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90" r:id="rId9"/>
    <p:sldId id="287" r:id="rId10"/>
    <p:sldId id="288" r:id="rId11"/>
    <p:sldId id="291" r:id="rId12"/>
    <p:sldId id="289" r:id="rId13"/>
    <p:sldId id="262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1111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3" d="100"/>
          <a:sy n="63" d="100"/>
        </p:scale>
        <p:origin x="996" y="72"/>
      </p:cViewPr>
      <p:guideLst>
        <p:guide orient="horz" pos="2100"/>
        <p:guide pos="343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319F34-E3D4-4D5A-BE62-E9E200D31EB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1970FE-D2F4-4167-8F48-038CD8A2E3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Slide with Number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 Title+ SubTitle_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967FA-2734-4ED1-AABF-8E035B1A2B8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307C4B-6C34-4F68-878B-87EEE58B19F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hemeOverride" Target="../theme/themeOverride10.xml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hemeOverride" Target="../theme/themeOverride11.xml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hemeOverride" Target="../theme/themeOverride1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hemeOverride" Target="../theme/themeOverride3.xml"/><Relationship Id="rId4" Type="http://schemas.openxmlformats.org/officeDocument/2006/relationships/image" Target="../media/image4.png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hemeOverride" Target="../theme/themeOverride4.xml"/><Relationship Id="rId4" Type="http://schemas.openxmlformats.org/officeDocument/2006/relationships/image" Target="../media/image5.png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themeOverride" Target="../theme/themeOverride5.xml"/><Relationship Id="rId4" Type="http://schemas.openxmlformats.org/officeDocument/2006/relationships/image" Target="../media/image6.png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hemeOverride" Target="../theme/themeOverride6.xml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hemeOverride" Target="../theme/themeOverride7.xml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hemeOverride" Target="../theme/themeOverride8.xml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hemeOverride" Target="../theme/themeOverride9.xml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9199" y="2043866"/>
            <a:ext cx="2431689" cy="4887680"/>
          </a:xfrm>
          <a:prstGeom prst="rect">
            <a:avLst/>
          </a:prstGeom>
        </p:spPr>
      </p:pic>
      <p:sp>
        <p:nvSpPr>
          <p:cNvPr id="2" name="圆角矩形 1"/>
          <p:cNvSpPr/>
          <p:nvPr/>
        </p:nvSpPr>
        <p:spPr>
          <a:xfrm>
            <a:off x="675986" y="3789116"/>
            <a:ext cx="2076642" cy="461665"/>
          </a:xfrm>
          <a:prstGeom prst="roundRect">
            <a:avLst/>
          </a:prstGeom>
          <a:solidFill>
            <a:srgbClr val="C3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7" name="圆角矩形 1"/>
          <p:cNvSpPr/>
          <p:nvPr/>
        </p:nvSpPr>
        <p:spPr>
          <a:xfrm>
            <a:off x="4494241" y="3790314"/>
            <a:ext cx="2076642" cy="461665"/>
          </a:xfrm>
          <a:prstGeom prst="roundRect">
            <a:avLst/>
          </a:prstGeom>
          <a:solidFill>
            <a:srgbClr val="C3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4" name="圆角矩形 1"/>
          <p:cNvSpPr/>
          <p:nvPr/>
        </p:nvSpPr>
        <p:spPr>
          <a:xfrm>
            <a:off x="7626696" y="3790314"/>
            <a:ext cx="2076642" cy="461665"/>
          </a:xfrm>
          <a:prstGeom prst="roundRect">
            <a:avLst/>
          </a:prstGeom>
          <a:solidFill>
            <a:srgbClr val="C311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 rot="10800000" flipV="1">
            <a:off x="996315" y="3790315"/>
            <a:ext cx="14363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2"/>
                </a:solidFill>
              </a:rPr>
              <a:t>软件学院</a:t>
            </a:r>
            <a:endParaRPr lang="zh-CN" altLang="en-US" sz="2400">
              <a:solidFill>
                <a:schemeClr val="bg2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946650" y="3789045"/>
            <a:ext cx="11728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2"/>
                </a:solidFill>
              </a:rPr>
              <a:t>刘俊傲</a:t>
            </a:r>
            <a:endParaRPr lang="zh-CN" altLang="en-US" sz="2400">
              <a:solidFill>
                <a:schemeClr val="bg2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782560" y="3822065"/>
            <a:ext cx="17646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2"/>
                </a:solidFill>
              </a:rPr>
              <a:t>U201617047</a:t>
            </a:r>
            <a:endParaRPr lang="en-US" altLang="zh-CN" sz="2000">
              <a:solidFill>
                <a:schemeClr val="bg2"/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0" y="0"/>
            <a:ext cx="12192001" cy="1705514"/>
            <a:chOff x="1" y="0"/>
            <a:chExt cx="12192000" cy="1499318"/>
          </a:xfrm>
        </p:grpSpPr>
        <p:sp>
          <p:nvSpPr>
            <p:cNvPr id="24" name="矩形 23"/>
            <p:cNvSpPr/>
            <p:nvPr/>
          </p:nvSpPr>
          <p:spPr>
            <a:xfrm>
              <a:off x="1" y="0"/>
              <a:ext cx="12192000" cy="1499318"/>
            </a:xfrm>
            <a:prstGeom prst="rect">
              <a:avLst/>
            </a:prstGeom>
            <a:solidFill>
              <a:schemeClr val="accent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D6A0BD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600200" y="323850"/>
              <a:ext cx="8991600" cy="704850"/>
            </a:xfrm>
            <a:prstGeom prst="rect">
              <a:avLst/>
            </a:prstGeom>
            <a:solidFill>
              <a:srgbClr val="F8F8F8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8F8F8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2333625" y="365124"/>
              <a:ext cx="7524750" cy="6213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4000" b="1" dirty="0">
                  <a:solidFill>
                    <a:schemeClr val="accent2"/>
                  </a:solidFill>
                  <a:cs typeface="+mn-ea"/>
                  <a:sym typeface="+mn-lt"/>
                </a:rPr>
                <a:t>湖北丹江口市官山镇吕家河民歌</a:t>
              </a:r>
              <a:endParaRPr lang="zh-CN" altLang="en-US" sz="4000" b="1" dirty="0">
                <a:solidFill>
                  <a:schemeClr val="accent2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926455" y="951865"/>
            <a:ext cx="23221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民歌风俗</a:t>
            </a:r>
            <a:endParaRPr lang="zh-CN" altLang="en-US" sz="4000" dirty="0"/>
          </a:p>
        </p:txBody>
      </p:sp>
      <p:pic>
        <p:nvPicPr>
          <p:cNvPr id="1061" name="图片 10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732" y="848116"/>
            <a:ext cx="1140051" cy="113395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473232" y="999595"/>
            <a:ext cx="7810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+mn-ea"/>
                <a:sym typeface="+mn-ea"/>
              </a:rPr>
              <a:t>伍</a:t>
            </a:r>
            <a:endParaRPr lang="zh-CN" altLang="en-US" sz="4800" dirty="0">
              <a:latin typeface="+mn-ea"/>
            </a:endParaRPr>
          </a:p>
        </p:txBody>
      </p:sp>
      <p:pic>
        <p:nvPicPr>
          <p:cNvPr id="1065" name="图片 10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30"/>
          <a:stretch>
            <a:fillRect/>
          </a:stretch>
        </p:blipFill>
        <p:spPr>
          <a:xfrm>
            <a:off x="-208" y="2825090"/>
            <a:ext cx="2431689" cy="4011320"/>
          </a:xfrm>
          <a:custGeom>
            <a:avLst/>
            <a:gdLst>
              <a:gd name="connsiteX0" fmla="*/ 0 w 2431689"/>
              <a:gd name="connsiteY0" fmla="*/ 0 h 4011320"/>
              <a:gd name="connsiteX1" fmla="*/ 2431689 w 2431689"/>
              <a:gd name="connsiteY1" fmla="*/ 0 h 4011320"/>
              <a:gd name="connsiteX2" fmla="*/ 2431689 w 2431689"/>
              <a:gd name="connsiteY2" fmla="*/ 4011320 h 4011320"/>
              <a:gd name="connsiteX3" fmla="*/ 0 w 2431689"/>
              <a:gd name="connsiteY3" fmla="*/ 4011320 h 401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89" h="4011320">
                <a:moveTo>
                  <a:pt x="0" y="0"/>
                </a:moveTo>
                <a:lnTo>
                  <a:pt x="2431689" y="0"/>
                </a:lnTo>
                <a:lnTo>
                  <a:pt x="2431689" y="4011320"/>
                </a:lnTo>
                <a:lnTo>
                  <a:pt x="0" y="401132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3731260" y="2680335"/>
            <a:ext cx="5828030" cy="38766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                           </a:t>
            </a:r>
            <a:r>
              <a:rPr lang="zh-CN" altLang="en-US" sz="2400" b="1"/>
              <a:t>荤歌</a:t>
            </a:r>
            <a:endParaRPr lang="zh-CN" altLang="en-US" sz="2400" b="1"/>
          </a:p>
          <a:p>
            <a:endParaRPr lang="zh-CN" altLang="en-US" sz="2400" b="1"/>
          </a:p>
          <a:p>
            <a:r>
              <a:rPr lang="zh-CN" altLang="en-US"/>
              <a:t>当地人向往爱情生活最浪漫、最真诚、最大胆的表达。《老母猪闹五更》，将母猪与公猪拟人化，谈情说爱，将猪的生活习性写得真切生动，在荤歌中十分少见。</a:t>
            </a:r>
            <a:endParaRPr lang="zh-CN" altLang="en-US"/>
          </a:p>
          <a:p>
            <a:r>
              <a:rPr lang="zh-CN" altLang="en-US"/>
              <a:t>还有一个《小姑娘闹五更》，从词意看，小姑娘嫁了一个成年人的丈夫，新婚之夜的生活，当然别有情趣。五个更次，小姑娘将自己比喻成了5件东西。一更里，小姑娘将自己比喻成芨芨菜，任郎来剜；二更里，小姑娘将自己比喻成毛腊菜，任郎来揉……民间文学中，荤歌荤故事有两种解释法，一是“荤破素猜”，二是“素破荤猜”。那么，《小姑娘闹五更》便是“素破荤猜”的一种形式，看起来并不荤，但一联想，便回味无穷。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926455" y="951865"/>
            <a:ext cx="23221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民歌风俗</a:t>
            </a:r>
            <a:endParaRPr lang="zh-CN" altLang="en-US" sz="4000" dirty="0"/>
          </a:p>
        </p:txBody>
      </p:sp>
      <p:pic>
        <p:nvPicPr>
          <p:cNvPr id="1061" name="图片 10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732" y="848116"/>
            <a:ext cx="1140051" cy="113395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473232" y="999595"/>
            <a:ext cx="7810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+mn-ea"/>
                <a:sym typeface="+mn-ea"/>
              </a:rPr>
              <a:t>伍</a:t>
            </a:r>
            <a:endParaRPr lang="zh-CN" altLang="en-US" sz="4800" dirty="0">
              <a:latin typeface="+mn-ea"/>
            </a:endParaRPr>
          </a:p>
        </p:txBody>
      </p:sp>
      <p:pic>
        <p:nvPicPr>
          <p:cNvPr id="1065" name="图片 10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30"/>
          <a:stretch>
            <a:fillRect/>
          </a:stretch>
        </p:blipFill>
        <p:spPr>
          <a:xfrm>
            <a:off x="-208" y="2825090"/>
            <a:ext cx="2431689" cy="4011320"/>
          </a:xfrm>
          <a:custGeom>
            <a:avLst/>
            <a:gdLst>
              <a:gd name="connsiteX0" fmla="*/ 0 w 2431689"/>
              <a:gd name="connsiteY0" fmla="*/ 0 h 4011320"/>
              <a:gd name="connsiteX1" fmla="*/ 2431689 w 2431689"/>
              <a:gd name="connsiteY1" fmla="*/ 0 h 4011320"/>
              <a:gd name="connsiteX2" fmla="*/ 2431689 w 2431689"/>
              <a:gd name="connsiteY2" fmla="*/ 4011320 h 4011320"/>
              <a:gd name="connsiteX3" fmla="*/ 0 w 2431689"/>
              <a:gd name="connsiteY3" fmla="*/ 4011320 h 401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89" h="4011320">
                <a:moveTo>
                  <a:pt x="0" y="0"/>
                </a:moveTo>
                <a:lnTo>
                  <a:pt x="2431689" y="0"/>
                </a:lnTo>
                <a:lnTo>
                  <a:pt x="2431689" y="4011320"/>
                </a:lnTo>
                <a:lnTo>
                  <a:pt x="0" y="4011320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3552825" y="2484755"/>
            <a:ext cx="6475730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                         </a:t>
            </a:r>
            <a:r>
              <a:rPr lang="zh-CN" altLang="en-US" sz="2400" b="1"/>
              <a:t>对歌游戏</a:t>
            </a:r>
            <a:endParaRPr lang="zh-CN" altLang="en-US" sz="2400" b="1"/>
          </a:p>
          <a:p>
            <a:endParaRPr lang="zh-CN" altLang="en-US" sz="2400" b="1"/>
          </a:p>
          <a:p>
            <a:r>
              <a:rPr lang="zh-CN" altLang="en-US"/>
              <a:t>吕家河的民歌中最能体现歌手智慧的是对歌游戏。这类歌曲被研究界视为民歌精品。“招驸马”要求歌手用古人古事将自己和对方相比，唱来唱去，自己总能娶到对方女儿，占了便宜。例如甲唱自己是玉皇大帝，多么神圣威武，乙就唱自己是董永，娶了玉帝女儿七仙女，成了对方的女婿。</a:t>
            </a:r>
            <a:endParaRPr lang="zh-CN" altLang="en-US"/>
          </a:p>
          <a:p>
            <a:r>
              <a:rPr lang="zh-CN" altLang="en-US"/>
              <a:t>另一形式“装葫芦”要求甲巧妙地为乙设一圈套，乙破解后，再设难题将甲困住，双方兵来将挡，乐此不疲。例如甲将乙比喻成野兔，追得他无路可逃，乙就唱野兔跑到甲祖坟上做窝，让甲来拜祭；甲唱把乙装进铁夜壶，乙就唱“你是铁，我是炭，把你装进八卦炉中炼，化成水，化成浆，夜壶成了一锅汤”。唱词中，歌手善于运用各种历史传说，引经据典，为自己解围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9199" y="2043866"/>
            <a:ext cx="2431689" cy="4887680"/>
          </a:xfrm>
          <a:prstGeom prst="rect">
            <a:avLst/>
          </a:prstGeom>
        </p:spPr>
      </p:pic>
      <p:sp>
        <p:nvSpPr>
          <p:cNvPr id="38" name="文本框 37"/>
          <p:cNvSpPr txBox="1"/>
          <p:nvPr/>
        </p:nvSpPr>
        <p:spPr>
          <a:xfrm>
            <a:off x="7592060" y="1116965"/>
            <a:ext cx="1282700" cy="13220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8000" b="1">
                <a:solidFill>
                  <a:srgbClr val="000000"/>
                </a:solidFill>
                <a:latin typeface="方正剪纸繁体" panose="03000509000000000000" pitchFamily="65" charset="-122"/>
                <a:ea typeface="方正剪纸繁体" panose="03000509000000000000" pitchFamily="65" charset="-122"/>
              </a:defRPr>
            </a:lvl1pPr>
          </a:lstStyle>
          <a:p>
            <a:r>
              <a:rPr lang="zh-CN" altLang="en-US" dirty="0"/>
              <a:t>听</a:t>
            </a:r>
            <a:endParaRPr lang="zh-CN" altLang="en-US" dirty="0"/>
          </a:p>
        </p:txBody>
      </p:sp>
      <p:sp>
        <p:nvSpPr>
          <p:cNvPr id="39" name="文本框 38"/>
          <p:cNvSpPr txBox="1"/>
          <p:nvPr/>
        </p:nvSpPr>
        <p:spPr>
          <a:xfrm>
            <a:off x="5092065" y="1116965"/>
            <a:ext cx="1282700" cy="13220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8000" b="1">
                <a:solidFill>
                  <a:srgbClr val="000000"/>
                </a:solidFill>
                <a:latin typeface="方正剪纸繁体" panose="03000509000000000000" pitchFamily="65" charset="-122"/>
                <a:ea typeface="方正剪纸繁体" panose="03000509000000000000" pitchFamily="65" charset="-122"/>
              </a:defRPr>
            </a:lvl1pPr>
          </a:lstStyle>
          <a:p>
            <a:r>
              <a:rPr lang="zh-CN" altLang="en-US" dirty="0"/>
              <a:t>的</a:t>
            </a:r>
            <a:endParaRPr lang="zh-CN" altLang="en-US" dirty="0"/>
          </a:p>
        </p:txBody>
      </p:sp>
      <p:sp>
        <p:nvSpPr>
          <p:cNvPr id="40" name="文本框 39"/>
          <p:cNvSpPr txBox="1"/>
          <p:nvPr/>
        </p:nvSpPr>
        <p:spPr>
          <a:xfrm>
            <a:off x="6335395" y="1116965"/>
            <a:ext cx="1282700" cy="13220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8000" b="1">
                <a:solidFill>
                  <a:srgbClr val="000000"/>
                </a:solidFill>
                <a:latin typeface="方正剪纸繁体" panose="03000509000000000000" pitchFamily="65" charset="-122"/>
                <a:ea typeface="方正剪纸繁体" panose="03000509000000000000" pitchFamily="65" charset="-122"/>
              </a:defRPr>
            </a:lvl1pPr>
          </a:lstStyle>
          <a:p>
            <a:r>
              <a:rPr lang="zh-CN" altLang="en-US" dirty="0"/>
              <a:t>聆</a:t>
            </a:r>
            <a:endParaRPr lang="zh-CN" altLang="en-US" dirty="0"/>
          </a:p>
        </p:txBody>
      </p:sp>
      <p:sp>
        <p:nvSpPr>
          <p:cNvPr id="41" name="文本框 40"/>
          <p:cNvSpPr txBox="1"/>
          <p:nvPr/>
        </p:nvSpPr>
        <p:spPr>
          <a:xfrm>
            <a:off x="1320800" y="1116965"/>
            <a:ext cx="1282700" cy="13220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8000" b="1" dirty="0">
                <a:solidFill>
                  <a:srgbClr val="000000"/>
                </a:solidFill>
                <a:latin typeface="方正剪纸繁体" panose="03000509000000000000" pitchFamily="65" charset="-122"/>
                <a:ea typeface="方正剪纸繁体" panose="03000509000000000000" pitchFamily="65" charset="-122"/>
              </a:rPr>
              <a:t>感</a:t>
            </a:r>
            <a:endParaRPr lang="zh-CN" altLang="en-US" sz="8000" b="1" dirty="0">
              <a:solidFill>
                <a:srgbClr val="000000"/>
              </a:solidFill>
              <a:latin typeface="方正剪纸繁体" panose="03000509000000000000" pitchFamily="65" charset="-122"/>
              <a:ea typeface="方正剪纸繁体" panose="03000509000000000000" pitchFamily="65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2578100" y="1116965"/>
            <a:ext cx="1282700" cy="13220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8000" b="1">
                <a:solidFill>
                  <a:srgbClr val="000000"/>
                </a:solidFill>
                <a:latin typeface="方正剪纸繁体" panose="03000509000000000000" pitchFamily="65" charset="-122"/>
                <a:ea typeface="方正剪纸繁体" panose="03000509000000000000" pitchFamily="65" charset="-122"/>
              </a:defRPr>
            </a:lvl1pPr>
          </a:lstStyle>
          <a:p>
            <a:r>
              <a:rPr lang="zh-CN" altLang="en-US" dirty="0"/>
              <a:t>谢</a:t>
            </a:r>
            <a:endParaRPr lang="zh-CN" altLang="en-US" dirty="0"/>
          </a:p>
        </p:txBody>
      </p:sp>
      <p:sp>
        <p:nvSpPr>
          <p:cNvPr id="43" name="文本框 42"/>
          <p:cNvSpPr txBox="1"/>
          <p:nvPr/>
        </p:nvSpPr>
        <p:spPr>
          <a:xfrm>
            <a:off x="3835400" y="1116965"/>
            <a:ext cx="1282700" cy="13220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8000" b="1">
                <a:solidFill>
                  <a:srgbClr val="000000"/>
                </a:solidFill>
                <a:latin typeface="方正剪纸繁体" panose="03000509000000000000" pitchFamily="65" charset="-122"/>
                <a:ea typeface="方正剪纸繁体" panose="03000509000000000000" pitchFamily="65" charset="-122"/>
              </a:defRPr>
            </a:lvl1pPr>
          </a:lstStyle>
          <a:p>
            <a:r>
              <a:rPr lang="zh-CN" altLang="en-US" dirty="0"/>
              <a:t>您</a:t>
            </a:r>
            <a:endParaRPr lang="zh-CN" altLang="en-US" dirty="0"/>
          </a:p>
        </p:txBody>
      </p:sp>
      <p:sp>
        <p:nvSpPr>
          <p:cNvPr id="50" name="文本框 49"/>
          <p:cNvSpPr txBox="1"/>
          <p:nvPr/>
        </p:nvSpPr>
        <p:spPr>
          <a:xfrm>
            <a:off x="991870" y="3334385"/>
            <a:ext cx="8119745" cy="3230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 b="1"/>
              <a:t>                       </a:t>
            </a:r>
            <a:r>
              <a:rPr lang="zh-CN" altLang="en-US" sz="3200" b="1"/>
              <a:t>参考文献</a:t>
            </a:r>
            <a:endParaRPr lang="zh-CN" altLang="en-US" sz="3200" b="1"/>
          </a:p>
          <a:p>
            <a:endParaRPr lang="zh-CN" altLang="en-US" sz="3200" b="1"/>
          </a:p>
          <a:p>
            <a:r>
              <a:rPr lang="en-US" altLang="zh-CN" sz="2000"/>
              <a:t>1.</a:t>
            </a:r>
            <a:r>
              <a:rPr lang="zh-CN" altLang="en-US" sz="2000"/>
              <a:t>百度百科： </a:t>
            </a:r>
            <a:r>
              <a:rPr lang="en-US" altLang="zh-CN" sz="2000"/>
              <a:t>https://zhidao.baidu.com/question/577673934.html</a:t>
            </a:r>
            <a:endParaRPr lang="en-US" altLang="zh-CN" sz="2000"/>
          </a:p>
          <a:p>
            <a:r>
              <a:rPr lang="en-US" altLang="zh-CN" sz="2000"/>
              <a:t>2. 破译吕家河民歌</a:t>
            </a:r>
            <a:r>
              <a:rPr lang="zh-CN" altLang="en-US" sz="2000"/>
              <a:t>： http://www.people.com.cn/GB/paper39/8777/819542.html</a:t>
            </a:r>
            <a:endParaRPr lang="zh-CN" altLang="en-US" sz="2000"/>
          </a:p>
          <a:p>
            <a:r>
              <a:rPr lang="en-US" altLang="zh-CN" sz="2000"/>
              <a:t>3. </a:t>
            </a:r>
            <a:r>
              <a:rPr lang="zh-CN" altLang="en-US" sz="2000"/>
              <a:t>吕家河，浸在歌声里的村落：http://www.china.com.cn/chinese/minge/520903.htm</a:t>
            </a:r>
            <a:endParaRPr lang="zh-CN" altLang="en-US" sz="2000"/>
          </a:p>
          <a:p>
            <a:r>
              <a:rPr lang="en-US" altLang="zh-CN" sz="2000"/>
              <a:t>4. 第二批国家级非物质文化遗产名录</a:t>
            </a:r>
            <a:r>
              <a:rPr lang="zh-CN" altLang="en-US" sz="2000"/>
              <a:t>：</a:t>
            </a:r>
            <a:endParaRPr lang="zh-CN" altLang="en-US" sz="2000"/>
          </a:p>
          <a:p>
            <a:r>
              <a:rPr lang="zh-CN" altLang="en-US" sz="2000"/>
              <a:t>http://www.gov.cn/zwgk/2008-06/14/content_1016331.htm</a:t>
            </a:r>
            <a:endParaRPr lang="zh-CN" altLang="en-US" sz="2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819155" y="50833"/>
            <a:ext cx="320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dirty="0"/>
              <a:t>目录</a:t>
            </a:r>
            <a:endParaRPr lang="zh-CN" altLang="en-US" sz="9600" b="1" dirty="0"/>
          </a:p>
        </p:txBody>
      </p:sp>
      <p:sp>
        <p:nvSpPr>
          <p:cNvPr id="6" name="文本框 5"/>
          <p:cNvSpPr txBox="1"/>
          <p:nvPr/>
        </p:nvSpPr>
        <p:spPr>
          <a:xfrm>
            <a:off x="5680710" y="1847215"/>
            <a:ext cx="17532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zh-CN" altLang="en-US" dirty="0">
                <a:solidFill>
                  <a:schemeClr val="tx1"/>
                </a:solidFill>
              </a:rPr>
              <a:t>历史渊源</a:t>
            </a:r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582707" y="1620379"/>
            <a:ext cx="1142953" cy="1129450"/>
            <a:chOff x="3951250" y="2140803"/>
            <a:chExt cx="1142953" cy="1129450"/>
          </a:xfrm>
        </p:grpSpPr>
        <p:sp>
          <p:nvSpPr>
            <p:cNvPr id="21" name="文本框 20"/>
            <p:cNvSpPr txBox="1"/>
            <p:nvPr/>
          </p:nvSpPr>
          <p:spPr>
            <a:xfrm>
              <a:off x="4132201" y="2290030"/>
              <a:ext cx="7810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latin typeface="+mn-ea"/>
                </a:rPr>
                <a:t>壹</a:t>
              </a:r>
              <a:endParaRPr lang="zh-CN" altLang="en-US" sz="4800" dirty="0">
                <a:latin typeface="+mn-ea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3951250" y="2140803"/>
              <a:ext cx="1142953" cy="1129450"/>
              <a:chOff x="-5280025" y="2201863"/>
              <a:chExt cx="1881188" cy="1858963"/>
            </a:xfrm>
            <a:solidFill>
              <a:srgbClr val="000000"/>
            </a:solidFill>
          </p:grpSpPr>
          <p:sp>
            <p:nvSpPr>
              <p:cNvPr id="23" name="Freeform 274"/>
              <p:cNvSpPr>
                <a:spLocks noEditPoints="1"/>
              </p:cNvSpPr>
              <p:nvPr/>
            </p:nvSpPr>
            <p:spPr bwMode="auto">
              <a:xfrm>
                <a:off x="-3689351" y="3138488"/>
                <a:ext cx="53975" cy="47625"/>
              </a:xfrm>
              <a:custGeom>
                <a:avLst/>
                <a:gdLst>
                  <a:gd name="T0" fmla="*/ 13 w 25"/>
                  <a:gd name="T1" fmla="*/ 22 h 22"/>
                  <a:gd name="T2" fmla="*/ 12 w 25"/>
                  <a:gd name="T3" fmla="*/ 22 h 22"/>
                  <a:gd name="T4" fmla="*/ 4 w 25"/>
                  <a:gd name="T5" fmla="*/ 19 h 22"/>
                  <a:gd name="T6" fmla="*/ 1 w 25"/>
                  <a:gd name="T7" fmla="*/ 11 h 22"/>
                  <a:gd name="T8" fmla="*/ 13 w 25"/>
                  <a:gd name="T9" fmla="*/ 0 h 22"/>
                  <a:gd name="T10" fmla="*/ 22 w 25"/>
                  <a:gd name="T11" fmla="*/ 3 h 22"/>
                  <a:gd name="T12" fmla="*/ 25 w 25"/>
                  <a:gd name="T13" fmla="*/ 11 h 22"/>
                  <a:gd name="T14" fmla="*/ 21 w 25"/>
                  <a:gd name="T15" fmla="*/ 19 h 22"/>
                  <a:gd name="T16" fmla="*/ 13 w 25"/>
                  <a:gd name="T17" fmla="*/ 22 h 22"/>
                  <a:gd name="T18" fmla="*/ 13 w 25"/>
                  <a:gd name="T19" fmla="*/ 8 h 22"/>
                  <a:gd name="T20" fmla="*/ 9 w 25"/>
                  <a:gd name="T21" fmla="*/ 11 h 22"/>
                  <a:gd name="T22" fmla="*/ 10 w 25"/>
                  <a:gd name="T23" fmla="*/ 13 h 22"/>
                  <a:gd name="T24" fmla="*/ 13 w 25"/>
                  <a:gd name="T25" fmla="*/ 14 h 22"/>
                  <a:gd name="T26" fmla="*/ 16 w 25"/>
                  <a:gd name="T27" fmla="*/ 13 h 22"/>
                  <a:gd name="T28" fmla="*/ 17 w 25"/>
                  <a:gd name="T29" fmla="*/ 11 h 22"/>
                  <a:gd name="T30" fmla="*/ 16 w 25"/>
                  <a:gd name="T31" fmla="*/ 9 h 22"/>
                  <a:gd name="T32" fmla="*/ 13 w 25"/>
                  <a:gd name="T33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2">
                    <a:moveTo>
                      <a:pt x="13" y="22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9" y="22"/>
                      <a:pt x="6" y="21"/>
                      <a:pt x="4" y="19"/>
                    </a:cubicBezTo>
                    <a:cubicBezTo>
                      <a:pt x="2" y="16"/>
                      <a:pt x="0" y="14"/>
                      <a:pt x="1" y="11"/>
                    </a:cubicBezTo>
                    <a:cubicBezTo>
                      <a:pt x="1" y="4"/>
                      <a:pt x="6" y="0"/>
                      <a:pt x="13" y="0"/>
                    </a:cubicBezTo>
                    <a:cubicBezTo>
                      <a:pt x="16" y="0"/>
                      <a:pt x="19" y="1"/>
                      <a:pt x="22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5" y="14"/>
                      <a:pt x="23" y="17"/>
                      <a:pt x="21" y="19"/>
                    </a:cubicBezTo>
                    <a:cubicBezTo>
                      <a:pt x="19" y="21"/>
                      <a:pt x="16" y="22"/>
                      <a:pt x="13" y="22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9" y="12"/>
                      <a:pt x="10" y="13"/>
                    </a:cubicBezTo>
                    <a:cubicBezTo>
                      <a:pt x="10" y="14"/>
                      <a:pt x="11" y="14"/>
                      <a:pt x="13" y="14"/>
                    </a:cubicBezTo>
                    <a:cubicBezTo>
                      <a:pt x="14" y="14"/>
                      <a:pt x="15" y="14"/>
                      <a:pt x="16" y="13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" name="Freeform 275"/>
              <p:cNvSpPr>
                <a:spLocks noEditPoints="1"/>
              </p:cNvSpPr>
              <p:nvPr/>
            </p:nvSpPr>
            <p:spPr bwMode="auto">
              <a:xfrm>
                <a:off x="-3690939" y="316865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2 w 25"/>
                  <a:gd name="T3" fmla="*/ 23 h 23"/>
                  <a:gd name="T4" fmla="*/ 1 w 25"/>
                  <a:gd name="T5" fmla="*/ 10 h 23"/>
                  <a:gd name="T6" fmla="*/ 14 w 25"/>
                  <a:gd name="T7" fmla="*/ 0 h 23"/>
                  <a:gd name="T8" fmla="*/ 22 w 25"/>
                  <a:gd name="T9" fmla="*/ 4 h 23"/>
                  <a:gd name="T10" fmla="*/ 25 w 25"/>
                  <a:gd name="T11" fmla="*/ 12 h 23"/>
                  <a:gd name="T12" fmla="*/ 13 w 25"/>
                  <a:gd name="T13" fmla="*/ 23 h 23"/>
                  <a:gd name="T14" fmla="*/ 13 w 25"/>
                  <a:gd name="T15" fmla="*/ 8 h 23"/>
                  <a:gd name="T16" fmla="*/ 9 w 25"/>
                  <a:gd name="T17" fmla="*/ 11 h 23"/>
                  <a:gd name="T18" fmla="*/ 13 w 25"/>
                  <a:gd name="T19" fmla="*/ 15 h 23"/>
                  <a:gd name="T20" fmla="*/ 17 w 25"/>
                  <a:gd name="T21" fmla="*/ 12 h 23"/>
                  <a:gd name="T22" fmla="*/ 16 w 25"/>
                  <a:gd name="T23" fmla="*/ 10 h 23"/>
                  <a:gd name="T24" fmla="*/ 13 w 25"/>
                  <a:gd name="T2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5" y="22"/>
                      <a:pt x="0" y="17"/>
                      <a:pt x="1" y="10"/>
                    </a:cubicBezTo>
                    <a:cubicBezTo>
                      <a:pt x="1" y="4"/>
                      <a:pt x="7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4" y="18"/>
                      <a:pt x="19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9" y="13"/>
                      <a:pt x="10" y="14"/>
                      <a:pt x="13" y="15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" name="Freeform 276"/>
              <p:cNvSpPr>
                <a:spLocks noEditPoints="1"/>
              </p:cNvSpPr>
              <p:nvPr/>
            </p:nvSpPr>
            <p:spPr bwMode="auto">
              <a:xfrm>
                <a:off x="-3694114" y="3198813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0 w 25"/>
                  <a:gd name="T5" fmla="*/ 10 h 23"/>
                  <a:gd name="T6" fmla="*/ 14 w 25"/>
                  <a:gd name="T7" fmla="*/ 1 h 23"/>
                  <a:gd name="T8" fmla="*/ 22 w 25"/>
                  <a:gd name="T9" fmla="*/ 5 h 23"/>
                  <a:gd name="T10" fmla="*/ 24 w 25"/>
                  <a:gd name="T11" fmla="*/ 13 h 23"/>
                  <a:gd name="T12" fmla="*/ 13 w 25"/>
                  <a:gd name="T13" fmla="*/ 23 h 23"/>
                  <a:gd name="T14" fmla="*/ 12 w 25"/>
                  <a:gd name="T15" fmla="*/ 9 h 23"/>
                  <a:gd name="T16" fmla="*/ 8 w 25"/>
                  <a:gd name="T17" fmla="*/ 11 h 23"/>
                  <a:gd name="T18" fmla="*/ 12 w 25"/>
                  <a:gd name="T19" fmla="*/ 15 h 23"/>
                  <a:gd name="T20" fmla="*/ 16 w 25"/>
                  <a:gd name="T21" fmla="*/ 12 h 23"/>
                  <a:gd name="T22" fmla="*/ 16 w 25"/>
                  <a:gd name="T23" fmla="*/ 10 h 23"/>
                  <a:gd name="T24" fmla="*/ 13 w 25"/>
                  <a:gd name="T25" fmla="*/ 9 h 23"/>
                  <a:gd name="T26" fmla="*/ 12 w 25"/>
                  <a:gd name="T2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1" y="23"/>
                      <a:pt x="11" y="23"/>
                    </a:cubicBezTo>
                    <a:cubicBezTo>
                      <a:pt x="4" y="22"/>
                      <a:pt x="0" y="16"/>
                      <a:pt x="0" y="10"/>
                    </a:cubicBezTo>
                    <a:cubicBezTo>
                      <a:pt x="1" y="4"/>
                      <a:pt x="7" y="0"/>
                      <a:pt x="14" y="1"/>
                    </a:cubicBezTo>
                    <a:cubicBezTo>
                      <a:pt x="17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4" y="13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9" y="10"/>
                      <a:pt x="8" y="11"/>
                    </a:cubicBezTo>
                    <a:cubicBezTo>
                      <a:pt x="8" y="13"/>
                      <a:pt x="10" y="15"/>
                      <a:pt x="12" y="15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" name="Freeform 277"/>
              <p:cNvSpPr>
                <a:spLocks noEditPoints="1"/>
              </p:cNvSpPr>
              <p:nvPr/>
            </p:nvSpPr>
            <p:spPr bwMode="auto">
              <a:xfrm>
                <a:off x="-3700464" y="3230563"/>
                <a:ext cx="57150" cy="49213"/>
              </a:xfrm>
              <a:custGeom>
                <a:avLst/>
                <a:gdLst>
                  <a:gd name="T0" fmla="*/ 14 w 26"/>
                  <a:gd name="T1" fmla="*/ 23 h 23"/>
                  <a:gd name="T2" fmla="*/ 11 w 26"/>
                  <a:gd name="T3" fmla="*/ 23 h 23"/>
                  <a:gd name="T4" fmla="*/ 1 w 26"/>
                  <a:gd name="T5" fmla="*/ 9 h 23"/>
                  <a:gd name="T6" fmla="*/ 13 w 26"/>
                  <a:gd name="T7" fmla="*/ 0 h 23"/>
                  <a:gd name="T8" fmla="*/ 15 w 26"/>
                  <a:gd name="T9" fmla="*/ 0 h 23"/>
                  <a:gd name="T10" fmla="*/ 23 w 26"/>
                  <a:gd name="T11" fmla="*/ 5 h 23"/>
                  <a:gd name="T12" fmla="*/ 25 w 26"/>
                  <a:gd name="T13" fmla="*/ 13 h 23"/>
                  <a:gd name="T14" fmla="*/ 14 w 26"/>
                  <a:gd name="T15" fmla="*/ 23 h 23"/>
                  <a:gd name="T16" fmla="*/ 13 w 26"/>
                  <a:gd name="T17" fmla="*/ 8 h 23"/>
                  <a:gd name="T18" fmla="*/ 9 w 26"/>
                  <a:gd name="T19" fmla="*/ 11 h 23"/>
                  <a:gd name="T20" fmla="*/ 13 w 26"/>
                  <a:gd name="T21" fmla="*/ 15 h 23"/>
                  <a:gd name="T22" fmla="*/ 17 w 26"/>
                  <a:gd name="T23" fmla="*/ 12 h 23"/>
                  <a:gd name="T24" fmla="*/ 17 w 26"/>
                  <a:gd name="T25" fmla="*/ 10 h 23"/>
                  <a:gd name="T26" fmla="*/ 14 w 26"/>
                  <a:gd name="T27" fmla="*/ 8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5" y="21"/>
                      <a:pt x="0" y="15"/>
                      <a:pt x="1" y="9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8" y="1"/>
                      <a:pt x="21" y="2"/>
                      <a:pt x="23" y="5"/>
                    </a:cubicBezTo>
                    <a:cubicBezTo>
                      <a:pt x="25" y="8"/>
                      <a:pt x="26" y="11"/>
                      <a:pt x="25" y="13"/>
                    </a:cubicBezTo>
                    <a:cubicBezTo>
                      <a:pt x="24" y="19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11" y="14"/>
                      <a:pt x="13" y="15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" name="Freeform 278"/>
              <p:cNvSpPr>
                <a:spLocks noEditPoints="1"/>
              </p:cNvSpPr>
              <p:nvPr/>
            </p:nvSpPr>
            <p:spPr bwMode="auto">
              <a:xfrm>
                <a:off x="-3706814" y="3260725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11 w 26"/>
                  <a:gd name="T3" fmla="*/ 23 h 23"/>
                  <a:gd name="T4" fmla="*/ 2 w 26"/>
                  <a:gd name="T5" fmla="*/ 9 h 23"/>
                  <a:gd name="T6" fmla="*/ 7 w 26"/>
                  <a:gd name="T7" fmla="*/ 2 h 23"/>
                  <a:gd name="T8" fmla="*/ 16 w 26"/>
                  <a:gd name="T9" fmla="*/ 1 h 23"/>
                  <a:gd name="T10" fmla="*/ 23 w 26"/>
                  <a:gd name="T11" fmla="*/ 5 h 23"/>
                  <a:gd name="T12" fmla="*/ 25 w 26"/>
                  <a:gd name="T13" fmla="*/ 14 h 23"/>
                  <a:gd name="T14" fmla="*/ 14 w 26"/>
                  <a:gd name="T15" fmla="*/ 23 h 23"/>
                  <a:gd name="T16" fmla="*/ 13 w 26"/>
                  <a:gd name="T17" fmla="*/ 8 h 23"/>
                  <a:gd name="T18" fmla="*/ 11 w 26"/>
                  <a:gd name="T19" fmla="*/ 9 h 23"/>
                  <a:gd name="T20" fmla="*/ 9 w 26"/>
                  <a:gd name="T21" fmla="*/ 11 h 23"/>
                  <a:gd name="T22" fmla="*/ 13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4" y="21"/>
                      <a:pt x="0" y="15"/>
                      <a:pt x="2" y="9"/>
                    </a:cubicBezTo>
                    <a:cubicBezTo>
                      <a:pt x="2" y="6"/>
                      <a:pt x="4" y="4"/>
                      <a:pt x="7" y="2"/>
                    </a:cubicBezTo>
                    <a:cubicBezTo>
                      <a:pt x="9" y="1"/>
                      <a:pt x="13" y="0"/>
                      <a:pt x="16" y="1"/>
                    </a:cubicBezTo>
                    <a:cubicBezTo>
                      <a:pt x="19" y="1"/>
                      <a:pt x="22" y="3"/>
                      <a:pt x="23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4" y="19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1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11" y="14"/>
                      <a:pt x="13" y="15"/>
                    </a:cubicBezTo>
                    <a:cubicBezTo>
                      <a:pt x="15" y="15"/>
                      <a:pt x="17" y="14"/>
                      <a:pt x="17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9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" name="Freeform 279"/>
              <p:cNvSpPr>
                <a:spLocks noEditPoints="1"/>
              </p:cNvSpPr>
              <p:nvPr/>
            </p:nvSpPr>
            <p:spPr bwMode="auto">
              <a:xfrm>
                <a:off x="-3713164" y="3290888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0 w 25"/>
                  <a:gd name="T3" fmla="*/ 23 h 23"/>
                  <a:gd name="T4" fmla="*/ 1 w 25"/>
                  <a:gd name="T5" fmla="*/ 9 h 23"/>
                  <a:gd name="T6" fmla="*/ 13 w 25"/>
                  <a:gd name="T7" fmla="*/ 0 h 23"/>
                  <a:gd name="T8" fmla="*/ 16 w 25"/>
                  <a:gd name="T9" fmla="*/ 1 h 23"/>
                  <a:gd name="T10" fmla="*/ 24 w 25"/>
                  <a:gd name="T11" fmla="*/ 7 h 23"/>
                  <a:gd name="T12" fmla="*/ 25 w 25"/>
                  <a:gd name="T13" fmla="*/ 15 h 23"/>
                  <a:gd name="T14" fmla="*/ 13 w 25"/>
                  <a:gd name="T15" fmla="*/ 23 h 23"/>
                  <a:gd name="T16" fmla="*/ 13 w 25"/>
                  <a:gd name="T17" fmla="*/ 9 h 23"/>
                  <a:gd name="T18" fmla="*/ 9 w 25"/>
                  <a:gd name="T19" fmla="*/ 11 h 23"/>
                  <a:gd name="T20" fmla="*/ 12 w 25"/>
                  <a:gd name="T21" fmla="*/ 15 h 23"/>
                  <a:gd name="T22" fmla="*/ 17 w 25"/>
                  <a:gd name="T23" fmla="*/ 13 h 23"/>
                  <a:gd name="T24" fmla="*/ 17 w 25"/>
                  <a:gd name="T25" fmla="*/ 11 h 23"/>
                  <a:gd name="T26" fmla="*/ 14 w 25"/>
                  <a:gd name="T27" fmla="*/ 9 h 23"/>
                  <a:gd name="T28" fmla="*/ 13 w 25"/>
                  <a:gd name="T29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1" y="23"/>
                      <a:pt x="10" y="23"/>
                    </a:cubicBezTo>
                    <a:cubicBezTo>
                      <a:pt x="3" y="21"/>
                      <a:pt x="0" y="14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4" y="7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3" y="20"/>
                      <a:pt x="19" y="23"/>
                      <a:pt x="13" y="23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1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" name="Freeform 280"/>
              <p:cNvSpPr>
                <a:spLocks noEditPoints="1"/>
              </p:cNvSpPr>
              <p:nvPr/>
            </p:nvSpPr>
            <p:spPr bwMode="auto">
              <a:xfrm>
                <a:off x="-3654426" y="31464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2 w 25"/>
                  <a:gd name="T3" fmla="*/ 24 h 24"/>
                  <a:gd name="T4" fmla="*/ 1 w 25"/>
                  <a:gd name="T5" fmla="*/ 12 h 24"/>
                  <a:gd name="T6" fmla="*/ 13 w 25"/>
                  <a:gd name="T7" fmla="*/ 0 h 24"/>
                  <a:gd name="T8" fmla="*/ 13 w 25"/>
                  <a:gd name="T9" fmla="*/ 0 h 24"/>
                  <a:gd name="T10" fmla="*/ 22 w 25"/>
                  <a:gd name="T11" fmla="*/ 4 h 24"/>
                  <a:gd name="T12" fmla="*/ 25 w 25"/>
                  <a:gd name="T13" fmla="*/ 13 h 24"/>
                  <a:gd name="T14" fmla="*/ 13 w 25"/>
                  <a:gd name="T15" fmla="*/ 24 h 24"/>
                  <a:gd name="T16" fmla="*/ 13 w 25"/>
                  <a:gd name="T17" fmla="*/ 9 h 24"/>
                  <a:gd name="T18" fmla="*/ 9 w 25"/>
                  <a:gd name="T19" fmla="*/ 12 h 24"/>
                  <a:gd name="T20" fmla="*/ 13 w 25"/>
                  <a:gd name="T21" fmla="*/ 16 h 24"/>
                  <a:gd name="T22" fmla="*/ 17 w 25"/>
                  <a:gd name="T23" fmla="*/ 12 h 24"/>
                  <a:gd name="T24" fmla="*/ 16 w 25"/>
                  <a:gd name="T25" fmla="*/ 10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5" y="23"/>
                      <a:pt x="0" y="18"/>
                      <a:pt x="1" y="12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1"/>
                      <a:pt x="19" y="2"/>
                      <a:pt x="22" y="4"/>
                    </a:cubicBezTo>
                    <a:cubicBezTo>
                      <a:pt x="24" y="7"/>
                      <a:pt x="25" y="10"/>
                      <a:pt x="25" y="13"/>
                    </a:cubicBezTo>
                    <a:cubicBezTo>
                      <a:pt x="25" y="19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" name="Freeform 281"/>
              <p:cNvSpPr>
                <a:spLocks noEditPoints="1"/>
              </p:cNvSpPr>
              <p:nvPr/>
            </p:nvSpPr>
            <p:spPr bwMode="auto">
              <a:xfrm>
                <a:off x="-3657601" y="317976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3 w 25"/>
                  <a:gd name="T5" fmla="*/ 20 h 24"/>
                  <a:gd name="T6" fmla="*/ 1 w 25"/>
                  <a:gd name="T7" fmla="*/ 11 h 24"/>
                  <a:gd name="T8" fmla="*/ 13 w 25"/>
                  <a:gd name="T9" fmla="*/ 1 h 24"/>
                  <a:gd name="T10" fmla="*/ 22 w 25"/>
                  <a:gd name="T11" fmla="*/ 5 h 24"/>
                  <a:gd name="T12" fmla="*/ 25 w 25"/>
                  <a:gd name="T13" fmla="*/ 14 h 24"/>
                  <a:gd name="T14" fmla="*/ 20 w 25"/>
                  <a:gd name="T15" fmla="*/ 22 h 24"/>
                  <a:gd name="T16" fmla="*/ 13 w 25"/>
                  <a:gd name="T17" fmla="*/ 24 h 24"/>
                  <a:gd name="T18" fmla="*/ 13 w 25"/>
                  <a:gd name="T19" fmla="*/ 9 h 24"/>
                  <a:gd name="T20" fmla="*/ 9 w 25"/>
                  <a:gd name="T21" fmla="*/ 12 h 24"/>
                  <a:gd name="T22" fmla="*/ 9 w 25"/>
                  <a:gd name="T23" fmla="*/ 15 h 24"/>
                  <a:gd name="T24" fmla="*/ 12 w 25"/>
                  <a:gd name="T25" fmla="*/ 16 h 24"/>
                  <a:gd name="T26" fmla="*/ 15 w 25"/>
                  <a:gd name="T27" fmla="*/ 15 h 24"/>
                  <a:gd name="T28" fmla="*/ 17 w 25"/>
                  <a:gd name="T29" fmla="*/ 13 h 24"/>
                  <a:gd name="T30" fmla="*/ 16 w 25"/>
                  <a:gd name="T31" fmla="*/ 10 h 24"/>
                  <a:gd name="T32" fmla="*/ 13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5"/>
                      <a:pt x="7" y="0"/>
                      <a:pt x="13" y="1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4" y="7"/>
                      <a:pt x="25" y="10"/>
                      <a:pt x="25" y="14"/>
                    </a:cubicBezTo>
                    <a:cubicBezTo>
                      <a:pt x="25" y="17"/>
                      <a:pt x="23" y="20"/>
                      <a:pt x="20" y="22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0" y="9"/>
                      <a:pt x="9" y="10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" name="Freeform 282"/>
              <p:cNvSpPr>
                <a:spLocks noEditPoints="1"/>
              </p:cNvSpPr>
              <p:nvPr/>
            </p:nvSpPr>
            <p:spPr bwMode="auto">
              <a:xfrm>
                <a:off x="-3660776" y="32115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1 w 25"/>
                  <a:gd name="T5" fmla="*/ 11 h 24"/>
                  <a:gd name="T6" fmla="*/ 14 w 25"/>
                  <a:gd name="T7" fmla="*/ 1 h 24"/>
                  <a:gd name="T8" fmla="*/ 22 w 25"/>
                  <a:gd name="T9" fmla="*/ 6 h 24"/>
                  <a:gd name="T10" fmla="*/ 25 w 25"/>
                  <a:gd name="T11" fmla="*/ 14 h 24"/>
                  <a:gd name="T12" fmla="*/ 13 w 25"/>
                  <a:gd name="T13" fmla="*/ 24 h 24"/>
                  <a:gd name="T14" fmla="*/ 13 w 25"/>
                  <a:gd name="T15" fmla="*/ 9 h 24"/>
                  <a:gd name="T16" fmla="*/ 9 w 25"/>
                  <a:gd name="T17" fmla="*/ 12 h 24"/>
                  <a:gd name="T18" fmla="*/ 12 w 25"/>
                  <a:gd name="T19" fmla="*/ 16 h 24"/>
                  <a:gd name="T20" fmla="*/ 13 w 25"/>
                  <a:gd name="T21" fmla="*/ 16 h 24"/>
                  <a:gd name="T22" fmla="*/ 17 w 25"/>
                  <a:gd name="T23" fmla="*/ 13 h 24"/>
                  <a:gd name="T24" fmla="*/ 16 w 25"/>
                  <a:gd name="T25" fmla="*/ 11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7"/>
                      <a:pt x="1" y="11"/>
                    </a:cubicBezTo>
                    <a:cubicBezTo>
                      <a:pt x="2" y="5"/>
                      <a:pt x="7" y="0"/>
                      <a:pt x="14" y="1"/>
                    </a:cubicBezTo>
                    <a:cubicBezTo>
                      <a:pt x="18" y="1"/>
                      <a:pt x="20" y="3"/>
                      <a:pt x="22" y="6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5" y="10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" name="Freeform 283"/>
              <p:cNvSpPr>
                <a:spLocks noEditPoints="1"/>
              </p:cNvSpPr>
              <p:nvPr/>
            </p:nvSpPr>
            <p:spPr bwMode="auto">
              <a:xfrm>
                <a:off x="-3665539" y="32464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3 h 24"/>
                  <a:gd name="T4" fmla="*/ 2 w 25"/>
                  <a:gd name="T5" fmla="*/ 18 h 24"/>
                  <a:gd name="T6" fmla="*/ 0 w 25"/>
                  <a:gd name="T7" fmla="*/ 10 h 24"/>
                  <a:gd name="T8" fmla="*/ 12 w 25"/>
                  <a:gd name="T9" fmla="*/ 0 h 24"/>
                  <a:gd name="T10" fmla="*/ 14 w 25"/>
                  <a:gd name="T11" fmla="*/ 0 h 24"/>
                  <a:gd name="T12" fmla="*/ 22 w 25"/>
                  <a:gd name="T13" fmla="*/ 5 h 24"/>
                  <a:gd name="T14" fmla="*/ 24 w 25"/>
                  <a:gd name="T15" fmla="*/ 14 h 24"/>
                  <a:gd name="T16" fmla="*/ 19 w 25"/>
                  <a:gd name="T17" fmla="*/ 22 h 24"/>
                  <a:gd name="T18" fmla="*/ 13 w 25"/>
                  <a:gd name="T19" fmla="*/ 24 h 24"/>
                  <a:gd name="T20" fmla="*/ 12 w 25"/>
                  <a:gd name="T21" fmla="*/ 8 h 24"/>
                  <a:gd name="T22" fmla="*/ 8 w 25"/>
                  <a:gd name="T23" fmla="*/ 11 h 24"/>
                  <a:gd name="T24" fmla="*/ 9 w 25"/>
                  <a:gd name="T25" fmla="*/ 14 h 24"/>
                  <a:gd name="T26" fmla="*/ 12 w 25"/>
                  <a:gd name="T27" fmla="*/ 15 h 24"/>
                  <a:gd name="T28" fmla="*/ 15 w 25"/>
                  <a:gd name="T29" fmla="*/ 15 h 24"/>
                  <a:gd name="T30" fmla="*/ 16 w 25"/>
                  <a:gd name="T31" fmla="*/ 13 h 24"/>
                  <a:gd name="T32" fmla="*/ 16 w 25"/>
                  <a:gd name="T33" fmla="*/ 10 h 24"/>
                  <a:gd name="T34" fmla="*/ 13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7" y="23"/>
                      <a:pt x="4" y="21"/>
                      <a:pt x="2" y="18"/>
                    </a:cubicBezTo>
                    <a:cubicBezTo>
                      <a:pt x="1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8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4" y="17"/>
                      <a:pt x="22" y="20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" name="Freeform 284"/>
              <p:cNvSpPr>
                <a:spLocks noEditPoints="1"/>
              </p:cNvSpPr>
              <p:nvPr/>
            </p:nvSpPr>
            <p:spPr bwMode="auto">
              <a:xfrm>
                <a:off x="-3673476" y="327818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10 w 26"/>
                  <a:gd name="T3" fmla="*/ 23 h 24"/>
                  <a:gd name="T4" fmla="*/ 1 w 26"/>
                  <a:gd name="T5" fmla="*/ 9 h 24"/>
                  <a:gd name="T6" fmla="*/ 13 w 26"/>
                  <a:gd name="T7" fmla="*/ 0 h 24"/>
                  <a:gd name="T8" fmla="*/ 16 w 26"/>
                  <a:gd name="T9" fmla="*/ 0 h 24"/>
                  <a:gd name="T10" fmla="*/ 23 w 26"/>
                  <a:gd name="T11" fmla="*/ 6 h 24"/>
                  <a:gd name="T12" fmla="*/ 25 w 26"/>
                  <a:gd name="T13" fmla="*/ 15 h 24"/>
                  <a:gd name="T14" fmla="*/ 14 w 26"/>
                  <a:gd name="T15" fmla="*/ 24 h 24"/>
                  <a:gd name="T16" fmla="*/ 13 w 26"/>
                  <a:gd name="T17" fmla="*/ 8 h 24"/>
                  <a:gd name="T18" fmla="*/ 9 w 26"/>
                  <a:gd name="T19" fmla="*/ 11 h 24"/>
                  <a:gd name="T20" fmla="*/ 12 w 26"/>
                  <a:gd name="T21" fmla="*/ 15 h 24"/>
                  <a:gd name="T22" fmla="*/ 17 w 26"/>
                  <a:gd name="T23" fmla="*/ 13 h 24"/>
                  <a:gd name="T24" fmla="*/ 17 w 26"/>
                  <a:gd name="T25" fmla="*/ 10 h 24"/>
                  <a:gd name="T26" fmla="*/ 14 w 26"/>
                  <a:gd name="T27" fmla="*/ 8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4" y="21"/>
                      <a:pt x="0" y="15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3"/>
                      <a:pt x="23" y="6"/>
                    </a:cubicBezTo>
                    <a:cubicBezTo>
                      <a:pt x="25" y="8"/>
                      <a:pt x="26" y="11"/>
                      <a:pt x="25" y="15"/>
                    </a:cubicBezTo>
                    <a:cubicBezTo>
                      <a:pt x="24" y="20"/>
                      <a:pt x="19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5" y="16"/>
                      <a:pt x="17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" name="Freeform 285"/>
              <p:cNvSpPr>
                <a:spLocks noEditPoints="1"/>
              </p:cNvSpPr>
              <p:nvPr/>
            </p:nvSpPr>
            <p:spPr bwMode="auto">
              <a:xfrm>
                <a:off x="-3621089" y="316706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0 w 25"/>
                  <a:gd name="T5" fmla="*/ 11 h 24"/>
                  <a:gd name="T6" fmla="*/ 13 w 25"/>
                  <a:gd name="T7" fmla="*/ 0 h 24"/>
                  <a:gd name="T8" fmla="*/ 22 w 25"/>
                  <a:gd name="T9" fmla="*/ 4 h 24"/>
                  <a:gd name="T10" fmla="*/ 24 w 25"/>
                  <a:gd name="T11" fmla="*/ 13 h 24"/>
                  <a:gd name="T12" fmla="*/ 13 w 25"/>
                  <a:gd name="T13" fmla="*/ 24 h 24"/>
                  <a:gd name="T14" fmla="*/ 13 w 25"/>
                  <a:gd name="T15" fmla="*/ 8 h 24"/>
                  <a:gd name="T16" fmla="*/ 8 w 25"/>
                  <a:gd name="T17" fmla="*/ 12 h 24"/>
                  <a:gd name="T18" fmla="*/ 12 w 25"/>
                  <a:gd name="T19" fmla="*/ 16 h 24"/>
                  <a:gd name="T20" fmla="*/ 16 w 25"/>
                  <a:gd name="T21" fmla="*/ 12 h 24"/>
                  <a:gd name="T22" fmla="*/ 15 w 25"/>
                  <a:gd name="T23" fmla="*/ 9 h 24"/>
                  <a:gd name="T24" fmla="*/ 13 w 25"/>
                  <a:gd name="T2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8"/>
                      <a:pt x="0" y="11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6" y="0"/>
                      <a:pt x="19" y="1"/>
                      <a:pt x="22" y="4"/>
                    </a:cubicBezTo>
                    <a:cubicBezTo>
                      <a:pt x="24" y="6"/>
                      <a:pt x="25" y="10"/>
                      <a:pt x="24" y="13"/>
                    </a:cubicBezTo>
                    <a:cubicBezTo>
                      <a:pt x="24" y="19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4" y="16"/>
                      <a:pt x="16" y="15"/>
                      <a:pt x="16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" name="Freeform 286"/>
              <p:cNvSpPr>
                <a:spLocks noEditPoints="1"/>
              </p:cNvSpPr>
              <p:nvPr/>
            </p:nvSpPr>
            <p:spPr bwMode="auto">
              <a:xfrm>
                <a:off x="-3624264" y="32004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1 w 25"/>
                  <a:gd name="T5" fmla="*/ 11 h 24"/>
                  <a:gd name="T6" fmla="*/ 5 w 25"/>
                  <a:gd name="T7" fmla="*/ 3 h 24"/>
                  <a:gd name="T8" fmla="*/ 14 w 25"/>
                  <a:gd name="T9" fmla="*/ 0 h 24"/>
                  <a:gd name="T10" fmla="*/ 22 w 25"/>
                  <a:gd name="T11" fmla="*/ 4 h 24"/>
                  <a:gd name="T12" fmla="*/ 25 w 25"/>
                  <a:gd name="T13" fmla="*/ 13 h 24"/>
                  <a:gd name="T14" fmla="*/ 13 w 25"/>
                  <a:gd name="T15" fmla="*/ 24 h 24"/>
                  <a:gd name="T16" fmla="*/ 13 w 25"/>
                  <a:gd name="T17" fmla="*/ 8 h 24"/>
                  <a:gd name="T18" fmla="*/ 10 w 25"/>
                  <a:gd name="T19" fmla="*/ 9 h 24"/>
                  <a:gd name="T20" fmla="*/ 9 w 25"/>
                  <a:gd name="T21" fmla="*/ 12 h 24"/>
                  <a:gd name="T22" fmla="*/ 12 w 25"/>
                  <a:gd name="T23" fmla="*/ 16 h 24"/>
                  <a:gd name="T24" fmla="*/ 17 w 25"/>
                  <a:gd name="T25" fmla="*/ 12 h 24"/>
                  <a:gd name="T26" fmla="*/ 16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7"/>
                      <a:pt x="1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7"/>
                      <a:pt x="25" y="10"/>
                      <a:pt x="25" y="13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5" y="16"/>
                      <a:pt x="17" y="15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" name="Freeform 287"/>
              <p:cNvSpPr>
                <a:spLocks noEditPoints="1"/>
              </p:cNvSpPr>
              <p:nvPr/>
            </p:nvSpPr>
            <p:spPr bwMode="auto">
              <a:xfrm>
                <a:off x="-3629026" y="32353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1 w 25"/>
                  <a:gd name="T5" fmla="*/ 10 h 24"/>
                  <a:gd name="T6" fmla="*/ 13 w 25"/>
                  <a:gd name="T7" fmla="*/ 0 h 24"/>
                  <a:gd name="T8" fmla="*/ 14 w 25"/>
                  <a:gd name="T9" fmla="*/ 0 h 24"/>
                  <a:gd name="T10" fmla="*/ 23 w 25"/>
                  <a:gd name="T11" fmla="*/ 5 h 24"/>
                  <a:gd name="T12" fmla="*/ 25 w 25"/>
                  <a:gd name="T13" fmla="*/ 14 h 24"/>
                  <a:gd name="T14" fmla="*/ 13 w 25"/>
                  <a:gd name="T15" fmla="*/ 24 h 24"/>
                  <a:gd name="T16" fmla="*/ 13 w 25"/>
                  <a:gd name="T17" fmla="*/ 8 h 24"/>
                  <a:gd name="T18" fmla="*/ 9 w 25"/>
                  <a:gd name="T19" fmla="*/ 11 h 24"/>
                  <a:gd name="T20" fmla="*/ 12 w 25"/>
                  <a:gd name="T21" fmla="*/ 16 h 24"/>
                  <a:gd name="T22" fmla="*/ 17 w 25"/>
                  <a:gd name="T23" fmla="*/ 13 h 24"/>
                  <a:gd name="T24" fmla="*/ 16 w 25"/>
                  <a:gd name="T25" fmla="*/ 10 h 24"/>
                  <a:gd name="T26" fmla="*/ 13 w 25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4" y="23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5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3"/>
                      <a:pt x="10" y="15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" name="Freeform 288"/>
              <p:cNvSpPr>
                <a:spLocks noEditPoints="1"/>
              </p:cNvSpPr>
              <p:nvPr/>
            </p:nvSpPr>
            <p:spPr bwMode="auto">
              <a:xfrm>
                <a:off x="-3636964" y="3267075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1 w 26"/>
                  <a:gd name="T3" fmla="*/ 24 h 25"/>
                  <a:gd name="T4" fmla="*/ 2 w 26"/>
                  <a:gd name="T5" fmla="*/ 10 h 25"/>
                  <a:gd name="T6" fmla="*/ 7 w 26"/>
                  <a:gd name="T7" fmla="*/ 3 h 25"/>
                  <a:gd name="T8" fmla="*/ 16 w 26"/>
                  <a:gd name="T9" fmla="*/ 1 h 25"/>
                  <a:gd name="T10" fmla="*/ 24 w 26"/>
                  <a:gd name="T11" fmla="*/ 6 h 25"/>
                  <a:gd name="T12" fmla="*/ 26 w 26"/>
                  <a:gd name="T13" fmla="*/ 15 h 25"/>
                  <a:gd name="T14" fmla="*/ 14 w 26"/>
                  <a:gd name="T15" fmla="*/ 25 h 25"/>
                  <a:gd name="T16" fmla="*/ 14 w 26"/>
                  <a:gd name="T17" fmla="*/ 9 h 25"/>
                  <a:gd name="T18" fmla="*/ 11 w 26"/>
                  <a:gd name="T19" fmla="*/ 9 h 25"/>
                  <a:gd name="T20" fmla="*/ 10 w 26"/>
                  <a:gd name="T21" fmla="*/ 12 h 25"/>
                  <a:gd name="T22" fmla="*/ 13 w 26"/>
                  <a:gd name="T23" fmla="*/ 17 h 25"/>
                  <a:gd name="T24" fmla="*/ 18 w 26"/>
                  <a:gd name="T25" fmla="*/ 13 h 25"/>
                  <a:gd name="T26" fmla="*/ 17 w 26"/>
                  <a:gd name="T27" fmla="*/ 11 h 25"/>
                  <a:gd name="T28" fmla="*/ 15 w 26"/>
                  <a:gd name="T29" fmla="*/ 9 h 25"/>
                  <a:gd name="T30" fmla="*/ 14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4" y="23"/>
                      <a:pt x="0" y="16"/>
                      <a:pt x="2" y="10"/>
                    </a:cubicBezTo>
                    <a:cubicBezTo>
                      <a:pt x="3" y="7"/>
                      <a:pt x="4" y="4"/>
                      <a:pt x="7" y="3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6" y="15"/>
                    </a:cubicBezTo>
                    <a:cubicBezTo>
                      <a:pt x="24" y="21"/>
                      <a:pt x="19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2" y="9"/>
                      <a:pt x="11" y="9"/>
                    </a:cubicBezTo>
                    <a:cubicBezTo>
                      <a:pt x="11" y="10"/>
                      <a:pt x="10" y="11"/>
                      <a:pt x="10" y="12"/>
                    </a:cubicBezTo>
                    <a:cubicBezTo>
                      <a:pt x="9" y="14"/>
                      <a:pt x="11" y="16"/>
                      <a:pt x="13" y="17"/>
                    </a:cubicBezTo>
                    <a:cubicBezTo>
                      <a:pt x="15" y="17"/>
                      <a:pt x="17" y="16"/>
                      <a:pt x="18" y="13"/>
                    </a:cubicBezTo>
                    <a:cubicBezTo>
                      <a:pt x="18" y="12"/>
                      <a:pt x="17" y="11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lnTo>
                      <a:pt x="14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" name="Freeform 289"/>
              <p:cNvSpPr>
                <a:spLocks noEditPoints="1"/>
              </p:cNvSpPr>
              <p:nvPr/>
            </p:nvSpPr>
            <p:spPr bwMode="auto">
              <a:xfrm>
                <a:off x="-3586164" y="3186113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1 w 24"/>
                  <a:gd name="T3" fmla="*/ 25 h 25"/>
                  <a:gd name="T4" fmla="*/ 2 w 24"/>
                  <a:gd name="T5" fmla="*/ 20 h 25"/>
                  <a:gd name="T6" fmla="*/ 0 w 24"/>
                  <a:gd name="T7" fmla="*/ 12 h 25"/>
                  <a:gd name="T8" fmla="*/ 13 w 24"/>
                  <a:gd name="T9" fmla="*/ 0 h 25"/>
                  <a:gd name="T10" fmla="*/ 21 w 24"/>
                  <a:gd name="T11" fmla="*/ 4 h 25"/>
                  <a:gd name="T12" fmla="*/ 24 w 24"/>
                  <a:gd name="T13" fmla="*/ 14 h 25"/>
                  <a:gd name="T14" fmla="*/ 20 w 24"/>
                  <a:gd name="T15" fmla="*/ 22 h 25"/>
                  <a:gd name="T16" fmla="*/ 12 w 24"/>
                  <a:gd name="T17" fmla="*/ 25 h 25"/>
                  <a:gd name="T18" fmla="*/ 12 w 24"/>
                  <a:gd name="T19" fmla="*/ 8 h 25"/>
                  <a:gd name="T20" fmla="*/ 8 w 24"/>
                  <a:gd name="T21" fmla="*/ 12 h 25"/>
                  <a:gd name="T22" fmla="*/ 9 w 24"/>
                  <a:gd name="T23" fmla="*/ 15 h 25"/>
                  <a:gd name="T24" fmla="*/ 11 w 24"/>
                  <a:gd name="T25" fmla="*/ 17 h 25"/>
                  <a:gd name="T26" fmla="*/ 14 w 24"/>
                  <a:gd name="T27" fmla="*/ 16 h 25"/>
                  <a:gd name="T28" fmla="*/ 16 w 24"/>
                  <a:gd name="T29" fmla="*/ 13 h 25"/>
                  <a:gd name="T30" fmla="*/ 15 w 24"/>
                  <a:gd name="T31" fmla="*/ 9 h 25"/>
                  <a:gd name="T32" fmla="*/ 12 w 24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1" y="25"/>
                      <a:pt x="11" y="25"/>
                    </a:cubicBezTo>
                    <a:cubicBezTo>
                      <a:pt x="7" y="25"/>
                      <a:pt x="4" y="23"/>
                      <a:pt x="2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17" y="24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12" y="17"/>
                      <a:pt x="14" y="17"/>
                      <a:pt x="14" y="16"/>
                    </a:cubicBezTo>
                    <a:cubicBezTo>
                      <a:pt x="15" y="15"/>
                      <a:pt x="16" y="15"/>
                      <a:pt x="16" y="13"/>
                    </a:cubicBezTo>
                    <a:cubicBezTo>
                      <a:pt x="16" y="12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" name="Freeform 290"/>
              <p:cNvSpPr>
                <a:spLocks noEditPoints="1"/>
              </p:cNvSpPr>
              <p:nvPr/>
            </p:nvSpPr>
            <p:spPr bwMode="auto">
              <a:xfrm>
                <a:off x="-3556001" y="3211513"/>
                <a:ext cx="79375" cy="85725"/>
              </a:xfrm>
              <a:custGeom>
                <a:avLst/>
                <a:gdLst>
                  <a:gd name="T0" fmla="*/ 18 w 37"/>
                  <a:gd name="T1" fmla="*/ 40 h 40"/>
                  <a:gd name="T2" fmla="*/ 15 w 37"/>
                  <a:gd name="T3" fmla="*/ 40 h 40"/>
                  <a:gd name="T4" fmla="*/ 4 w 37"/>
                  <a:gd name="T5" fmla="*/ 32 h 40"/>
                  <a:gd name="T6" fmla="*/ 0 w 37"/>
                  <a:gd name="T7" fmla="*/ 18 h 40"/>
                  <a:gd name="T8" fmla="*/ 7 w 37"/>
                  <a:gd name="T9" fmla="*/ 5 h 40"/>
                  <a:gd name="T10" fmla="*/ 21 w 37"/>
                  <a:gd name="T11" fmla="*/ 1 h 40"/>
                  <a:gd name="T12" fmla="*/ 33 w 37"/>
                  <a:gd name="T13" fmla="*/ 8 h 40"/>
                  <a:gd name="T14" fmla="*/ 37 w 37"/>
                  <a:gd name="T15" fmla="*/ 23 h 40"/>
                  <a:gd name="T16" fmla="*/ 29 w 37"/>
                  <a:gd name="T17" fmla="*/ 36 h 40"/>
                  <a:gd name="T18" fmla="*/ 18 w 37"/>
                  <a:gd name="T19" fmla="*/ 40 h 40"/>
                  <a:gd name="T20" fmla="*/ 19 w 37"/>
                  <a:gd name="T21" fmla="*/ 9 h 40"/>
                  <a:gd name="T22" fmla="*/ 13 w 37"/>
                  <a:gd name="T23" fmla="*/ 11 h 40"/>
                  <a:gd name="T24" fmla="*/ 9 w 37"/>
                  <a:gd name="T25" fmla="*/ 19 h 40"/>
                  <a:gd name="T26" fmla="*/ 10 w 37"/>
                  <a:gd name="T27" fmla="*/ 28 h 40"/>
                  <a:gd name="T28" fmla="*/ 17 w 37"/>
                  <a:gd name="T29" fmla="*/ 32 h 40"/>
                  <a:gd name="T30" fmla="*/ 24 w 37"/>
                  <a:gd name="T31" fmla="*/ 30 h 40"/>
                  <a:gd name="T32" fmla="*/ 29 w 37"/>
                  <a:gd name="T33" fmla="*/ 22 h 40"/>
                  <a:gd name="T34" fmla="*/ 27 w 37"/>
                  <a:gd name="T35" fmla="*/ 13 h 40"/>
                  <a:gd name="T36" fmla="*/ 20 w 37"/>
                  <a:gd name="T37" fmla="*/ 9 h 40"/>
                  <a:gd name="T38" fmla="*/ 19 w 37"/>
                  <a:gd name="T39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18" y="40"/>
                    </a:moveTo>
                    <a:cubicBezTo>
                      <a:pt x="17" y="40"/>
                      <a:pt x="16" y="40"/>
                      <a:pt x="15" y="40"/>
                    </a:cubicBezTo>
                    <a:cubicBezTo>
                      <a:pt x="11" y="39"/>
                      <a:pt x="6" y="36"/>
                      <a:pt x="4" y="32"/>
                    </a:cubicBezTo>
                    <a:cubicBezTo>
                      <a:pt x="1" y="28"/>
                      <a:pt x="0" y="23"/>
                      <a:pt x="0" y="18"/>
                    </a:cubicBezTo>
                    <a:cubicBezTo>
                      <a:pt x="1" y="13"/>
                      <a:pt x="4" y="8"/>
                      <a:pt x="7" y="5"/>
                    </a:cubicBezTo>
                    <a:cubicBezTo>
                      <a:pt x="11" y="2"/>
                      <a:pt x="16" y="0"/>
                      <a:pt x="21" y="1"/>
                    </a:cubicBezTo>
                    <a:cubicBezTo>
                      <a:pt x="26" y="1"/>
                      <a:pt x="31" y="4"/>
                      <a:pt x="33" y="8"/>
                    </a:cubicBezTo>
                    <a:cubicBezTo>
                      <a:pt x="36" y="12"/>
                      <a:pt x="37" y="18"/>
                      <a:pt x="37" y="23"/>
                    </a:cubicBezTo>
                    <a:cubicBezTo>
                      <a:pt x="36" y="28"/>
                      <a:pt x="34" y="33"/>
                      <a:pt x="29" y="36"/>
                    </a:cubicBezTo>
                    <a:cubicBezTo>
                      <a:pt x="26" y="39"/>
                      <a:pt x="22" y="40"/>
                      <a:pt x="18" y="40"/>
                    </a:cubicBezTo>
                    <a:close/>
                    <a:moveTo>
                      <a:pt x="19" y="9"/>
                    </a:moveTo>
                    <a:cubicBezTo>
                      <a:pt x="17" y="9"/>
                      <a:pt x="15" y="10"/>
                      <a:pt x="13" y="11"/>
                    </a:cubicBezTo>
                    <a:cubicBezTo>
                      <a:pt x="10" y="13"/>
                      <a:pt x="9" y="16"/>
                      <a:pt x="9" y="19"/>
                    </a:cubicBezTo>
                    <a:cubicBezTo>
                      <a:pt x="8" y="22"/>
                      <a:pt x="9" y="25"/>
                      <a:pt x="10" y="28"/>
                    </a:cubicBezTo>
                    <a:cubicBezTo>
                      <a:pt x="12" y="30"/>
                      <a:pt x="14" y="31"/>
                      <a:pt x="17" y="32"/>
                    </a:cubicBezTo>
                    <a:cubicBezTo>
                      <a:pt x="19" y="32"/>
                      <a:pt x="22" y="32"/>
                      <a:pt x="24" y="30"/>
                    </a:cubicBezTo>
                    <a:cubicBezTo>
                      <a:pt x="27" y="28"/>
                      <a:pt x="28" y="25"/>
                      <a:pt x="29" y="22"/>
                    </a:cubicBezTo>
                    <a:cubicBezTo>
                      <a:pt x="29" y="19"/>
                      <a:pt x="28" y="15"/>
                      <a:pt x="27" y="13"/>
                    </a:cubicBezTo>
                    <a:cubicBezTo>
                      <a:pt x="25" y="10"/>
                      <a:pt x="23" y="9"/>
                      <a:pt x="20" y="9"/>
                    </a:cubicBezTo>
                    <a:lnTo>
                      <a:pt x="19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" name="Freeform 291"/>
              <p:cNvSpPr>
                <a:spLocks noEditPoints="1"/>
              </p:cNvSpPr>
              <p:nvPr/>
            </p:nvSpPr>
            <p:spPr bwMode="auto">
              <a:xfrm>
                <a:off x="-3592514" y="3219450"/>
                <a:ext cx="53975" cy="57150"/>
              </a:xfrm>
              <a:custGeom>
                <a:avLst/>
                <a:gdLst>
                  <a:gd name="T0" fmla="*/ 13 w 25"/>
                  <a:gd name="T1" fmla="*/ 26 h 26"/>
                  <a:gd name="T2" fmla="*/ 11 w 25"/>
                  <a:gd name="T3" fmla="*/ 26 h 26"/>
                  <a:gd name="T4" fmla="*/ 1 w 25"/>
                  <a:gd name="T5" fmla="*/ 12 h 26"/>
                  <a:gd name="T6" fmla="*/ 14 w 25"/>
                  <a:gd name="T7" fmla="*/ 1 h 26"/>
                  <a:gd name="T8" fmla="*/ 22 w 25"/>
                  <a:gd name="T9" fmla="*/ 5 h 26"/>
                  <a:gd name="T10" fmla="*/ 25 w 25"/>
                  <a:gd name="T11" fmla="*/ 15 h 26"/>
                  <a:gd name="T12" fmla="*/ 13 w 25"/>
                  <a:gd name="T13" fmla="*/ 26 h 26"/>
                  <a:gd name="T14" fmla="*/ 13 w 25"/>
                  <a:gd name="T15" fmla="*/ 9 h 26"/>
                  <a:gd name="T16" fmla="*/ 9 w 25"/>
                  <a:gd name="T17" fmla="*/ 13 h 26"/>
                  <a:gd name="T18" fmla="*/ 12 w 25"/>
                  <a:gd name="T19" fmla="*/ 18 h 26"/>
                  <a:gd name="T20" fmla="*/ 17 w 25"/>
                  <a:gd name="T21" fmla="*/ 14 h 26"/>
                  <a:gd name="T22" fmla="*/ 16 w 25"/>
                  <a:gd name="T23" fmla="*/ 10 h 26"/>
                  <a:gd name="T24" fmla="*/ 14 w 25"/>
                  <a:gd name="T25" fmla="*/ 9 h 26"/>
                  <a:gd name="T26" fmla="*/ 13 w 25"/>
                  <a:gd name="T27" fmla="*/ 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6">
                    <a:moveTo>
                      <a:pt x="13" y="26"/>
                    </a:moveTo>
                    <a:cubicBezTo>
                      <a:pt x="12" y="26"/>
                      <a:pt x="12" y="26"/>
                      <a:pt x="11" y="26"/>
                    </a:cubicBezTo>
                    <a:cubicBezTo>
                      <a:pt x="5" y="24"/>
                      <a:pt x="0" y="18"/>
                      <a:pt x="1" y="12"/>
                    </a:cubicBezTo>
                    <a:cubicBezTo>
                      <a:pt x="2" y="5"/>
                      <a:pt x="8" y="0"/>
                      <a:pt x="14" y="1"/>
                    </a:cubicBezTo>
                    <a:cubicBezTo>
                      <a:pt x="18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5" y="15"/>
                    </a:cubicBezTo>
                    <a:cubicBezTo>
                      <a:pt x="24" y="21"/>
                      <a:pt x="19" y="26"/>
                      <a:pt x="13" y="26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3"/>
                    </a:cubicBezTo>
                    <a:cubicBezTo>
                      <a:pt x="9" y="15"/>
                      <a:pt x="10" y="17"/>
                      <a:pt x="12" y="18"/>
                    </a:cubicBezTo>
                    <a:cubicBezTo>
                      <a:pt x="14" y="18"/>
                      <a:pt x="17" y="16"/>
                      <a:pt x="17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10"/>
                      <a:pt x="15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" name="Freeform 292"/>
              <p:cNvSpPr>
                <a:spLocks noEditPoints="1"/>
              </p:cNvSpPr>
              <p:nvPr/>
            </p:nvSpPr>
            <p:spPr bwMode="auto">
              <a:xfrm>
                <a:off x="-3597276" y="3255963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2 w 25"/>
                  <a:gd name="T5" fmla="*/ 20 h 25"/>
                  <a:gd name="T6" fmla="*/ 0 w 25"/>
                  <a:gd name="T7" fmla="*/ 11 h 25"/>
                  <a:gd name="T8" fmla="*/ 12 w 25"/>
                  <a:gd name="T9" fmla="*/ 0 h 25"/>
                  <a:gd name="T10" fmla="*/ 14 w 25"/>
                  <a:gd name="T11" fmla="*/ 1 h 25"/>
                  <a:gd name="T12" fmla="*/ 22 w 25"/>
                  <a:gd name="T13" fmla="*/ 5 h 25"/>
                  <a:gd name="T14" fmla="*/ 24 w 25"/>
                  <a:gd name="T15" fmla="*/ 15 h 25"/>
                  <a:gd name="T16" fmla="*/ 19 w 25"/>
                  <a:gd name="T17" fmla="*/ 23 h 25"/>
                  <a:gd name="T18" fmla="*/ 12 w 25"/>
                  <a:gd name="T19" fmla="*/ 25 h 25"/>
                  <a:gd name="T20" fmla="*/ 12 w 25"/>
                  <a:gd name="T21" fmla="*/ 8 h 25"/>
                  <a:gd name="T22" fmla="*/ 8 w 25"/>
                  <a:gd name="T23" fmla="*/ 12 h 25"/>
                  <a:gd name="T24" fmla="*/ 9 w 25"/>
                  <a:gd name="T25" fmla="*/ 15 h 25"/>
                  <a:gd name="T26" fmla="*/ 11 w 25"/>
                  <a:gd name="T27" fmla="*/ 17 h 25"/>
                  <a:gd name="T28" fmla="*/ 14 w 25"/>
                  <a:gd name="T29" fmla="*/ 16 h 25"/>
                  <a:gd name="T30" fmla="*/ 16 w 25"/>
                  <a:gd name="T31" fmla="*/ 14 h 25"/>
                  <a:gd name="T32" fmla="*/ 15 w 25"/>
                  <a:gd name="T33" fmla="*/ 10 h 25"/>
                  <a:gd name="T34" fmla="*/ 13 w 25"/>
                  <a:gd name="T35" fmla="*/ 9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0" y="25"/>
                    </a:cubicBezTo>
                    <a:cubicBezTo>
                      <a:pt x="7" y="24"/>
                      <a:pt x="4" y="22"/>
                      <a:pt x="2" y="20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4" y="0"/>
                      <a:pt x="14" y="1"/>
                    </a:cubicBezTo>
                    <a:cubicBezTo>
                      <a:pt x="17" y="1"/>
                      <a:pt x="20" y="3"/>
                      <a:pt x="22" y="5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4" y="18"/>
                      <a:pt x="22" y="21"/>
                      <a:pt x="19" y="23"/>
                    </a:cubicBezTo>
                    <a:cubicBezTo>
                      <a:pt x="17" y="25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0" y="17"/>
                      <a:pt x="11" y="17"/>
                    </a:cubicBezTo>
                    <a:cubicBezTo>
                      <a:pt x="12" y="17"/>
                      <a:pt x="14" y="17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" name="Freeform 293"/>
              <p:cNvSpPr>
                <a:spLocks noEditPoints="1"/>
              </p:cNvSpPr>
              <p:nvPr/>
            </p:nvSpPr>
            <p:spPr bwMode="auto">
              <a:xfrm>
                <a:off x="-3725864" y="3335338"/>
                <a:ext cx="53975" cy="50800"/>
              </a:xfrm>
              <a:custGeom>
                <a:avLst/>
                <a:gdLst>
                  <a:gd name="T0" fmla="*/ 13 w 25"/>
                  <a:gd name="T1" fmla="*/ 23 h 23"/>
                  <a:gd name="T2" fmla="*/ 9 w 25"/>
                  <a:gd name="T3" fmla="*/ 22 h 23"/>
                  <a:gd name="T4" fmla="*/ 2 w 25"/>
                  <a:gd name="T5" fmla="*/ 17 h 23"/>
                  <a:gd name="T6" fmla="*/ 1 w 25"/>
                  <a:gd name="T7" fmla="*/ 8 h 23"/>
                  <a:gd name="T8" fmla="*/ 12 w 25"/>
                  <a:gd name="T9" fmla="*/ 0 h 23"/>
                  <a:gd name="T10" fmla="*/ 16 w 25"/>
                  <a:gd name="T11" fmla="*/ 1 h 23"/>
                  <a:gd name="T12" fmla="*/ 23 w 25"/>
                  <a:gd name="T13" fmla="*/ 7 h 23"/>
                  <a:gd name="T14" fmla="*/ 24 w 25"/>
                  <a:gd name="T15" fmla="*/ 16 h 23"/>
                  <a:gd name="T16" fmla="*/ 18 w 25"/>
                  <a:gd name="T17" fmla="*/ 22 h 23"/>
                  <a:gd name="T18" fmla="*/ 13 w 25"/>
                  <a:gd name="T19" fmla="*/ 23 h 23"/>
                  <a:gd name="T20" fmla="*/ 12 w 25"/>
                  <a:gd name="T21" fmla="*/ 8 h 23"/>
                  <a:gd name="T22" fmla="*/ 9 w 25"/>
                  <a:gd name="T23" fmla="*/ 10 h 23"/>
                  <a:gd name="T24" fmla="*/ 9 w 25"/>
                  <a:gd name="T25" fmla="*/ 13 h 23"/>
                  <a:gd name="T26" fmla="*/ 11 w 25"/>
                  <a:gd name="T27" fmla="*/ 15 h 23"/>
                  <a:gd name="T28" fmla="*/ 15 w 25"/>
                  <a:gd name="T29" fmla="*/ 15 h 23"/>
                  <a:gd name="T30" fmla="*/ 16 w 25"/>
                  <a:gd name="T31" fmla="*/ 13 h 23"/>
                  <a:gd name="T32" fmla="*/ 16 w 25"/>
                  <a:gd name="T33" fmla="*/ 11 h 23"/>
                  <a:gd name="T34" fmla="*/ 14 w 25"/>
                  <a:gd name="T35" fmla="*/ 9 h 23"/>
                  <a:gd name="T36" fmla="*/ 12 w 25"/>
                  <a:gd name="T3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1"/>
                      <a:pt x="3" y="19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2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10" y="14"/>
                      <a:pt x="10" y="14"/>
                      <a:pt x="11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7" y="12"/>
                      <a:pt x="16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" name="Freeform 294"/>
              <p:cNvSpPr>
                <a:spLocks noEditPoints="1"/>
              </p:cNvSpPr>
              <p:nvPr/>
            </p:nvSpPr>
            <p:spPr bwMode="auto">
              <a:xfrm>
                <a:off x="-3738564" y="3365500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2 w 26"/>
                  <a:gd name="T5" fmla="*/ 7 h 23"/>
                  <a:gd name="T6" fmla="*/ 13 w 26"/>
                  <a:gd name="T7" fmla="*/ 0 h 23"/>
                  <a:gd name="T8" fmla="*/ 17 w 26"/>
                  <a:gd name="T9" fmla="*/ 1 h 23"/>
                  <a:gd name="T10" fmla="*/ 24 w 26"/>
                  <a:gd name="T11" fmla="*/ 7 h 23"/>
                  <a:gd name="T12" fmla="*/ 25 w 26"/>
                  <a:gd name="T13" fmla="*/ 16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4 h 23"/>
                  <a:gd name="T22" fmla="*/ 17 w 26"/>
                  <a:gd name="T23" fmla="*/ 13 h 23"/>
                  <a:gd name="T24" fmla="*/ 17 w 26"/>
                  <a:gd name="T25" fmla="*/ 11 h 23"/>
                  <a:gd name="T26" fmla="*/ 15 w 26"/>
                  <a:gd name="T27" fmla="*/ 8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1" y="23"/>
                      <a:pt x="9" y="22"/>
                    </a:cubicBezTo>
                    <a:cubicBezTo>
                      <a:pt x="3" y="19"/>
                      <a:pt x="0" y="13"/>
                      <a:pt x="2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1" y="2"/>
                      <a:pt x="23" y="4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3" y="20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10" y="14"/>
                      <a:pt x="12" y="14"/>
                    </a:cubicBezTo>
                    <a:cubicBezTo>
                      <a:pt x="14" y="15"/>
                      <a:pt x="16" y="15"/>
                      <a:pt x="17" y="13"/>
                    </a:cubicBezTo>
                    <a:cubicBezTo>
                      <a:pt x="18" y="12"/>
                      <a:pt x="17" y="11"/>
                      <a:pt x="17" y="11"/>
                    </a:cubicBezTo>
                    <a:cubicBezTo>
                      <a:pt x="17" y="10"/>
                      <a:pt x="16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" name="Freeform 295"/>
              <p:cNvSpPr>
                <a:spLocks noEditPoints="1"/>
              </p:cNvSpPr>
              <p:nvPr/>
            </p:nvSpPr>
            <p:spPr bwMode="auto">
              <a:xfrm>
                <a:off x="-3751264" y="3394075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3 w 26"/>
                  <a:gd name="T5" fmla="*/ 7 h 23"/>
                  <a:gd name="T6" fmla="*/ 13 w 26"/>
                  <a:gd name="T7" fmla="*/ 0 h 23"/>
                  <a:gd name="T8" fmla="*/ 18 w 26"/>
                  <a:gd name="T9" fmla="*/ 1 h 23"/>
                  <a:gd name="T10" fmla="*/ 25 w 26"/>
                  <a:gd name="T11" fmla="*/ 8 h 23"/>
                  <a:gd name="T12" fmla="*/ 25 w 26"/>
                  <a:gd name="T13" fmla="*/ 17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1" y="23"/>
                      <a:pt x="9" y="22"/>
                    </a:cubicBezTo>
                    <a:cubicBezTo>
                      <a:pt x="3" y="19"/>
                      <a:pt x="0" y="12"/>
                      <a:pt x="3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7" y="1"/>
                      <a:pt x="18" y="1"/>
                    </a:cubicBezTo>
                    <a:cubicBezTo>
                      <a:pt x="21" y="3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5" y="17"/>
                    </a:cubicBezTo>
                    <a:cubicBezTo>
                      <a:pt x="23" y="21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6" y="15"/>
                      <a:pt x="17" y="15"/>
                      <a:pt x="17" y="13"/>
                    </a:cubicBezTo>
                    <a:cubicBezTo>
                      <a:pt x="18" y="12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" name="Freeform 296"/>
              <p:cNvSpPr>
                <a:spLocks noEditPoints="1"/>
              </p:cNvSpPr>
              <p:nvPr/>
            </p:nvSpPr>
            <p:spPr bwMode="auto">
              <a:xfrm>
                <a:off x="-3763964" y="3421063"/>
                <a:ext cx="55563" cy="50800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2 h 23"/>
                  <a:gd name="T4" fmla="*/ 3 w 26"/>
                  <a:gd name="T5" fmla="*/ 6 h 23"/>
                  <a:gd name="T6" fmla="*/ 13 w 26"/>
                  <a:gd name="T7" fmla="*/ 0 h 23"/>
                  <a:gd name="T8" fmla="*/ 18 w 26"/>
                  <a:gd name="T9" fmla="*/ 2 h 23"/>
                  <a:gd name="T10" fmla="*/ 25 w 26"/>
                  <a:gd name="T11" fmla="*/ 9 h 23"/>
                  <a:gd name="T12" fmla="*/ 24 w 26"/>
                  <a:gd name="T13" fmla="*/ 17 h 23"/>
                  <a:gd name="T14" fmla="*/ 14 w 26"/>
                  <a:gd name="T15" fmla="*/ 23 h 23"/>
                  <a:gd name="T16" fmla="*/ 13 w 26"/>
                  <a:gd name="T17" fmla="*/ 9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4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2"/>
                    </a:cubicBezTo>
                    <a:cubicBezTo>
                      <a:pt x="2" y="19"/>
                      <a:pt x="0" y="12"/>
                      <a:pt x="3" y="6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3"/>
                      <a:pt x="24" y="6"/>
                      <a:pt x="25" y="9"/>
                    </a:cubicBezTo>
                    <a:cubicBezTo>
                      <a:pt x="26" y="12"/>
                      <a:pt x="26" y="15"/>
                      <a:pt x="24" y="17"/>
                    </a:cubicBezTo>
                    <a:cubicBezTo>
                      <a:pt x="22" y="21"/>
                      <a:pt x="18" y="23"/>
                      <a:pt x="14" y="23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10" y="9"/>
                      <a:pt x="10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10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" name="Freeform 297"/>
              <p:cNvSpPr>
                <a:spLocks noEditPoints="1"/>
              </p:cNvSpPr>
              <p:nvPr/>
            </p:nvSpPr>
            <p:spPr bwMode="auto">
              <a:xfrm>
                <a:off x="-3779839" y="3449638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1 h 23"/>
                  <a:gd name="T4" fmla="*/ 3 w 26"/>
                  <a:gd name="T5" fmla="*/ 6 h 23"/>
                  <a:gd name="T6" fmla="*/ 13 w 26"/>
                  <a:gd name="T7" fmla="*/ 0 h 23"/>
                  <a:gd name="T8" fmla="*/ 19 w 26"/>
                  <a:gd name="T9" fmla="*/ 2 h 23"/>
                  <a:gd name="T10" fmla="*/ 25 w 26"/>
                  <a:gd name="T11" fmla="*/ 9 h 23"/>
                  <a:gd name="T12" fmla="*/ 24 w 26"/>
                  <a:gd name="T13" fmla="*/ 18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4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1"/>
                    </a:cubicBezTo>
                    <a:cubicBezTo>
                      <a:pt x="2" y="18"/>
                      <a:pt x="0" y="11"/>
                      <a:pt x="3" y="6"/>
                    </a:cubicBezTo>
                    <a:cubicBezTo>
                      <a:pt x="5" y="2"/>
                      <a:pt x="8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18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10" y="13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" name="Freeform 298"/>
              <p:cNvSpPr>
                <a:spLocks noEditPoints="1"/>
              </p:cNvSpPr>
              <p:nvPr/>
            </p:nvSpPr>
            <p:spPr bwMode="auto">
              <a:xfrm>
                <a:off x="-3797301" y="3475038"/>
                <a:ext cx="57150" cy="52388"/>
              </a:xfrm>
              <a:custGeom>
                <a:avLst/>
                <a:gdLst>
                  <a:gd name="T0" fmla="*/ 15 w 26"/>
                  <a:gd name="T1" fmla="*/ 24 h 24"/>
                  <a:gd name="T2" fmla="*/ 8 w 26"/>
                  <a:gd name="T3" fmla="*/ 22 h 24"/>
                  <a:gd name="T4" fmla="*/ 4 w 26"/>
                  <a:gd name="T5" fmla="*/ 6 h 24"/>
                  <a:gd name="T6" fmla="*/ 11 w 26"/>
                  <a:gd name="T7" fmla="*/ 1 h 24"/>
                  <a:gd name="T8" fmla="*/ 20 w 26"/>
                  <a:gd name="T9" fmla="*/ 3 h 24"/>
                  <a:gd name="T10" fmla="*/ 25 w 26"/>
                  <a:gd name="T11" fmla="*/ 10 h 24"/>
                  <a:gd name="T12" fmla="*/ 24 w 26"/>
                  <a:gd name="T13" fmla="*/ 19 h 24"/>
                  <a:gd name="T14" fmla="*/ 15 w 26"/>
                  <a:gd name="T15" fmla="*/ 24 h 24"/>
                  <a:gd name="T16" fmla="*/ 13 w 26"/>
                  <a:gd name="T17" fmla="*/ 9 h 24"/>
                  <a:gd name="T18" fmla="*/ 12 w 26"/>
                  <a:gd name="T19" fmla="*/ 9 h 24"/>
                  <a:gd name="T20" fmla="*/ 10 w 26"/>
                  <a:gd name="T21" fmla="*/ 10 h 24"/>
                  <a:gd name="T22" fmla="*/ 12 w 26"/>
                  <a:gd name="T23" fmla="*/ 15 h 24"/>
                  <a:gd name="T24" fmla="*/ 17 w 26"/>
                  <a:gd name="T25" fmla="*/ 14 h 24"/>
                  <a:gd name="T26" fmla="*/ 18 w 26"/>
                  <a:gd name="T27" fmla="*/ 12 h 24"/>
                  <a:gd name="T28" fmla="*/ 16 w 26"/>
                  <a:gd name="T29" fmla="*/ 9 h 24"/>
                  <a:gd name="T30" fmla="*/ 13 w 26"/>
                  <a:gd name="T3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5" y="24"/>
                    </a:moveTo>
                    <a:cubicBezTo>
                      <a:pt x="12" y="24"/>
                      <a:pt x="10" y="23"/>
                      <a:pt x="8" y="22"/>
                    </a:cubicBezTo>
                    <a:cubicBezTo>
                      <a:pt x="2" y="18"/>
                      <a:pt x="0" y="11"/>
                      <a:pt x="4" y="6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4" y="0"/>
                      <a:pt x="17" y="1"/>
                      <a:pt x="20" y="3"/>
                    </a:cubicBezTo>
                    <a:cubicBezTo>
                      <a:pt x="23" y="4"/>
                      <a:pt x="25" y="7"/>
                      <a:pt x="25" y="10"/>
                    </a:cubicBezTo>
                    <a:cubicBezTo>
                      <a:pt x="26" y="13"/>
                      <a:pt x="26" y="16"/>
                      <a:pt x="24" y="19"/>
                    </a:cubicBezTo>
                    <a:cubicBezTo>
                      <a:pt x="22" y="22"/>
                      <a:pt x="19" y="24"/>
                      <a:pt x="15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1"/>
                      <a:pt x="10" y="14"/>
                      <a:pt x="12" y="15"/>
                    </a:cubicBezTo>
                    <a:cubicBezTo>
                      <a:pt x="14" y="16"/>
                      <a:pt x="16" y="16"/>
                      <a:pt x="17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" name="Freeform 299"/>
              <p:cNvSpPr>
                <a:spLocks noEditPoints="1"/>
              </p:cNvSpPr>
              <p:nvPr/>
            </p:nvSpPr>
            <p:spPr bwMode="auto">
              <a:xfrm>
                <a:off x="-3697289" y="3357563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2 w 26"/>
                  <a:gd name="T5" fmla="*/ 7 h 23"/>
                  <a:gd name="T6" fmla="*/ 13 w 26"/>
                  <a:gd name="T7" fmla="*/ 0 h 23"/>
                  <a:gd name="T8" fmla="*/ 17 w 26"/>
                  <a:gd name="T9" fmla="*/ 0 h 23"/>
                  <a:gd name="T10" fmla="*/ 24 w 26"/>
                  <a:gd name="T11" fmla="*/ 7 h 23"/>
                  <a:gd name="T12" fmla="*/ 25 w 26"/>
                  <a:gd name="T13" fmla="*/ 16 h 23"/>
                  <a:gd name="T14" fmla="*/ 14 w 26"/>
                  <a:gd name="T15" fmla="*/ 23 h 23"/>
                  <a:gd name="T16" fmla="*/ 13 w 26"/>
                  <a:gd name="T17" fmla="*/ 8 h 23"/>
                  <a:gd name="T18" fmla="*/ 9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3" y="20"/>
                      <a:pt x="0" y="13"/>
                      <a:pt x="2" y="7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0"/>
                    </a:cubicBezTo>
                    <a:cubicBezTo>
                      <a:pt x="20" y="1"/>
                      <a:pt x="23" y="4"/>
                      <a:pt x="24" y="7"/>
                    </a:cubicBezTo>
                    <a:cubicBezTo>
                      <a:pt x="26" y="9"/>
                      <a:pt x="26" y="13"/>
                      <a:pt x="25" y="16"/>
                    </a:cubicBezTo>
                    <a:cubicBezTo>
                      <a:pt x="23" y="20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2" y="15"/>
                      <a:pt x="13" y="15"/>
                      <a:pt x="14" y="15"/>
                    </a:cubicBezTo>
                    <a:cubicBezTo>
                      <a:pt x="15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6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" name="Freeform 300"/>
              <p:cNvSpPr>
                <a:spLocks noEditPoints="1"/>
              </p:cNvSpPr>
              <p:nvPr/>
            </p:nvSpPr>
            <p:spPr bwMode="auto">
              <a:xfrm>
                <a:off x="-3708401" y="33877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8 w 25"/>
                  <a:gd name="T3" fmla="*/ 22 h 24"/>
                  <a:gd name="T4" fmla="*/ 2 w 25"/>
                  <a:gd name="T5" fmla="*/ 16 h 24"/>
                  <a:gd name="T6" fmla="*/ 1 w 25"/>
                  <a:gd name="T7" fmla="*/ 7 h 24"/>
                  <a:gd name="T8" fmla="*/ 12 w 25"/>
                  <a:gd name="T9" fmla="*/ 0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17 w 25"/>
                  <a:gd name="T17" fmla="*/ 23 h 24"/>
                  <a:gd name="T18" fmla="*/ 13 w 25"/>
                  <a:gd name="T19" fmla="*/ 24 h 24"/>
                  <a:gd name="T20" fmla="*/ 12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1 w 25"/>
                  <a:gd name="T27" fmla="*/ 15 h 24"/>
                  <a:gd name="T28" fmla="*/ 14 w 25"/>
                  <a:gd name="T29" fmla="*/ 15 h 24"/>
                  <a:gd name="T30" fmla="*/ 16 w 25"/>
                  <a:gd name="T31" fmla="*/ 13 h 24"/>
                  <a:gd name="T32" fmla="*/ 16 w 25"/>
                  <a:gd name="T33" fmla="*/ 11 h 24"/>
                  <a:gd name="T34" fmla="*/ 14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3"/>
                      <a:pt x="8" y="22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0" y="22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5"/>
                      <a:pt x="16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" name="Freeform 301"/>
              <p:cNvSpPr>
                <a:spLocks noEditPoints="1"/>
              </p:cNvSpPr>
              <p:nvPr/>
            </p:nvSpPr>
            <p:spPr bwMode="auto">
              <a:xfrm>
                <a:off x="-3721101" y="341788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6 h 24"/>
                  <a:gd name="T6" fmla="*/ 0 w 25"/>
                  <a:gd name="T7" fmla="*/ 11 h 24"/>
                  <a:gd name="T8" fmla="*/ 1 w 25"/>
                  <a:gd name="T9" fmla="*/ 7 h 24"/>
                  <a:gd name="T10" fmla="*/ 12 w 25"/>
                  <a:gd name="T11" fmla="*/ 0 h 24"/>
                  <a:gd name="T12" fmla="*/ 17 w 25"/>
                  <a:gd name="T13" fmla="*/ 1 h 24"/>
                  <a:gd name="T14" fmla="*/ 24 w 25"/>
                  <a:gd name="T15" fmla="*/ 8 h 24"/>
                  <a:gd name="T16" fmla="*/ 23 w 25"/>
                  <a:gd name="T17" fmla="*/ 17 h 24"/>
                  <a:gd name="T18" fmla="*/ 21 w 25"/>
                  <a:gd name="T19" fmla="*/ 21 h 24"/>
                  <a:gd name="T20" fmla="*/ 16 w 25"/>
                  <a:gd name="T21" fmla="*/ 23 h 24"/>
                  <a:gd name="T22" fmla="*/ 13 w 25"/>
                  <a:gd name="T23" fmla="*/ 24 h 24"/>
                  <a:gd name="T24" fmla="*/ 12 w 25"/>
                  <a:gd name="T25" fmla="*/ 8 h 24"/>
                  <a:gd name="T26" fmla="*/ 9 w 25"/>
                  <a:gd name="T27" fmla="*/ 10 h 24"/>
                  <a:gd name="T28" fmla="*/ 9 w 25"/>
                  <a:gd name="T29" fmla="*/ 11 h 24"/>
                  <a:gd name="T30" fmla="*/ 9 w 25"/>
                  <a:gd name="T31" fmla="*/ 13 h 24"/>
                  <a:gd name="T32" fmla="*/ 11 w 25"/>
                  <a:gd name="T33" fmla="*/ 15 h 24"/>
                  <a:gd name="T34" fmla="*/ 14 w 25"/>
                  <a:gd name="T35" fmla="*/ 15 h 24"/>
                  <a:gd name="T36" fmla="*/ 15 w 25"/>
                  <a:gd name="T37" fmla="*/ 15 h 24"/>
                  <a:gd name="T38" fmla="*/ 16 w 25"/>
                  <a:gd name="T39" fmla="*/ 14 h 24"/>
                  <a:gd name="T40" fmla="*/ 16 w 25"/>
                  <a:gd name="T41" fmla="*/ 11 h 24"/>
                  <a:gd name="T42" fmla="*/ 14 w 25"/>
                  <a:gd name="T43" fmla="*/ 8 h 24"/>
                  <a:gd name="T44" fmla="*/ 12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8"/>
                      <a:pt x="1" y="16"/>
                    </a:cubicBezTo>
                    <a:cubicBezTo>
                      <a:pt x="1" y="14"/>
                      <a:pt x="0" y="13"/>
                      <a:pt x="0" y="11"/>
                    </a:cubicBezTo>
                    <a:cubicBezTo>
                      <a:pt x="0" y="10"/>
                      <a:pt x="1" y="8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3" y="5"/>
                      <a:pt x="24" y="8"/>
                    </a:cubicBezTo>
                    <a:cubicBezTo>
                      <a:pt x="25" y="11"/>
                      <a:pt x="25" y="14"/>
                      <a:pt x="23" y="17"/>
                    </a:cubicBezTo>
                    <a:cubicBezTo>
                      <a:pt x="23" y="18"/>
                      <a:pt x="22" y="20"/>
                      <a:pt x="21" y="21"/>
                    </a:cubicBezTo>
                    <a:cubicBezTo>
                      <a:pt x="19" y="22"/>
                      <a:pt x="18" y="23"/>
                      <a:pt x="16" y="23"/>
                    </a:cubicBezTo>
                    <a:cubicBezTo>
                      <a:pt x="15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" name="Freeform 302"/>
              <p:cNvSpPr>
                <a:spLocks noEditPoints="1"/>
              </p:cNvSpPr>
              <p:nvPr/>
            </p:nvSpPr>
            <p:spPr bwMode="auto">
              <a:xfrm>
                <a:off x="-3738564" y="3448050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2 h 23"/>
                  <a:gd name="T4" fmla="*/ 3 w 26"/>
                  <a:gd name="T5" fmla="*/ 6 h 23"/>
                  <a:gd name="T6" fmla="*/ 13 w 26"/>
                  <a:gd name="T7" fmla="*/ 0 h 23"/>
                  <a:gd name="T8" fmla="*/ 19 w 26"/>
                  <a:gd name="T9" fmla="*/ 1 h 23"/>
                  <a:gd name="T10" fmla="*/ 25 w 26"/>
                  <a:gd name="T11" fmla="*/ 8 h 23"/>
                  <a:gd name="T12" fmla="*/ 24 w 26"/>
                  <a:gd name="T13" fmla="*/ 17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5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2"/>
                    </a:cubicBezTo>
                    <a:cubicBezTo>
                      <a:pt x="2" y="18"/>
                      <a:pt x="0" y="12"/>
                      <a:pt x="3" y="6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3" y="21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1"/>
                      <a:pt x="10" y="14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3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" name="Freeform 303"/>
              <p:cNvSpPr>
                <a:spLocks noEditPoints="1"/>
              </p:cNvSpPr>
              <p:nvPr/>
            </p:nvSpPr>
            <p:spPr bwMode="auto">
              <a:xfrm>
                <a:off x="-3754439" y="3475038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7 w 26"/>
                  <a:gd name="T3" fmla="*/ 22 h 24"/>
                  <a:gd name="T4" fmla="*/ 3 w 26"/>
                  <a:gd name="T5" fmla="*/ 6 h 24"/>
                  <a:gd name="T6" fmla="*/ 13 w 26"/>
                  <a:gd name="T7" fmla="*/ 0 h 24"/>
                  <a:gd name="T8" fmla="*/ 19 w 26"/>
                  <a:gd name="T9" fmla="*/ 2 h 24"/>
                  <a:gd name="T10" fmla="*/ 25 w 26"/>
                  <a:gd name="T11" fmla="*/ 9 h 24"/>
                  <a:gd name="T12" fmla="*/ 24 w 26"/>
                  <a:gd name="T13" fmla="*/ 18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10 h 24"/>
                  <a:gd name="T20" fmla="*/ 11 w 26"/>
                  <a:gd name="T21" fmla="*/ 15 h 24"/>
                  <a:gd name="T22" fmla="*/ 14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5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1" y="18"/>
                      <a:pt x="0" y="11"/>
                      <a:pt x="3" y="6"/>
                    </a:cubicBezTo>
                    <a:cubicBezTo>
                      <a:pt x="5" y="2"/>
                      <a:pt x="8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2"/>
                      <a:pt x="18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9" y="14"/>
                      <a:pt x="11" y="15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" name="Freeform 304"/>
              <p:cNvSpPr>
                <a:spLocks noEditPoints="1"/>
              </p:cNvSpPr>
              <p:nvPr/>
            </p:nvSpPr>
            <p:spPr bwMode="auto">
              <a:xfrm>
                <a:off x="-3671889" y="338296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9 w 26"/>
                  <a:gd name="T3" fmla="*/ 24 h 25"/>
                  <a:gd name="T4" fmla="*/ 2 w 26"/>
                  <a:gd name="T5" fmla="*/ 8 h 25"/>
                  <a:gd name="T6" fmla="*/ 14 w 26"/>
                  <a:gd name="T7" fmla="*/ 0 h 25"/>
                  <a:gd name="T8" fmla="*/ 18 w 26"/>
                  <a:gd name="T9" fmla="*/ 1 h 25"/>
                  <a:gd name="T10" fmla="*/ 25 w 26"/>
                  <a:gd name="T11" fmla="*/ 8 h 25"/>
                  <a:gd name="T12" fmla="*/ 25 w 26"/>
                  <a:gd name="T13" fmla="*/ 17 h 25"/>
                  <a:gd name="T14" fmla="*/ 14 w 26"/>
                  <a:gd name="T15" fmla="*/ 25 h 25"/>
                  <a:gd name="T16" fmla="*/ 14 w 26"/>
                  <a:gd name="T17" fmla="*/ 9 h 25"/>
                  <a:gd name="T18" fmla="*/ 10 w 26"/>
                  <a:gd name="T19" fmla="*/ 11 h 25"/>
                  <a:gd name="T20" fmla="*/ 12 w 26"/>
                  <a:gd name="T21" fmla="*/ 16 h 25"/>
                  <a:gd name="T22" fmla="*/ 17 w 26"/>
                  <a:gd name="T23" fmla="*/ 14 h 25"/>
                  <a:gd name="T24" fmla="*/ 17 w 26"/>
                  <a:gd name="T25" fmla="*/ 11 h 25"/>
                  <a:gd name="T26" fmla="*/ 15 w 26"/>
                  <a:gd name="T27" fmla="*/ 9 h 25"/>
                  <a:gd name="T28" fmla="*/ 14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1" y="24"/>
                      <a:pt x="9" y="24"/>
                    </a:cubicBezTo>
                    <a:cubicBezTo>
                      <a:pt x="3" y="21"/>
                      <a:pt x="0" y="14"/>
                      <a:pt x="2" y="8"/>
                    </a:cubicBezTo>
                    <a:cubicBezTo>
                      <a:pt x="4" y="4"/>
                      <a:pt x="9" y="0"/>
                      <a:pt x="14" y="0"/>
                    </a:cubicBezTo>
                    <a:cubicBezTo>
                      <a:pt x="15" y="0"/>
                      <a:pt x="17" y="1"/>
                      <a:pt x="18" y="1"/>
                    </a:cubicBezTo>
                    <a:cubicBezTo>
                      <a:pt x="21" y="2"/>
                      <a:pt x="23" y="5"/>
                      <a:pt x="25" y="8"/>
                    </a:cubicBezTo>
                    <a:cubicBezTo>
                      <a:pt x="26" y="10"/>
                      <a:pt x="26" y="14"/>
                      <a:pt x="25" y="17"/>
                    </a:cubicBezTo>
                    <a:cubicBezTo>
                      <a:pt x="23" y="22"/>
                      <a:pt x="19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2" y="9"/>
                      <a:pt x="10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7"/>
                      <a:pt x="17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" name="Freeform 305"/>
              <p:cNvSpPr>
                <a:spLocks noEditPoints="1"/>
              </p:cNvSpPr>
              <p:nvPr/>
            </p:nvSpPr>
            <p:spPr bwMode="auto">
              <a:xfrm>
                <a:off x="-3684589" y="341471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8 w 26"/>
                  <a:gd name="T3" fmla="*/ 23 h 25"/>
                  <a:gd name="T4" fmla="*/ 2 w 26"/>
                  <a:gd name="T5" fmla="*/ 7 h 25"/>
                  <a:gd name="T6" fmla="*/ 9 w 26"/>
                  <a:gd name="T7" fmla="*/ 1 h 25"/>
                  <a:gd name="T8" fmla="*/ 18 w 26"/>
                  <a:gd name="T9" fmla="*/ 1 h 25"/>
                  <a:gd name="T10" fmla="*/ 25 w 26"/>
                  <a:gd name="T11" fmla="*/ 8 h 25"/>
                  <a:gd name="T12" fmla="*/ 25 w 26"/>
                  <a:gd name="T13" fmla="*/ 17 h 25"/>
                  <a:gd name="T14" fmla="*/ 14 w 26"/>
                  <a:gd name="T15" fmla="*/ 25 h 25"/>
                  <a:gd name="T16" fmla="*/ 14 w 26"/>
                  <a:gd name="T17" fmla="*/ 8 h 25"/>
                  <a:gd name="T18" fmla="*/ 12 w 26"/>
                  <a:gd name="T19" fmla="*/ 9 h 25"/>
                  <a:gd name="T20" fmla="*/ 10 w 26"/>
                  <a:gd name="T21" fmla="*/ 11 h 25"/>
                  <a:gd name="T22" fmla="*/ 12 w 26"/>
                  <a:gd name="T23" fmla="*/ 16 h 25"/>
                  <a:gd name="T24" fmla="*/ 17 w 26"/>
                  <a:gd name="T25" fmla="*/ 14 h 25"/>
                  <a:gd name="T26" fmla="*/ 17 w 26"/>
                  <a:gd name="T27" fmla="*/ 11 h 25"/>
                  <a:gd name="T28" fmla="*/ 15 w 26"/>
                  <a:gd name="T29" fmla="*/ 9 h 25"/>
                  <a:gd name="T30" fmla="*/ 14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0" y="24"/>
                      <a:pt x="8" y="23"/>
                    </a:cubicBezTo>
                    <a:cubicBezTo>
                      <a:pt x="2" y="20"/>
                      <a:pt x="0" y="13"/>
                      <a:pt x="2" y="7"/>
                    </a:cubicBezTo>
                    <a:cubicBezTo>
                      <a:pt x="4" y="5"/>
                      <a:pt x="6" y="2"/>
                      <a:pt x="9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3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5" y="17"/>
                    </a:cubicBezTo>
                    <a:cubicBezTo>
                      <a:pt x="23" y="22"/>
                      <a:pt x="18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2" y="9"/>
                    </a:cubicBezTo>
                    <a:cubicBezTo>
                      <a:pt x="11" y="9"/>
                      <a:pt x="10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9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" name="Freeform 306"/>
              <p:cNvSpPr>
                <a:spLocks noEditPoints="1"/>
              </p:cNvSpPr>
              <p:nvPr/>
            </p:nvSpPr>
            <p:spPr bwMode="auto">
              <a:xfrm>
                <a:off x="-3700464" y="3444875"/>
                <a:ext cx="57150" cy="53975"/>
              </a:xfrm>
              <a:custGeom>
                <a:avLst/>
                <a:gdLst>
                  <a:gd name="T0" fmla="*/ 14 w 26"/>
                  <a:gd name="T1" fmla="*/ 25 h 25"/>
                  <a:gd name="T2" fmla="*/ 8 w 26"/>
                  <a:gd name="T3" fmla="*/ 24 h 25"/>
                  <a:gd name="T4" fmla="*/ 3 w 26"/>
                  <a:gd name="T5" fmla="*/ 7 h 25"/>
                  <a:gd name="T6" fmla="*/ 10 w 26"/>
                  <a:gd name="T7" fmla="*/ 2 h 25"/>
                  <a:gd name="T8" fmla="*/ 19 w 26"/>
                  <a:gd name="T9" fmla="*/ 2 h 25"/>
                  <a:gd name="T10" fmla="*/ 25 w 26"/>
                  <a:gd name="T11" fmla="*/ 9 h 25"/>
                  <a:gd name="T12" fmla="*/ 24 w 26"/>
                  <a:gd name="T13" fmla="*/ 18 h 25"/>
                  <a:gd name="T14" fmla="*/ 14 w 26"/>
                  <a:gd name="T15" fmla="*/ 25 h 25"/>
                  <a:gd name="T16" fmla="*/ 14 w 26"/>
                  <a:gd name="T17" fmla="*/ 9 h 25"/>
                  <a:gd name="T18" fmla="*/ 12 w 26"/>
                  <a:gd name="T19" fmla="*/ 9 h 25"/>
                  <a:gd name="T20" fmla="*/ 10 w 26"/>
                  <a:gd name="T21" fmla="*/ 11 h 25"/>
                  <a:gd name="T22" fmla="*/ 12 w 26"/>
                  <a:gd name="T23" fmla="*/ 16 h 25"/>
                  <a:gd name="T24" fmla="*/ 17 w 26"/>
                  <a:gd name="T25" fmla="*/ 15 h 25"/>
                  <a:gd name="T26" fmla="*/ 18 w 26"/>
                  <a:gd name="T27" fmla="*/ 12 h 25"/>
                  <a:gd name="T28" fmla="*/ 15 w 26"/>
                  <a:gd name="T29" fmla="*/ 9 h 25"/>
                  <a:gd name="T30" fmla="*/ 14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0" y="25"/>
                      <a:pt x="8" y="24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4" y="5"/>
                      <a:pt x="7" y="3"/>
                      <a:pt x="10" y="2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2" y="22"/>
                      <a:pt x="18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3" y="9"/>
                      <a:pt x="12" y="9"/>
                    </a:cubicBezTo>
                    <a:cubicBezTo>
                      <a:pt x="12" y="9"/>
                      <a:pt x="11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8"/>
                      <a:pt x="16" y="17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" name="Freeform 307"/>
              <p:cNvSpPr>
                <a:spLocks noEditPoints="1"/>
              </p:cNvSpPr>
              <p:nvPr/>
            </p:nvSpPr>
            <p:spPr bwMode="auto">
              <a:xfrm>
                <a:off x="-3717926" y="3478213"/>
                <a:ext cx="58738" cy="50800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3 w 27"/>
                  <a:gd name="T5" fmla="*/ 6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4 w 27"/>
                  <a:gd name="T15" fmla="*/ 24 h 24"/>
                  <a:gd name="T16" fmla="*/ 14 w 27"/>
                  <a:gd name="T17" fmla="*/ 8 h 24"/>
                  <a:gd name="T18" fmla="*/ 10 w 27"/>
                  <a:gd name="T19" fmla="*/ 10 h 24"/>
                  <a:gd name="T20" fmla="*/ 12 w 27"/>
                  <a:gd name="T21" fmla="*/ 16 h 24"/>
                  <a:gd name="T22" fmla="*/ 18 w 27"/>
                  <a:gd name="T23" fmla="*/ 14 h 24"/>
                  <a:gd name="T24" fmla="*/ 18 w 27"/>
                  <a:gd name="T25" fmla="*/ 11 h 24"/>
                  <a:gd name="T26" fmla="*/ 16 w 27"/>
                  <a:gd name="T27" fmla="*/ 9 h 24"/>
                  <a:gd name="T28" fmla="*/ 14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2" y="19"/>
                      <a:pt x="0" y="12"/>
                      <a:pt x="3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1"/>
                    </a:cubicBezTo>
                    <a:cubicBezTo>
                      <a:pt x="23" y="3"/>
                      <a:pt x="25" y="6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2" y="22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0" y="10"/>
                    </a:cubicBezTo>
                    <a:cubicBezTo>
                      <a:pt x="9" y="12"/>
                      <a:pt x="10" y="14"/>
                      <a:pt x="12" y="16"/>
                    </a:cubicBezTo>
                    <a:cubicBezTo>
                      <a:pt x="14" y="17"/>
                      <a:pt x="17" y="16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" name="Freeform 308"/>
              <p:cNvSpPr>
                <a:spLocks noEditPoints="1"/>
              </p:cNvSpPr>
              <p:nvPr/>
            </p:nvSpPr>
            <p:spPr bwMode="auto">
              <a:xfrm>
                <a:off x="-3643314" y="34131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8 w 25"/>
                  <a:gd name="T3" fmla="*/ 24 h 25"/>
                  <a:gd name="T4" fmla="*/ 1 w 25"/>
                  <a:gd name="T5" fmla="*/ 17 h 25"/>
                  <a:gd name="T6" fmla="*/ 1 w 25"/>
                  <a:gd name="T7" fmla="*/ 8 h 25"/>
                  <a:gd name="T8" fmla="*/ 13 w 25"/>
                  <a:gd name="T9" fmla="*/ 0 h 25"/>
                  <a:gd name="T10" fmla="*/ 17 w 25"/>
                  <a:gd name="T11" fmla="*/ 1 h 25"/>
                  <a:gd name="T12" fmla="*/ 24 w 25"/>
                  <a:gd name="T13" fmla="*/ 7 h 25"/>
                  <a:gd name="T14" fmla="*/ 24 w 25"/>
                  <a:gd name="T15" fmla="*/ 17 h 25"/>
                  <a:gd name="T16" fmla="*/ 17 w 25"/>
                  <a:gd name="T17" fmla="*/ 24 h 25"/>
                  <a:gd name="T18" fmla="*/ 12 w 25"/>
                  <a:gd name="T19" fmla="*/ 25 h 25"/>
                  <a:gd name="T20" fmla="*/ 13 w 25"/>
                  <a:gd name="T21" fmla="*/ 8 h 25"/>
                  <a:gd name="T22" fmla="*/ 9 w 25"/>
                  <a:gd name="T23" fmla="*/ 11 h 25"/>
                  <a:gd name="T24" fmla="*/ 9 w 25"/>
                  <a:gd name="T25" fmla="*/ 14 h 25"/>
                  <a:gd name="T26" fmla="*/ 11 w 25"/>
                  <a:gd name="T27" fmla="*/ 16 h 25"/>
                  <a:gd name="T28" fmla="*/ 14 w 25"/>
                  <a:gd name="T29" fmla="*/ 16 h 25"/>
                  <a:gd name="T30" fmla="*/ 16 w 25"/>
                  <a:gd name="T31" fmla="*/ 14 h 25"/>
                  <a:gd name="T32" fmla="*/ 16 w 25"/>
                  <a:gd name="T33" fmla="*/ 10 h 25"/>
                  <a:gd name="T34" fmla="*/ 14 w 25"/>
                  <a:gd name="T35" fmla="*/ 8 h 25"/>
                  <a:gd name="T36" fmla="*/ 13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9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4"/>
                      <a:pt x="24" y="17"/>
                    </a:cubicBezTo>
                    <a:cubicBezTo>
                      <a:pt x="23" y="20"/>
                      <a:pt x="20" y="22"/>
                      <a:pt x="17" y="24"/>
                    </a:cubicBezTo>
                    <a:cubicBezTo>
                      <a:pt x="16" y="24"/>
                      <a:pt x="14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1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3" y="17"/>
                      <a:pt x="14" y="16"/>
                    </a:cubicBezTo>
                    <a:cubicBezTo>
                      <a:pt x="14" y="16"/>
                      <a:pt x="16" y="15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" name="Freeform 309"/>
              <p:cNvSpPr>
                <a:spLocks noEditPoints="1"/>
              </p:cNvSpPr>
              <p:nvPr/>
            </p:nvSpPr>
            <p:spPr bwMode="auto">
              <a:xfrm>
                <a:off x="-3627439" y="3451225"/>
                <a:ext cx="82550" cy="84138"/>
              </a:xfrm>
              <a:custGeom>
                <a:avLst/>
                <a:gdLst>
                  <a:gd name="T0" fmla="*/ 17 w 38"/>
                  <a:gd name="T1" fmla="*/ 39 h 39"/>
                  <a:gd name="T2" fmla="*/ 10 w 38"/>
                  <a:gd name="T3" fmla="*/ 37 h 39"/>
                  <a:gd name="T4" fmla="*/ 1 w 38"/>
                  <a:gd name="T5" fmla="*/ 26 h 39"/>
                  <a:gd name="T6" fmla="*/ 0 w 38"/>
                  <a:gd name="T7" fmla="*/ 19 h 39"/>
                  <a:gd name="T8" fmla="*/ 1 w 38"/>
                  <a:gd name="T9" fmla="*/ 15 h 39"/>
                  <a:gd name="T10" fmla="*/ 2 w 38"/>
                  <a:gd name="T11" fmla="*/ 12 h 39"/>
                  <a:gd name="T12" fmla="*/ 20 w 38"/>
                  <a:gd name="T13" fmla="*/ 0 h 39"/>
                  <a:gd name="T14" fmla="*/ 27 w 38"/>
                  <a:gd name="T15" fmla="*/ 1 h 39"/>
                  <a:gd name="T16" fmla="*/ 36 w 38"/>
                  <a:gd name="T17" fmla="*/ 11 h 39"/>
                  <a:gd name="T18" fmla="*/ 35 w 38"/>
                  <a:gd name="T19" fmla="*/ 27 h 39"/>
                  <a:gd name="T20" fmla="*/ 33 w 38"/>
                  <a:gd name="T21" fmla="*/ 31 h 39"/>
                  <a:gd name="T22" fmla="*/ 33 w 38"/>
                  <a:gd name="T23" fmla="*/ 31 h 39"/>
                  <a:gd name="T24" fmla="*/ 30 w 38"/>
                  <a:gd name="T25" fmla="*/ 34 h 39"/>
                  <a:gd name="T26" fmla="*/ 24 w 38"/>
                  <a:gd name="T27" fmla="*/ 38 h 39"/>
                  <a:gd name="T28" fmla="*/ 17 w 38"/>
                  <a:gd name="T29" fmla="*/ 39 h 39"/>
                  <a:gd name="T30" fmla="*/ 20 w 38"/>
                  <a:gd name="T31" fmla="*/ 8 h 39"/>
                  <a:gd name="T32" fmla="*/ 9 w 38"/>
                  <a:gd name="T33" fmla="*/ 15 h 39"/>
                  <a:gd name="T34" fmla="*/ 9 w 38"/>
                  <a:gd name="T35" fmla="*/ 17 h 39"/>
                  <a:gd name="T36" fmla="*/ 9 w 38"/>
                  <a:gd name="T37" fmla="*/ 17 h 39"/>
                  <a:gd name="T38" fmla="*/ 8 w 38"/>
                  <a:gd name="T39" fmla="*/ 19 h 39"/>
                  <a:gd name="T40" fmla="*/ 8 w 38"/>
                  <a:gd name="T41" fmla="*/ 24 h 39"/>
                  <a:gd name="T42" fmla="*/ 13 w 38"/>
                  <a:gd name="T43" fmla="*/ 30 h 39"/>
                  <a:gd name="T44" fmla="*/ 21 w 38"/>
                  <a:gd name="T45" fmla="*/ 30 h 39"/>
                  <a:gd name="T46" fmla="*/ 25 w 38"/>
                  <a:gd name="T47" fmla="*/ 28 h 39"/>
                  <a:gd name="T48" fmla="*/ 27 w 38"/>
                  <a:gd name="T49" fmla="*/ 26 h 39"/>
                  <a:gd name="T50" fmla="*/ 28 w 38"/>
                  <a:gd name="T51" fmla="*/ 24 h 39"/>
                  <a:gd name="T52" fmla="*/ 28 w 38"/>
                  <a:gd name="T53" fmla="*/ 14 h 39"/>
                  <a:gd name="T54" fmla="*/ 23 w 38"/>
                  <a:gd name="T55" fmla="*/ 9 h 39"/>
                  <a:gd name="T56" fmla="*/ 20 w 38"/>
                  <a:gd name="T57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8" h="39">
                    <a:moveTo>
                      <a:pt x="17" y="39"/>
                    </a:moveTo>
                    <a:cubicBezTo>
                      <a:pt x="15" y="39"/>
                      <a:pt x="12" y="38"/>
                      <a:pt x="10" y="37"/>
                    </a:cubicBezTo>
                    <a:cubicBezTo>
                      <a:pt x="5" y="35"/>
                      <a:pt x="2" y="31"/>
                      <a:pt x="1" y="26"/>
                    </a:cubicBezTo>
                    <a:cubicBezTo>
                      <a:pt x="0" y="24"/>
                      <a:pt x="0" y="21"/>
                      <a:pt x="0" y="19"/>
                    </a:cubicBezTo>
                    <a:cubicBezTo>
                      <a:pt x="0" y="18"/>
                      <a:pt x="0" y="16"/>
                      <a:pt x="1" y="15"/>
                    </a:cubicBezTo>
                    <a:cubicBezTo>
                      <a:pt x="1" y="14"/>
                      <a:pt x="1" y="13"/>
                      <a:pt x="2" y="12"/>
                    </a:cubicBezTo>
                    <a:cubicBezTo>
                      <a:pt x="5" y="5"/>
                      <a:pt x="12" y="0"/>
                      <a:pt x="20" y="0"/>
                    </a:cubicBezTo>
                    <a:cubicBezTo>
                      <a:pt x="22" y="0"/>
                      <a:pt x="24" y="0"/>
                      <a:pt x="27" y="1"/>
                    </a:cubicBezTo>
                    <a:cubicBezTo>
                      <a:pt x="31" y="3"/>
                      <a:pt x="34" y="6"/>
                      <a:pt x="36" y="11"/>
                    </a:cubicBezTo>
                    <a:cubicBezTo>
                      <a:pt x="38" y="16"/>
                      <a:pt x="38" y="22"/>
                      <a:pt x="35" y="27"/>
                    </a:cubicBezTo>
                    <a:cubicBezTo>
                      <a:pt x="35" y="28"/>
                      <a:pt x="34" y="30"/>
                      <a:pt x="33" y="31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2" y="32"/>
                      <a:pt x="31" y="33"/>
                      <a:pt x="30" y="34"/>
                    </a:cubicBezTo>
                    <a:cubicBezTo>
                      <a:pt x="29" y="35"/>
                      <a:pt x="26" y="37"/>
                      <a:pt x="24" y="38"/>
                    </a:cubicBezTo>
                    <a:cubicBezTo>
                      <a:pt x="22" y="39"/>
                      <a:pt x="20" y="39"/>
                      <a:pt x="17" y="39"/>
                    </a:cubicBezTo>
                    <a:close/>
                    <a:moveTo>
                      <a:pt x="20" y="8"/>
                    </a:moveTo>
                    <a:cubicBezTo>
                      <a:pt x="15" y="8"/>
                      <a:pt x="11" y="11"/>
                      <a:pt x="9" y="15"/>
                    </a:cubicBezTo>
                    <a:cubicBezTo>
                      <a:pt x="9" y="16"/>
                      <a:pt x="9" y="16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8" y="18"/>
                      <a:pt x="8" y="19"/>
                      <a:pt x="8" y="19"/>
                    </a:cubicBezTo>
                    <a:cubicBezTo>
                      <a:pt x="8" y="21"/>
                      <a:pt x="8" y="22"/>
                      <a:pt x="8" y="24"/>
                    </a:cubicBezTo>
                    <a:cubicBezTo>
                      <a:pt x="9" y="26"/>
                      <a:pt x="11" y="29"/>
                      <a:pt x="13" y="30"/>
                    </a:cubicBezTo>
                    <a:cubicBezTo>
                      <a:pt x="16" y="31"/>
                      <a:pt x="18" y="31"/>
                      <a:pt x="21" y="30"/>
                    </a:cubicBezTo>
                    <a:cubicBezTo>
                      <a:pt x="22" y="30"/>
                      <a:pt x="24" y="29"/>
                      <a:pt x="25" y="28"/>
                    </a:cubicBezTo>
                    <a:cubicBezTo>
                      <a:pt x="26" y="27"/>
                      <a:pt x="26" y="27"/>
                      <a:pt x="27" y="26"/>
                    </a:cubicBezTo>
                    <a:cubicBezTo>
                      <a:pt x="27" y="25"/>
                      <a:pt x="27" y="25"/>
                      <a:pt x="28" y="24"/>
                    </a:cubicBezTo>
                    <a:cubicBezTo>
                      <a:pt x="29" y="20"/>
                      <a:pt x="29" y="17"/>
                      <a:pt x="28" y="14"/>
                    </a:cubicBezTo>
                    <a:cubicBezTo>
                      <a:pt x="28" y="12"/>
                      <a:pt x="26" y="10"/>
                      <a:pt x="23" y="9"/>
                    </a:cubicBezTo>
                    <a:cubicBezTo>
                      <a:pt x="22" y="8"/>
                      <a:pt x="21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" name="Freeform 310"/>
              <p:cNvSpPr>
                <a:spLocks noEditPoints="1"/>
              </p:cNvSpPr>
              <p:nvPr/>
            </p:nvSpPr>
            <p:spPr bwMode="auto">
              <a:xfrm>
                <a:off x="-3657601" y="3444875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6 w 24"/>
                  <a:gd name="T3" fmla="*/ 24 h 25"/>
                  <a:gd name="T4" fmla="*/ 0 w 24"/>
                  <a:gd name="T5" fmla="*/ 17 h 25"/>
                  <a:gd name="T6" fmla="*/ 0 w 24"/>
                  <a:gd name="T7" fmla="*/ 12 h 25"/>
                  <a:gd name="T8" fmla="*/ 1 w 24"/>
                  <a:gd name="T9" fmla="*/ 7 h 25"/>
                  <a:gd name="T10" fmla="*/ 12 w 24"/>
                  <a:gd name="T11" fmla="*/ 0 h 25"/>
                  <a:gd name="T12" fmla="*/ 17 w 24"/>
                  <a:gd name="T13" fmla="*/ 1 h 25"/>
                  <a:gd name="T14" fmla="*/ 23 w 24"/>
                  <a:gd name="T15" fmla="*/ 8 h 25"/>
                  <a:gd name="T16" fmla="*/ 23 w 24"/>
                  <a:gd name="T17" fmla="*/ 18 h 25"/>
                  <a:gd name="T18" fmla="*/ 20 w 24"/>
                  <a:gd name="T19" fmla="*/ 22 h 25"/>
                  <a:gd name="T20" fmla="*/ 16 w 24"/>
                  <a:gd name="T21" fmla="*/ 24 h 25"/>
                  <a:gd name="T22" fmla="*/ 12 w 24"/>
                  <a:gd name="T23" fmla="*/ 25 h 25"/>
                  <a:gd name="T24" fmla="*/ 12 w 24"/>
                  <a:gd name="T25" fmla="*/ 8 h 25"/>
                  <a:gd name="T26" fmla="*/ 8 w 24"/>
                  <a:gd name="T27" fmla="*/ 11 h 25"/>
                  <a:gd name="T28" fmla="*/ 8 w 24"/>
                  <a:gd name="T29" fmla="*/ 13 h 25"/>
                  <a:gd name="T30" fmla="*/ 8 w 24"/>
                  <a:gd name="T31" fmla="*/ 14 h 25"/>
                  <a:gd name="T32" fmla="*/ 10 w 24"/>
                  <a:gd name="T33" fmla="*/ 17 h 25"/>
                  <a:gd name="T34" fmla="*/ 13 w 24"/>
                  <a:gd name="T35" fmla="*/ 17 h 25"/>
                  <a:gd name="T36" fmla="*/ 14 w 24"/>
                  <a:gd name="T37" fmla="*/ 16 h 25"/>
                  <a:gd name="T38" fmla="*/ 15 w 24"/>
                  <a:gd name="T39" fmla="*/ 14 h 25"/>
                  <a:gd name="T40" fmla="*/ 16 w 24"/>
                  <a:gd name="T41" fmla="*/ 11 h 25"/>
                  <a:gd name="T42" fmla="*/ 14 w 24"/>
                  <a:gd name="T43" fmla="*/ 9 h 25"/>
                  <a:gd name="T44" fmla="*/ 12 w 24"/>
                  <a:gd name="T4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0" y="25"/>
                      <a:pt x="8" y="25"/>
                      <a:pt x="6" y="24"/>
                    </a:cubicBezTo>
                    <a:cubicBezTo>
                      <a:pt x="3" y="22"/>
                      <a:pt x="1" y="20"/>
                      <a:pt x="0" y="17"/>
                    </a:cubicBezTo>
                    <a:cubicBezTo>
                      <a:pt x="0" y="15"/>
                      <a:pt x="0" y="14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1"/>
                      <a:pt x="17" y="1"/>
                    </a:cubicBezTo>
                    <a:cubicBezTo>
                      <a:pt x="20" y="2"/>
                      <a:pt x="22" y="5"/>
                      <a:pt x="23" y="8"/>
                    </a:cubicBezTo>
                    <a:cubicBezTo>
                      <a:pt x="24" y="11"/>
                      <a:pt x="24" y="15"/>
                      <a:pt x="23" y="18"/>
                    </a:cubicBezTo>
                    <a:cubicBezTo>
                      <a:pt x="22" y="19"/>
                      <a:pt x="21" y="21"/>
                      <a:pt x="20" y="22"/>
                    </a:cubicBezTo>
                    <a:cubicBezTo>
                      <a:pt x="19" y="23"/>
                      <a:pt x="17" y="24"/>
                      <a:pt x="16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8" y="15"/>
                      <a:pt x="9" y="16"/>
                      <a:pt x="10" y="17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5"/>
                      <a:pt x="15" y="15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" name="Freeform 311"/>
              <p:cNvSpPr>
                <a:spLocks noEditPoints="1"/>
              </p:cNvSpPr>
              <p:nvPr/>
            </p:nvSpPr>
            <p:spPr bwMode="auto">
              <a:xfrm>
                <a:off x="-3678239" y="3478213"/>
                <a:ext cx="57150" cy="52388"/>
              </a:xfrm>
              <a:custGeom>
                <a:avLst/>
                <a:gdLst>
                  <a:gd name="T0" fmla="*/ 14 w 27"/>
                  <a:gd name="T1" fmla="*/ 25 h 25"/>
                  <a:gd name="T2" fmla="*/ 8 w 27"/>
                  <a:gd name="T3" fmla="*/ 24 h 25"/>
                  <a:gd name="T4" fmla="*/ 3 w 27"/>
                  <a:gd name="T5" fmla="*/ 7 h 25"/>
                  <a:gd name="T6" fmla="*/ 14 w 27"/>
                  <a:gd name="T7" fmla="*/ 0 h 25"/>
                  <a:gd name="T8" fmla="*/ 20 w 27"/>
                  <a:gd name="T9" fmla="*/ 2 h 25"/>
                  <a:gd name="T10" fmla="*/ 26 w 27"/>
                  <a:gd name="T11" fmla="*/ 8 h 25"/>
                  <a:gd name="T12" fmla="*/ 25 w 27"/>
                  <a:gd name="T13" fmla="*/ 18 h 25"/>
                  <a:gd name="T14" fmla="*/ 14 w 27"/>
                  <a:gd name="T15" fmla="*/ 25 h 25"/>
                  <a:gd name="T16" fmla="*/ 14 w 27"/>
                  <a:gd name="T17" fmla="*/ 8 h 25"/>
                  <a:gd name="T18" fmla="*/ 11 w 27"/>
                  <a:gd name="T19" fmla="*/ 11 h 25"/>
                  <a:gd name="T20" fmla="*/ 12 w 27"/>
                  <a:gd name="T21" fmla="*/ 17 h 25"/>
                  <a:gd name="T22" fmla="*/ 14 w 27"/>
                  <a:gd name="T23" fmla="*/ 17 h 25"/>
                  <a:gd name="T24" fmla="*/ 18 w 27"/>
                  <a:gd name="T25" fmla="*/ 15 h 25"/>
                  <a:gd name="T26" fmla="*/ 18 w 27"/>
                  <a:gd name="T27" fmla="*/ 11 h 25"/>
                  <a:gd name="T28" fmla="*/ 16 w 27"/>
                  <a:gd name="T29" fmla="*/ 9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2" y="25"/>
                      <a:pt x="10" y="25"/>
                      <a:pt x="8" y="24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6" y="3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3" y="3"/>
                      <a:pt x="25" y="5"/>
                      <a:pt x="26" y="8"/>
                    </a:cubicBezTo>
                    <a:cubicBezTo>
                      <a:pt x="27" y="12"/>
                      <a:pt x="27" y="15"/>
                      <a:pt x="25" y="18"/>
                    </a:cubicBezTo>
                    <a:cubicBezTo>
                      <a:pt x="23" y="22"/>
                      <a:pt x="19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1"/>
                    </a:cubicBezTo>
                    <a:cubicBezTo>
                      <a:pt x="10" y="13"/>
                      <a:pt x="10" y="15"/>
                      <a:pt x="12" y="17"/>
                    </a:cubicBezTo>
                    <a:cubicBezTo>
                      <a:pt x="13" y="17"/>
                      <a:pt x="13" y="17"/>
                      <a:pt x="14" y="17"/>
                    </a:cubicBezTo>
                    <a:cubicBezTo>
                      <a:pt x="15" y="17"/>
                      <a:pt x="17" y="16"/>
                      <a:pt x="18" y="15"/>
                    </a:cubicBezTo>
                    <a:cubicBezTo>
                      <a:pt x="18" y="13"/>
                      <a:pt x="19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" name="Freeform 312"/>
              <p:cNvSpPr>
                <a:spLocks noEditPoints="1"/>
              </p:cNvSpPr>
              <p:nvPr/>
            </p:nvSpPr>
            <p:spPr bwMode="auto">
              <a:xfrm>
                <a:off x="-3817939" y="3516313"/>
                <a:ext cx="50800" cy="49213"/>
              </a:xfrm>
              <a:custGeom>
                <a:avLst/>
                <a:gdLst>
                  <a:gd name="T0" fmla="*/ 12 w 24"/>
                  <a:gd name="T1" fmla="*/ 23 h 23"/>
                  <a:gd name="T2" fmla="*/ 5 w 24"/>
                  <a:gd name="T3" fmla="*/ 20 h 23"/>
                  <a:gd name="T4" fmla="*/ 0 w 24"/>
                  <a:gd name="T5" fmla="*/ 13 h 23"/>
                  <a:gd name="T6" fmla="*/ 0 w 24"/>
                  <a:gd name="T7" fmla="*/ 8 h 23"/>
                  <a:gd name="T8" fmla="*/ 2 w 24"/>
                  <a:gd name="T9" fmla="*/ 4 h 23"/>
                  <a:gd name="T10" fmla="*/ 11 w 24"/>
                  <a:gd name="T11" fmla="*/ 0 h 23"/>
                  <a:gd name="T12" fmla="*/ 18 w 24"/>
                  <a:gd name="T13" fmla="*/ 2 h 23"/>
                  <a:gd name="T14" fmla="*/ 23 w 24"/>
                  <a:gd name="T15" fmla="*/ 10 h 23"/>
                  <a:gd name="T16" fmla="*/ 21 w 24"/>
                  <a:gd name="T17" fmla="*/ 18 h 23"/>
                  <a:gd name="T18" fmla="*/ 18 w 24"/>
                  <a:gd name="T19" fmla="*/ 22 h 23"/>
                  <a:gd name="T20" fmla="*/ 13 w 24"/>
                  <a:gd name="T21" fmla="*/ 23 h 23"/>
                  <a:gd name="T22" fmla="*/ 12 w 24"/>
                  <a:gd name="T23" fmla="*/ 23 h 23"/>
                  <a:gd name="T24" fmla="*/ 11 w 24"/>
                  <a:gd name="T25" fmla="*/ 8 h 23"/>
                  <a:gd name="T26" fmla="*/ 8 w 24"/>
                  <a:gd name="T27" fmla="*/ 9 h 23"/>
                  <a:gd name="T28" fmla="*/ 8 w 24"/>
                  <a:gd name="T29" fmla="*/ 10 h 23"/>
                  <a:gd name="T30" fmla="*/ 8 w 24"/>
                  <a:gd name="T31" fmla="*/ 11 h 23"/>
                  <a:gd name="T32" fmla="*/ 10 w 24"/>
                  <a:gd name="T33" fmla="*/ 14 h 23"/>
                  <a:gd name="T34" fmla="*/ 13 w 24"/>
                  <a:gd name="T35" fmla="*/ 15 h 23"/>
                  <a:gd name="T36" fmla="*/ 14 w 24"/>
                  <a:gd name="T37" fmla="*/ 14 h 23"/>
                  <a:gd name="T38" fmla="*/ 15 w 24"/>
                  <a:gd name="T39" fmla="*/ 14 h 23"/>
                  <a:gd name="T40" fmla="*/ 15 w 24"/>
                  <a:gd name="T41" fmla="*/ 11 h 23"/>
                  <a:gd name="T42" fmla="*/ 13 w 24"/>
                  <a:gd name="T43" fmla="*/ 9 h 23"/>
                  <a:gd name="T44" fmla="*/ 11 w 24"/>
                  <a:gd name="T4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10" y="23"/>
                      <a:pt x="7" y="22"/>
                      <a:pt x="5" y="20"/>
                    </a:cubicBezTo>
                    <a:cubicBezTo>
                      <a:pt x="2" y="18"/>
                      <a:pt x="1" y="16"/>
                      <a:pt x="0" y="13"/>
                    </a:cubicBezTo>
                    <a:cubicBezTo>
                      <a:pt x="0" y="11"/>
                      <a:pt x="0" y="10"/>
                      <a:pt x="0" y="8"/>
                    </a:cubicBezTo>
                    <a:cubicBezTo>
                      <a:pt x="0" y="7"/>
                      <a:pt x="1" y="5"/>
                      <a:pt x="2" y="4"/>
                    </a:cubicBezTo>
                    <a:cubicBezTo>
                      <a:pt x="4" y="1"/>
                      <a:pt x="7" y="0"/>
                      <a:pt x="11" y="0"/>
                    </a:cubicBezTo>
                    <a:cubicBezTo>
                      <a:pt x="13" y="0"/>
                      <a:pt x="16" y="0"/>
                      <a:pt x="18" y="2"/>
                    </a:cubicBezTo>
                    <a:cubicBezTo>
                      <a:pt x="21" y="4"/>
                      <a:pt x="23" y="7"/>
                      <a:pt x="23" y="10"/>
                    </a:cubicBezTo>
                    <a:cubicBezTo>
                      <a:pt x="24" y="13"/>
                      <a:pt x="23" y="16"/>
                      <a:pt x="21" y="18"/>
                    </a:cubicBezTo>
                    <a:cubicBezTo>
                      <a:pt x="20" y="20"/>
                      <a:pt x="19" y="21"/>
                      <a:pt x="18" y="22"/>
                    </a:cubicBezTo>
                    <a:cubicBezTo>
                      <a:pt x="16" y="22"/>
                      <a:pt x="15" y="23"/>
                      <a:pt x="13" y="23"/>
                    </a:cubicBezTo>
                    <a:lnTo>
                      <a:pt x="12" y="23"/>
                    </a:ln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8" y="9"/>
                    </a:cubicBezTo>
                    <a:cubicBezTo>
                      <a:pt x="8" y="9"/>
                      <a:pt x="8" y="9"/>
                      <a:pt x="8" y="10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4" y="9"/>
                      <a:pt x="13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" name="Freeform 313"/>
              <p:cNvSpPr>
                <a:spLocks noEditPoints="1"/>
              </p:cNvSpPr>
              <p:nvPr/>
            </p:nvSpPr>
            <p:spPr bwMode="auto">
              <a:xfrm>
                <a:off x="-3841751" y="3540125"/>
                <a:ext cx="55563" cy="50800"/>
              </a:xfrm>
              <a:custGeom>
                <a:avLst/>
                <a:gdLst>
                  <a:gd name="T0" fmla="*/ 15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3 w 26"/>
                  <a:gd name="T13" fmla="*/ 19 h 24"/>
                  <a:gd name="T14" fmla="*/ 15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2 w 26"/>
                  <a:gd name="T21" fmla="*/ 14 h 24"/>
                  <a:gd name="T22" fmla="*/ 15 w 26"/>
                  <a:gd name="T23" fmla="*/ 15 h 24"/>
                  <a:gd name="T24" fmla="*/ 17 w 26"/>
                  <a:gd name="T25" fmla="*/ 14 h 24"/>
                  <a:gd name="T26" fmla="*/ 17 w 26"/>
                  <a:gd name="T27" fmla="*/ 12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5" y="24"/>
                    </a:moveTo>
                    <a:cubicBezTo>
                      <a:pt x="12" y="24"/>
                      <a:pt x="9" y="22"/>
                      <a:pt x="6" y="21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6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5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10" y="13"/>
                      <a:pt x="12" y="14"/>
                    </a:cubicBezTo>
                    <a:cubicBezTo>
                      <a:pt x="12" y="15"/>
                      <a:pt x="14" y="15"/>
                      <a:pt x="15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" name="Freeform 314"/>
              <p:cNvSpPr>
                <a:spLocks noEditPoints="1"/>
              </p:cNvSpPr>
              <p:nvPr/>
            </p:nvSpPr>
            <p:spPr bwMode="auto">
              <a:xfrm>
                <a:off x="-3860801" y="3563938"/>
                <a:ext cx="52388" cy="50800"/>
              </a:xfrm>
              <a:custGeom>
                <a:avLst/>
                <a:gdLst>
                  <a:gd name="T0" fmla="*/ 14 w 25"/>
                  <a:gd name="T1" fmla="*/ 24 h 24"/>
                  <a:gd name="T2" fmla="*/ 6 w 25"/>
                  <a:gd name="T3" fmla="*/ 20 h 24"/>
                  <a:gd name="T4" fmla="*/ 4 w 25"/>
                  <a:gd name="T5" fmla="*/ 4 h 24"/>
                  <a:gd name="T6" fmla="*/ 12 w 25"/>
                  <a:gd name="T7" fmla="*/ 0 h 24"/>
                  <a:gd name="T8" fmla="*/ 21 w 25"/>
                  <a:gd name="T9" fmla="*/ 3 h 24"/>
                  <a:gd name="T10" fmla="*/ 25 w 25"/>
                  <a:gd name="T11" fmla="*/ 12 h 24"/>
                  <a:gd name="T12" fmla="*/ 22 w 25"/>
                  <a:gd name="T13" fmla="*/ 20 h 24"/>
                  <a:gd name="T14" fmla="*/ 14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11 w 25"/>
                  <a:gd name="T21" fmla="*/ 14 h 24"/>
                  <a:gd name="T22" fmla="*/ 14 w 25"/>
                  <a:gd name="T23" fmla="*/ 16 h 24"/>
                  <a:gd name="T24" fmla="*/ 16 w 25"/>
                  <a:gd name="T25" fmla="*/ 15 h 24"/>
                  <a:gd name="T26" fmla="*/ 17 w 25"/>
                  <a:gd name="T27" fmla="*/ 12 h 24"/>
                  <a:gd name="T28" fmla="*/ 15 w 25"/>
                  <a:gd name="T29" fmla="*/ 10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1" y="24"/>
                      <a:pt x="8" y="22"/>
                      <a:pt x="6" y="20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1"/>
                      <a:pt x="9" y="13"/>
                      <a:pt x="11" y="14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" name="Freeform 315"/>
              <p:cNvSpPr>
                <a:spLocks noEditPoints="1"/>
              </p:cNvSpPr>
              <p:nvPr/>
            </p:nvSpPr>
            <p:spPr bwMode="auto">
              <a:xfrm>
                <a:off x="-3881439" y="3587750"/>
                <a:ext cx="52388" cy="49213"/>
              </a:xfrm>
              <a:custGeom>
                <a:avLst/>
                <a:gdLst>
                  <a:gd name="T0" fmla="*/ 13 w 24"/>
                  <a:gd name="T1" fmla="*/ 23 h 23"/>
                  <a:gd name="T2" fmla="*/ 13 w 24"/>
                  <a:gd name="T3" fmla="*/ 23 h 23"/>
                  <a:gd name="T4" fmla="*/ 4 w 24"/>
                  <a:gd name="T5" fmla="*/ 20 h 23"/>
                  <a:gd name="T6" fmla="*/ 1 w 24"/>
                  <a:gd name="T7" fmla="*/ 11 h 23"/>
                  <a:gd name="T8" fmla="*/ 4 w 24"/>
                  <a:gd name="T9" fmla="*/ 3 h 23"/>
                  <a:gd name="T10" fmla="*/ 11 w 24"/>
                  <a:gd name="T11" fmla="*/ 0 h 23"/>
                  <a:gd name="T12" fmla="*/ 20 w 24"/>
                  <a:gd name="T13" fmla="*/ 3 h 23"/>
                  <a:gd name="T14" fmla="*/ 24 w 24"/>
                  <a:gd name="T15" fmla="*/ 12 h 23"/>
                  <a:gd name="T16" fmla="*/ 21 w 24"/>
                  <a:gd name="T17" fmla="*/ 20 h 23"/>
                  <a:gd name="T18" fmla="*/ 13 w 24"/>
                  <a:gd name="T19" fmla="*/ 23 h 23"/>
                  <a:gd name="T20" fmla="*/ 11 w 24"/>
                  <a:gd name="T21" fmla="*/ 8 h 23"/>
                  <a:gd name="T22" fmla="*/ 9 w 24"/>
                  <a:gd name="T23" fmla="*/ 9 h 23"/>
                  <a:gd name="T24" fmla="*/ 9 w 24"/>
                  <a:gd name="T25" fmla="*/ 11 h 23"/>
                  <a:gd name="T26" fmla="*/ 10 w 24"/>
                  <a:gd name="T27" fmla="*/ 14 h 23"/>
                  <a:gd name="T28" fmla="*/ 13 w 24"/>
                  <a:gd name="T29" fmla="*/ 15 h 23"/>
                  <a:gd name="T30" fmla="*/ 13 w 24"/>
                  <a:gd name="T31" fmla="*/ 15 h 23"/>
                  <a:gd name="T32" fmla="*/ 15 w 24"/>
                  <a:gd name="T33" fmla="*/ 14 h 23"/>
                  <a:gd name="T34" fmla="*/ 16 w 24"/>
                  <a:gd name="T35" fmla="*/ 12 h 23"/>
                  <a:gd name="T36" fmla="*/ 15 w 24"/>
                  <a:gd name="T37" fmla="*/ 9 h 23"/>
                  <a:gd name="T38" fmla="*/ 11 w 24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3">
                    <a:moveTo>
                      <a:pt x="13" y="23"/>
                    </a:moveTo>
                    <a:cubicBezTo>
                      <a:pt x="13" y="23"/>
                      <a:pt x="13" y="23"/>
                      <a:pt x="13" y="23"/>
                    </a:cubicBezTo>
                    <a:cubicBezTo>
                      <a:pt x="9" y="23"/>
                      <a:pt x="7" y="22"/>
                      <a:pt x="4" y="20"/>
                    </a:cubicBezTo>
                    <a:cubicBezTo>
                      <a:pt x="2" y="17"/>
                      <a:pt x="1" y="15"/>
                      <a:pt x="1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5" y="14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" name="Freeform 316"/>
              <p:cNvSpPr>
                <a:spLocks noEditPoints="1"/>
              </p:cNvSpPr>
              <p:nvPr/>
            </p:nvSpPr>
            <p:spPr bwMode="auto">
              <a:xfrm>
                <a:off x="-3902076" y="3608388"/>
                <a:ext cx="50800" cy="52388"/>
              </a:xfrm>
              <a:custGeom>
                <a:avLst/>
                <a:gdLst>
                  <a:gd name="T0" fmla="*/ 13 w 24"/>
                  <a:gd name="T1" fmla="*/ 24 h 24"/>
                  <a:gd name="T2" fmla="*/ 12 w 24"/>
                  <a:gd name="T3" fmla="*/ 24 h 24"/>
                  <a:gd name="T4" fmla="*/ 4 w 24"/>
                  <a:gd name="T5" fmla="*/ 20 h 24"/>
                  <a:gd name="T6" fmla="*/ 0 w 24"/>
                  <a:gd name="T7" fmla="*/ 11 h 24"/>
                  <a:gd name="T8" fmla="*/ 4 w 24"/>
                  <a:gd name="T9" fmla="*/ 3 h 24"/>
                  <a:gd name="T10" fmla="*/ 11 w 24"/>
                  <a:gd name="T11" fmla="*/ 0 h 24"/>
                  <a:gd name="T12" fmla="*/ 20 w 24"/>
                  <a:gd name="T13" fmla="*/ 4 h 24"/>
                  <a:gd name="T14" fmla="*/ 24 w 24"/>
                  <a:gd name="T15" fmla="*/ 13 h 24"/>
                  <a:gd name="T16" fmla="*/ 20 w 24"/>
                  <a:gd name="T17" fmla="*/ 21 h 24"/>
                  <a:gd name="T18" fmla="*/ 13 w 24"/>
                  <a:gd name="T19" fmla="*/ 24 h 24"/>
                  <a:gd name="T20" fmla="*/ 12 w 24"/>
                  <a:gd name="T21" fmla="*/ 16 h 24"/>
                  <a:gd name="T22" fmla="*/ 13 w 24"/>
                  <a:gd name="T23" fmla="*/ 16 h 24"/>
                  <a:gd name="T24" fmla="*/ 15 w 24"/>
                  <a:gd name="T25" fmla="*/ 15 h 24"/>
                  <a:gd name="T26" fmla="*/ 16 w 24"/>
                  <a:gd name="T27" fmla="*/ 13 h 24"/>
                  <a:gd name="T28" fmla="*/ 14 w 24"/>
                  <a:gd name="T29" fmla="*/ 10 h 24"/>
                  <a:gd name="T30" fmla="*/ 11 w 24"/>
                  <a:gd name="T31" fmla="*/ 8 h 24"/>
                  <a:gd name="T32" fmla="*/ 9 w 24"/>
                  <a:gd name="T33" fmla="*/ 9 h 24"/>
                  <a:gd name="T34" fmla="*/ 8 w 24"/>
                  <a:gd name="T35" fmla="*/ 11 h 24"/>
                  <a:gd name="T36" fmla="*/ 10 w 24"/>
                  <a:gd name="T37" fmla="*/ 14 h 24"/>
                  <a:gd name="T38" fmla="*/ 12 w 24"/>
                  <a:gd name="T39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3"/>
                      <a:pt x="6" y="22"/>
                      <a:pt x="4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4" y="0"/>
                      <a:pt x="18" y="2"/>
                      <a:pt x="20" y="4"/>
                    </a:cubicBezTo>
                    <a:cubicBezTo>
                      <a:pt x="22" y="6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2" y="16"/>
                    </a:move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3"/>
                      <a:pt x="16" y="13"/>
                    </a:cubicBezTo>
                    <a:cubicBezTo>
                      <a:pt x="16" y="12"/>
                      <a:pt x="15" y="11"/>
                      <a:pt x="14" y="10"/>
                    </a:cubicBezTo>
                    <a:cubicBezTo>
                      <a:pt x="13" y="9"/>
                      <a:pt x="12" y="8"/>
                      <a:pt x="11" y="8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0" y="15"/>
                      <a:pt x="11" y="16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" name="Freeform 317"/>
              <p:cNvSpPr>
                <a:spLocks noEditPoints="1"/>
              </p:cNvSpPr>
              <p:nvPr/>
            </p:nvSpPr>
            <p:spPr bwMode="auto">
              <a:xfrm>
                <a:off x="-3925889" y="3630613"/>
                <a:ext cx="50800" cy="50800"/>
              </a:xfrm>
              <a:custGeom>
                <a:avLst/>
                <a:gdLst>
                  <a:gd name="T0" fmla="*/ 13 w 24"/>
                  <a:gd name="T1" fmla="*/ 24 h 24"/>
                  <a:gd name="T2" fmla="*/ 11 w 24"/>
                  <a:gd name="T3" fmla="*/ 23 h 24"/>
                  <a:gd name="T4" fmla="*/ 3 w 24"/>
                  <a:gd name="T5" fmla="*/ 19 h 24"/>
                  <a:gd name="T6" fmla="*/ 0 w 24"/>
                  <a:gd name="T7" fmla="*/ 10 h 24"/>
                  <a:gd name="T8" fmla="*/ 4 w 24"/>
                  <a:gd name="T9" fmla="*/ 2 h 24"/>
                  <a:gd name="T10" fmla="*/ 11 w 24"/>
                  <a:gd name="T11" fmla="*/ 0 h 24"/>
                  <a:gd name="T12" fmla="*/ 21 w 24"/>
                  <a:gd name="T13" fmla="*/ 4 h 24"/>
                  <a:gd name="T14" fmla="*/ 24 w 24"/>
                  <a:gd name="T15" fmla="*/ 13 h 24"/>
                  <a:gd name="T16" fmla="*/ 20 w 24"/>
                  <a:gd name="T17" fmla="*/ 21 h 24"/>
                  <a:gd name="T18" fmla="*/ 13 w 24"/>
                  <a:gd name="T19" fmla="*/ 24 h 24"/>
                  <a:gd name="T20" fmla="*/ 11 w 24"/>
                  <a:gd name="T21" fmla="*/ 8 h 24"/>
                  <a:gd name="T22" fmla="*/ 9 w 24"/>
                  <a:gd name="T23" fmla="*/ 9 h 24"/>
                  <a:gd name="T24" fmla="*/ 9 w 24"/>
                  <a:gd name="T25" fmla="*/ 11 h 24"/>
                  <a:gd name="T26" fmla="*/ 10 w 24"/>
                  <a:gd name="T27" fmla="*/ 14 h 24"/>
                  <a:gd name="T28" fmla="*/ 12 w 24"/>
                  <a:gd name="T29" fmla="*/ 15 h 24"/>
                  <a:gd name="T30" fmla="*/ 13 w 24"/>
                  <a:gd name="T31" fmla="*/ 15 h 24"/>
                  <a:gd name="T32" fmla="*/ 15 w 24"/>
                  <a:gd name="T33" fmla="*/ 15 h 24"/>
                  <a:gd name="T34" fmla="*/ 16 w 24"/>
                  <a:gd name="T35" fmla="*/ 13 h 24"/>
                  <a:gd name="T36" fmla="*/ 15 w 24"/>
                  <a:gd name="T37" fmla="*/ 10 h 24"/>
                  <a:gd name="T38" fmla="*/ 11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2" y="24"/>
                      <a:pt x="12" y="23"/>
                      <a:pt x="11" y="23"/>
                    </a:cubicBezTo>
                    <a:cubicBezTo>
                      <a:pt x="8" y="23"/>
                      <a:pt x="5" y="21"/>
                      <a:pt x="3" y="19"/>
                    </a:cubicBezTo>
                    <a:cubicBezTo>
                      <a:pt x="1" y="16"/>
                      <a:pt x="0" y="14"/>
                      <a:pt x="0" y="10"/>
                    </a:cubicBezTo>
                    <a:cubicBezTo>
                      <a:pt x="0" y="7"/>
                      <a:pt x="2" y="4"/>
                      <a:pt x="4" y="2"/>
                    </a:cubicBezTo>
                    <a:cubicBezTo>
                      <a:pt x="6" y="1"/>
                      <a:pt x="9" y="0"/>
                      <a:pt x="11" y="0"/>
                    </a:cubicBezTo>
                    <a:cubicBezTo>
                      <a:pt x="15" y="0"/>
                      <a:pt x="18" y="1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8" y="11"/>
                      <a:pt x="9" y="13"/>
                      <a:pt x="10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6" y="13"/>
                    </a:cubicBezTo>
                    <a:cubicBezTo>
                      <a:pt x="16" y="12"/>
                      <a:pt x="15" y="10"/>
                      <a:pt x="15" y="10"/>
                    </a:cubicBezTo>
                    <a:cubicBezTo>
                      <a:pt x="14" y="9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" name="Freeform 318"/>
              <p:cNvSpPr>
                <a:spLocks noEditPoints="1"/>
              </p:cNvSpPr>
              <p:nvPr/>
            </p:nvSpPr>
            <p:spPr bwMode="auto">
              <a:xfrm>
                <a:off x="-3800476" y="354488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7 w 26"/>
                  <a:gd name="T3" fmla="*/ 21 h 24"/>
                  <a:gd name="T4" fmla="*/ 4 w 26"/>
                  <a:gd name="T5" fmla="*/ 4 h 24"/>
                  <a:gd name="T6" fmla="*/ 12 w 26"/>
                  <a:gd name="T7" fmla="*/ 0 h 24"/>
                  <a:gd name="T8" fmla="*/ 13 w 26"/>
                  <a:gd name="T9" fmla="*/ 0 h 24"/>
                  <a:gd name="T10" fmla="*/ 21 w 26"/>
                  <a:gd name="T11" fmla="*/ 2 h 24"/>
                  <a:gd name="T12" fmla="*/ 26 w 26"/>
                  <a:gd name="T13" fmla="*/ 10 h 24"/>
                  <a:gd name="T14" fmla="*/ 23 w 26"/>
                  <a:gd name="T15" fmla="*/ 19 h 24"/>
                  <a:gd name="T16" fmla="*/ 14 w 26"/>
                  <a:gd name="T17" fmla="*/ 24 h 24"/>
                  <a:gd name="T18" fmla="*/ 13 w 26"/>
                  <a:gd name="T19" fmla="*/ 8 h 24"/>
                  <a:gd name="T20" fmla="*/ 13 w 26"/>
                  <a:gd name="T21" fmla="*/ 8 h 24"/>
                  <a:gd name="T22" fmla="*/ 10 w 26"/>
                  <a:gd name="T23" fmla="*/ 9 h 24"/>
                  <a:gd name="T24" fmla="*/ 12 w 26"/>
                  <a:gd name="T25" fmla="*/ 15 h 24"/>
                  <a:gd name="T26" fmla="*/ 14 w 26"/>
                  <a:gd name="T27" fmla="*/ 15 h 24"/>
                  <a:gd name="T28" fmla="*/ 17 w 26"/>
                  <a:gd name="T29" fmla="*/ 14 h 24"/>
                  <a:gd name="T30" fmla="*/ 18 w 26"/>
                  <a:gd name="T31" fmla="*/ 11 h 24"/>
                  <a:gd name="T32" fmla="*/ 16 w 26"/>
                  <a:gd name="T33" fmla="*/ 9 h 24"/>
                  <a:gd name="T34" fmla="*/ 13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9" y="23"/>
                      <a:pt x="7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3" y="4"/>
                      <a:pt x="25" y="7"/>
                      <a:pt x="26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10" y="13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10"/>
                      <a:pt x="17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" name="Freeform 319"/>
              <p:cNvSpPr>
                <a:spLocks noEditPoints="1"/>
              </p:cNvSpPr>
              <p:nvPr/>
            </p:nvSpPr>
            <p:spPr bwMode="auto">
              <a:xfrm>
                <a:off x="-3821114" y="3570288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3 w 26"/>
                  <a:gd name="T13" fmla="*/ 19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1 w 26"/>
                  <a:gd name="T21" fmla="*/ 14 h 24"/>
                  <a:gd name="T22" fmla="*/ 16 w 26"/>
                  <a:gd name="T23" fmla="*/ 14 h 24"/>
                  <a:gd name="T24" fmla="*/ 17 w 26"/>
                  <a:gd name="T25" fmla="*/ 12 h 24"/>
                  <a:gd name="T26" fmla="*/ 16 w 26"/>
                  <a:gd name="T27" fmla="*/ 9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2"/>
                      <a:pt x="6" y="21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19"/>
                    </a:cubicBezTo>
                    <a:cubicBezTo>
                      <a:pt x="20" y="22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1"/>
                      <a:pt x="9" y="13"/>
                      <a:pt x="11" y="14"/>
                    </a:cubicBezTo>
                    <a:cubicBezTo>
                      <a:pt x="13" y="16"/>
                      <a:pt x="15" y="16"/>
                      <a:pt x="16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" name="Freeform 320"/>
              <p:cNvSpPr>
                <a:spLocks noEditPoints="1"/>
              </p:cNvSpPr>
              <p:nvPr/>
            </p:nvSpPr>
            <p:spPr bwMode="auto">
              <a:xfrm>
                <a:off x="-3841751" y="3594100"/>
                <a:ext cx="53975" cy="50800"/>
              </a:xfrm>
              <a:custGeom>
                <a:avLst/>
                <a:gdLst>
                  <a:gd name="T0" fmla="*/ 14 w 25"/>
                  <a:gd name="T1" fmla="*/ 24 h 24"/>
                  <a:gd name="T2" fmla="*/ 5 w 25"/>
                  <a:gd name="T3" fmla="*/ 21 h 24"/>
                  <a:gd name="T4" fmla="*/ 4 w 25"/>
                  <a:gd name="T5" fmla="*/ 4 h 24"/>
                  <a:gd name="T6" fmla="*/ 13 w 25"/>
                  <a:gd name="T7" fmla="*/ 0 h 24"/>
                  <a:gd name="T8" fmla="*/ 21 w 25"/>
                  <a:gd name="T9" fmla="*/ 3 h 24"/>
                  <a:gd name="T10" fmla="*/ 25 w 25"/>
                  <a:gd name="T11" fmla="*/ 12 h 24"/>
                  <a:gd name="T12" fmla="*/ 22 w 25"/>
                  <a:gd name="T13" fmla="*/ 20 h 24"/>
                  <a:gd name="T14" fmla="*/ 22 w 25"/>
                  <a:gd name="T15" fmla="*/ 21 h 24"/>
                  <a:gd name="T16" fmla="*/ 14 w 25"/>
                  <a:gd name="T17" fmla="*/ 24 h 24"/>
                  <a:gd name="T18" fmla="*/ 13 w 25"/>
                  <a:gd name="T19" fmla="*/ 8 h 24"/>
                  <a:gd name="T20" fmla="*/ 10 w 25"/>
                  <a:gd name="T21" fmla="*/ 9 h 24"/>
                  <a:gd name="T22" fmla="*/ 10 w 25"/>
                  <a:gd name="T23" fmla="*/ 10 h 24"/>
                  <a:gd name="T24" fmla="*/ 11 w 25"/>
                  <a:gd name="T25" fmla="*/ 15 h 24"/>
                  <a:gd name="T26" fmla="*/ 16 w 25"/>
                  <a:gd name="T27" fmla="*/ 15 h 24"/>
                  <a:gd name="T28" fmla="*/ 17 w 25"/>
                  <a:gd name="T29" fmla="*/ 12 h 24"/>
                  <a:gd name="T30" fmla="*/ 16 w 25"/>
                  <a:gd name="T31" fmla="*/ 10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3" y="6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" name="Freeform 321"/>
              <p:cNvSpPr>
                <a:spLocks noEditPoints="1"/>
              </p:cNvSpPr>
              <p:nvPr/>
            </p:nvSpPr>
            <p:spPr bwMode="auto">
              <a:xfrm>
                <a:off x="-3863976" y="36179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0 h 24"/>
                  <a:gd name="T4" fmla="*/ 4 w 25"/>
                  <a:gd name="T5" fmla="*/ 4 h 24"/>
                  <a:gd name="T6" fmla="*/ 12 w 25"/>
                  <a:gd name="T7" fmla="*/ 0 h 24"/>
                  <a:gd name="T8" fmla="*/ 21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21 w 25"/>
                  <a:gd name="T15" fmla="*/ 21 h 24"/>
                  <a:gd name="T16" fmla="*/ 13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10 w 25"/>
                  <a:gd name="T23" fmla="*/ 10 h 24"/>
                  <a:gd name="T24" fmla="*/ 10 w 25"/>
                  <a:gd name="T25" fmla="*/ 15 h 24"/>
                  <a:gd name="T26" fmla="*/ 16 w 25"/>
                  <a:gd name="T27" fmla="*/ 15 h 24"/>
                  <a:gd name="T28" fmla="*/ 16 w 25"/>
                  <a:gd name="T29" fmla="*/ 13 h 24"/>
                  <a:gd name="T30" fmla="*/ 15 w 25"/>
                  <a:gd name="T31" fmla="*/ 10 h 24"/>
                  <a:gd name="T32" fmla="*/ 12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6" y="23"/>
                      <a:pt x="4" y="20"/>
                    </a:cubicBezTo>
                    <a:cubicBezTo>
                      <a:pt x="0" y="16"/>
                      <a:pt x="0" y="8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2"/>
                      <a:pt x="21" y="4"/>
                    </a:cubicBezTo>
                    <a:cubicBezTo>
                      <a:pt x="23" y="6"/>
                      <a:pt x="24" y="9"/>
                      <a:pt x="25" y="12"/>
                    </a:cubicBezTo>
                    <a:cubicBezTo>
                      <a:pt x="25" y="16"/>
                      <a:pt x="23" y="19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8" y="11"/>
                      <a:pt x="8" y="13"/>
                      <a:pt x="10" y="15"/>
                    </a:cubicBezTo>
                    <a:cubicBezTo>
                      <a:pt x="11" y="16"/>
                      <a:pt x="14" y="17"/>
                      <a:pt x="16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" name="Freeform 322"/>
              <p:cNvSpPr>
                <a:spLocks noEditPoints="1"/>
              </p:cNvSpPr>
              <p:nvPr/>
            </p:nvSpPr>
            <p:spPr bwMode="auto">
              <a:xfrm>
                <a:off x="-3889376" y="3640138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5 w 26"/>
                  <a:gd name="T5" fmla="*/ 3 h 24"/>
                  <a:gd name="T6" fmla="*/ 13 w 26"/>
                  <a:gd name="T7" fmla="*/ 0 h 24"/>
                  <a:gd name="T8" fmla="*/ 22 w 26"/>
                  <a:gd name="T9" fmla="*/ 4 h 24"/>
                  <a:gd name="T10" fmla="*/ 25 w 26"/>
                  <a:gd name="T11" fmla="*/ 13 h 24"/>
                  <a:gd name="T12" fmla="*/ 22 w 26"/>
                  <a:gd name="T13" fmla="*/ 21 h 24"/>
                  <a:gd name="T14" fmla="*/ 22 w 26"/>
                  <a:gd name="T15" fmla="*/ 21 h 24"/>
                  <a:gd name="T16" fmla="*/ 14 w 26"/>
                  <a:gd name="T17" fmla="*/ 24 h 24"/>
                  <a:gd name="T18" fmla="*/ 13 w 26"/>
                  <a:gd name="T19" fmla="*/ 8 h 24"/>
                  <a:gd name="T20" fmla="*/ 11 w 26"/>
                  <a:gd name="T21" fmla="*/ 9 h 24"/>
                  <a:gd name="T22" fmla="*/ 11 w 26"/>
                  <a:gd name="T23" fmla="*/ 9 h 24"/>
                  <a:gd name="T24" fmla="*/ 11 w 26"/>
                  <a:gd name="T25" fmla="*/ 14 h 24"/>
                  <a:gd name="T26" fmla="*/ 14 w 26"/>
                  <a:gd name="T27" fmla="*/ 16 h 24"/>
                  <a:gd name="T28" fmla="*/ 16 w 26"/>
                  <a:gd name="T29" fmla="*/ 15 h 24"/>
                  <a:gd name="T30" fmla="*/ 17 w 26"/>
                  <a:gd name="T31" fmla="*/ 12 h 24"/>
                  <a:gd name="T32" fmla="*/ 16 w 26"/>
                  <a:gd name="T33" fmla="*/ 9 h 24"/>
                  <a:gd name="T34" fmla="*/ 13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2"/>
                      <a:pt x="5" y="20"/>
                    </a:cubicBezTo>
                    <a:cubicBezTo>
                      <a:pt x="0" y="15"/>
                      <a:pt x="1" y="7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20" y="1"/>
                      <a:pt x="22" y="4"/>
                    </a:cubicBezTo>
                    <a:cubicBezTo>
                      <a:pt x="24" y="6"/>
                      <a:pt x="26" y="9"/>
                      <a:pt x="25" y="13"/>
                    </a:cubicBezTo>
                    <a:cubicBezTo>
                      <a:pt x="25" y="16"/>
                      <a:pt x="24" y="19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0"/>
                      <a:pt x="9" y="13"/>
                      <a:pt x="11" y="14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" name="Freeform 323"/>
              <p:cNvSpPr>
                <a:spLocks noEditPoints="1"/>
              </p:cNvSpPr>
              <p:nvPr/>
            </p:nvSpPr>
            <p:spPr bwMode="auto">
              <a:xfrm>
                <a:off x="-3784601" y="3578225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4 w 26"/>
                  <a:gd name="T7" fmla="*/ 0 h 24"/>
                  <a:gd name="T8" fmla="*/ 21 w 26"/>
                  <a:gd name="T9" fmla="*/ 2 h 24"/>
                  <a:gd name="T10" fmla="*/ 26 w 26"/>
                  <a:gd name="T11" fmla="*/ 10 h 24"/>
                  <a:gd name="T12" fmla="*/ 23 w 26"/>
                  <a:gd name="T13" fmla="*/ 19 h 24"/>
                  <a:gd name="T14" fmla="*/ 14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4 h 24"/>
                  <a:gd name="T24" fmla="*/ 18 w 26"/>
                  <a:gd name="T25" fmla="*/ 11 h 24"/>
                  <a:gd name="T26" fmla="*/ 16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3"/>
                      <a:pt x="6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4" y="4"/>
                      <a:pt x="25" y="7"/>
                      <a:pt x="26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10" y="14"/>
                      <a:pt x="11" y="15"/>
                    </a:cubicBezTo>
                    <a:cubicBezTo>
                      <a:pt x="13" y="16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324"/>
              <p:cNvSpPr>
                <a:spLocks noEditPoints="1"/>
              </p:cNvSpPr>
              <p:nvPr/>
            </p:nvSpPr>
            <p:spPr bwMode="auto">
              <a:xfrm>
                <a:off x="-3805239" y="3603625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6 w 26"/>
                  <a:gd name="T11" fmla="*/ 11 h 24"/>
                  <a:gd name="T12" fmla="*/ 23 w 26"/>
                  <a:gd name="T13" fmla="*/ 20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1 w 26"/>
                  <a:gd name="T21" fmla="*/ 15 h 24"/>
                  <a:gd name="T22" fmla="*/ 14 w 26"/>
                  <a:gd name="T23" fmla="*/ 16 h 24"/>
                  <a:gd name="T24" fmla="*/ 17 w 26"/>
                  <a:gd name="T25" fmla="*/ 15 h 24"/>
                  <a:gd name="T26" fmla="*/ 18 w 26"/>
                  <a:gd name="T27" fmla="*/ 12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3"/>
                      <a:pt x="5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7" y="2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6" y="11"/>
                    </a:cubicBezTo>
                    <a:cubicBezTo>
                      <a:pt x="26" y="14"/>
                      <a:pt x="25" y="18"/>
                      <a:pt x="23" y="20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9" y="14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" name="Freeform 325"/>
              <p:cNvSpPr>
                <a:spLocks noEditPoints="1"/>
              </p:cNvSpPr>
              <p:nvPr/>
            </p:nvSpPr>
            <p:spPr bwMode="auto">
              <a:xfrm>
                <a:off x="-3829051" y="3630613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1 h 24"/>
                  <a:gd name="T4" fmla="*/ 5 w 26"/>
                  <a:gd name="T5" fmla="*/ 4 h 24"/>
                  <a:gd name="T6" fmla="*/ 14 w 26"/>
                  <a:gd name="T7" fmla="*/ 0 h 24"/>
                  <a:gd name="T8" fmla="*/ 22 w 26"/>
                  <a:gd name="T9" fmla="*/ 3 h 24"/>
                  <a:gd name="T10" fmla="*/ 26 w 26"/>
                  <a:gd name="T11" fmla="*/ 12 h 24"/>
                  <a:gd name="T12" fmla="*/ 22 w 26"/>
                  <a:gd name="T13" fmla="*/ 20 h 24"/>
                  <a:gd name="T14" fmla="*/ 14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5 h 24"/>
                  <a:gd name="T24" fmla="*/ 18 w 26"/>
                  <a:gd name="T25" fmla="*/ 12 h 24"/>
                  <a:gd name="T26" fmla="*/ 16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1" y="16"/>
                      <a:pt x="0" y="8"/>
                      <a:pt x="5" y="4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6" y="8"/>
                      <a:pt x="26" y="12"/>
                    </a:cubicBezTo>
                    <a:cubicBezTo>
                      <a:pt x="26" y="15"/>
                      <a:pt x="25" y="18"/>
                      <a:pt x="22" y="20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5" y="16"/>
                      <a:pt x="17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8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" name="Freeform 326"/>
              <p:cNvSpPr>
                <a:spLocks noEditPoints="1"/>
              </p:cNvSpPr>
              <p:nvPr/>
            </p:nvSpPr>
            <p:spPr bwMode="auto">
              <a:xfrm>
                <a:off x="-3852864" y="365442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4 w 26"/>
                  <a:gd name="T3" fmla="*/ 21 h 25"/>
                  <a:gd name="T4" fmla="*/ 5 w 26"/>
                  <a:gd name="T5" fmla="*/ 4 h 25"/>
                  <a:gd name="T6" fmla="*/ 13 w 26"/>
                  <a:gd name="T7" fmla="*/ 0 h 25"/>
                  <a:gd name="T8" fmla="*/ 22 w 26"/>
                  <a:gd name="T9" fmla="*/ 4 h 25"/>
                  <a:gd name="T10" fmla="*/ 25 w 26"/>
                  <a:gd name="T11" fmla="*/ 12 h 25"/>
                  <a:gd name="T12" fmla="*/ 22 w 26"/>
                  <a:gd name="T13" fmla="*/ 21 h 25"/>
                  <a:gd name="T14" fmla="*/ 13 w 26"/>
                  <a:gd name="T15" fmla="*/ 25 h 25"/>
                  <a:gd name="T16" fmla="*/ 13 w 26"/>
                  <a:gd name="T17" fmla="*/ 8 h 25"/>
                  <a:gd name="T18" fmla="*/ 10 w 26"/>
                  <a:gd name="T19" fmla="*/ 9 h 25"/>
                  <a:gd name="T20" fmla="*/ 10 w 26"/>
                  <a:gd name="T21" fmla="*/ 15 h 25"/>
                  <a:gd name="T22" fmla="*/ 16 w 26"/>
                  <a:gd name="T23" fmla="*/ 15 h 25"/>
                  <a:gd name="T24" fmla="*/ 17 w 26"/>
                  <a:gd name="T25" fmla="*/ 12 h 25"/>
                  <a:gd name="T26" fmla="*/ 16 w 26"/>
                  <a:gd name="T27" fmla="*/ 10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3"/>
                      <a:pt x="4" y="21"/>
                    </a:cubicBezTo>
                    <a:cubicBezTo>
                      <a:pt x="0" y="16"/>
                      <a:pt x="0" y="8"/>
                      <a:pt x="5" y="4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20" y="2"/>
                      <a:pt x="22" y="4"/>
                    </a:cubicBezTo>
                    <a:cubicBezTo>
                      <a:pt x="24" y="6"/>
                      <a:pt x="26" y="9"/>
                      <a:pt x="25" y="12"/>
                    </a:cubicBezTo>
                    <a:cubicBezTo>
                      <a:pt x="25" y="16"/>
                      <a:pt x="24" y="19"/>
                      <a:pt x="22" y="21"/>
                    </a:cubicBezTo>
                    <a:cubicBezTo>
                      <a:pt x="19" y="23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7"/>
                      <a:pt x="14" y="17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" name="Freeform 327"/>
              <p:cNvSpPr>
                <a:spLocks noEditPoints="1"/>
              </p:cNvSpPr>
              <p:nvPr/>
            </p:nvSpPr>
            <p:spPr bwMode="auto">
              <a:xfrm>
                <a:off x="-3767139" y="3613150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2 h 25"/>
                  <a:gd name="T4" fmla="*/ 4 w 26"/>
                  <a:gd name="T5" fmla="*/ 5 h 25"/>
                  <a:gd name="T6" fmla="*/ 14 w 26"/>
                  <a:gd name="T7" fmla="*/ 0 h 25"/>
                  <a:gd name="T8" fmla="*/ 21 w 26"/>
                  <a:gd name="T9" fmla="*/ 3 h 25"/>
                  <a:gd name="T10" fmla="*/ 25 w 26"/>
                  <a:gd name="T11" fmla="*/ 11 h 25"/>
                  <a:gd name="T12" fmla="*/ 23 w 26"/>
                  <a:gd name="T13" fmla="*/ 20 h 25"/>
                  <a:gd name="T14" fmla="*/ 13 w 26"/>
                  <a:gd name="T15" fmla="*/ 25 h 25"/>
                  <a:gd name="T16" fmla="*/ 14 w 26"/>
                  <a:gd name="T17" fmla="*/ 8 h 25"/>
                  <a:gd name="T18" fmla="*/ 10 w 26"/>
                  <a:gd name="T19" fmla="*/ 10 h 25"/>
                  <a:gd name="T20" fmla="*/ 10 w 26"/>
                  <a:gd name="T21" fmla="*/ 16 h 25"/>
                  <a:gd name="T22" fmla="*/ 13 w 26"/>
                  <a:gd name="T23" fmla="*/ 17 h 25"/>
                  <a:gd name="T24" fmla="*/ 16 w 26"/>
                  <a:gd name="T25" fmla="*/ 15 h 25"/>
                  <a:gd name="T26" fmla="*/ 17 w 26"/>
                  <a:gd name="T27" fmla="*/ 12 h 25"/>
                  <a:gd name="T28" fmla="*/ 16 w 26"/>
                  <a:gd name="T29" fmla="*/ 9 h 25"/>
                  <a:gd name="T30" fmla="*/ 14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4"/>
                      <a:pt x="5" y="22"/>
                    </a:cubicBezTo>
                    <a:cubicBezTo>
                      <a:pt x="0" y="17"/>
                      <a:pt x="0" y="10"/>
                      <a:pt x="4" y="5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8"/>
                      <a:pt x="23" y="20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9" y="14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" name="Freeform 328"/>
              <p:cNvSpPr>
                <a:spLocks noEditPoints="1"/>
              </p:cNvSpPr>
              <p:nvPr/>
            </p:nvSpPr>
            <p:spPr bwMode="auto">
              <a:xfrm>
                <a:off x="-3770314" y="3657600"/>
                <a:ext cx="85725" cy="84138"/>
              </a:xfrm>
              <a:custGeom>
                <a:avLst/>
                <a:gdLst>
                  <a:gd name="T0" fmla="*/ 20 w 40"/>
                  <a:gd name="T1" fmla="*/ 39 h 39"/>
                  <a:gd name="T2" fmla="*/ 7 w 40"/>
                  <a:gd name="T3" fmla="*/ 34 h 39"/>
                  <a:gd name="T4" fmla="*/ 8 w 40"/>
                  <a:gd name="T5" fmla="*/ 7 h 39"/>
                  <a:gd name="T6" fmla="*/ 22 w 40"/>
                  <a:gd name="T7" fmla="*/ 0 h 39"/>
                  <a:gd name="T8" fmla="*/ 34 w 40"/>
                  <a:gd name="T9" fmla="*/ 5 h 39"/>
                  <a:gd name="T10" fmla="*/ 40 w 40"/>
                  <a:gd name="T11" fmla="*/ 18 h 39"/>
                  <a:gd name="T12" fmla="*/ 35 w 40"/>
                  <a:gd name="T13" fmla="*/ 32 h 39"/>
                  <a:gd name="T14" fmla="*/ 20 w 40"/>
                  <a:gd name="T15" fmla="*/ 39 h 39"/>
                  <a:gd name="T16" fmla="*/ 22 w 40"/>
                  <a:gd name="T17" fmla="*/ 9 h 39"/>
                  <a:gd name="T18" fmla="*/ 14 w 40"/>
                  <a:gd name="T19" fmla="*/ 13 h 39"/>
                  <a:gd name="T20" fmla="*/ 14 w 40"/>
                  <a:gd name="T21" fmla="*/ 13 h 39"/>
                  <a:gd name="T22" fmla="*/ 13 w 40"/>
                  <a:gd name="T23" fmla="*/ 28 h 39"/>
                  <a:gd name="T24" fmla="*/ 20 w 40"/>
                  <a:gd name="T25" fmla="*/ 31 h 39"/>
                  <a:gd name="T26" fmla="*/ 29 w 40"/>
                  <a:gd name="T27" fmla="*/ 26 h 39"/>
                  <a:gd name="T28" fmla="*/ 32 w 40"/>
                  <a:gd name="T29" fmla="*/ 18 h 39"/>
                  <a:gd name="T30" fmla="*/ 29 w 40"/>
                  <a:gd name="T31" fmla="*/ 11 h 39"/>
                  <a:gd name="T32" fmla="*/ 22 w 40"/>
                  <a:gd name="T33" fmla="*/ 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" h="39">
                    <a:moveTo>
                      <a:pt x="20" y="39"/>
                    </a:moveTo>
                    <a:cubicBezTo>
                      <a:pt x="15" y="39"/>
                      <a:pt x="11" y="37"/>
                      <a:pt x="7" y="34"/>
                    </a:cubicBezTo>
                    <a:cubicBezTo>
                      <a:pt x="0" y="27"/>
                      <a:pt x="0" y="15"/>
                      <a:pt x="8" y="7"/>
                    </a:cubicBezTo>
                    <a:cubicBezTo>
                      <a:pt x="11" y="3"/>
                      <a:pt x="17" y="0"/>
                      <a:pt x="22" y="0"/>
                    </a:cubicBezTo>
                    <a:cubicBezTo>
                      <a:pt x="27" y="0"/>
                      <a:pt x="31" y="2"/>
                      <a:pt x="34" y="5"/>
                    </a:cubicBezTo>
                    <a:cubicBezTo>
                      <a:pt x="38" y="8"/>
                      <a:pt x="40" y="13"/>
                      <a:pt x="40" y="18"/>
                    </a:cubicBezTo>
                    <a:cubicBezTo>
                      <a:pt x="40" y="23"/>
                      <a:pt x="38" y="28"/>
                      <a:pt x="35" y="32"/>
                    </a:cubicBezTo>
                    <a:cubicBezTo>
                      <a:pt x="31" y="36"/>
                      <a:pt x="25" y="39"/>
                      <a:pt x="20" y="39"/>
                    </a:cubicBezTo>
                    <a:close/>
                    <a:moveTo>
                      <a:pt x="22" y="9"/>
                    </a:moveTo>
                    <a:cubicBezTo>
                      <a:pt x="19" y="9"/>
                      <a:pt x="16" y="10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9" y="17"/>
                      <a:pt x="9" y="24"/>
                      <a:pt x="13" y="28"/>
                    </a:cubicBezTo>
                    <a:cubicBezTo>
                      <a:pt x="15" y="30"/>
                      <a:pt x="18" y="31"/>
                      <a:pt x="20" y="31"/>
                    </a:cubicBezTo>
                    <a:cubicBezTo>
                      <a:pt x="23" y="31"/>
                      <a:pt x="26" y="29"/>
                      <a:pt x="29" y="26"/>
                    </a:cubicBezTo>
                    <a:cubicBezTo>
                      <a:pt x="31" y="24"/>
                      <a:pt x="32" y="21"/>
                      <a:pt x="32" y="18"/>
                    </a:cubicBezTo>
                    <a:cubicBezTo>
                      <a:pt x="32" y="15"/>
                      <a:pt x="31" y="13"/>
                      <a:pt x="29" y="11"/>
                    </a:cubicBezTo>
                    <a:cubicBezTo>
                      <a:pt x="27" y="9"/>
                      <a:pt x="25" y="9"/>
                      <a:pt x="2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" name="Freeform 329"/>
              <p:cNvSpPr>
                <a:spLocks noEditPoints="1"/>
              </p:cNvSpPr>
              <p:nvPr/>
            </p:nvSpPr>
            <p:spPr bwMode="auto">
              <a:xfrm>
                <a:off x="-3790951" y="364013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5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2 w 26"/>
                  <a:gd name="T13" fmla="*/ 20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0 w 26"/>
                  <a:gd name="T21" fmla="*/ 9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5 h 24"/>
                  <a:gd name="T28" fmla="*/ 17 w 26"/>
                  <a:gd name="T29" fmla="*/ 11 h 24"/>
                  <a:gd name="T30" fmla="*/ 16 w 26"/>
                  <a:gd name="T31" fmla="*/ 9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6"/>
                      <a:pt x="0" y="9"/>
                      <a:pt x="4" y="4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6" y="14"/>
                      <a:pt x="24" y="18"/>
                      <a:pt x="22" y="20"/>
                    </a:cubicBezTo>
                    <a:cubicBezTo>
                      <a:pt x="20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1"/>
                    </a:cubicBezTo>
                    <a:cubicBezTo>
                      <a:pt x="17" y="10"/>
                      <a:pt x="17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330"/>
              <p:cNvSpPr>
                <a:spLocks noEditPoints="1"/>
              </p:cNvSpPr>
              <p:nvPr/>
            </p:nvSpPr>
            <p:spPr bwMode="auto">
              <a:xfrm>
                <a:off x="-3816351" y="366712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1 h 25"/>
                  <a:gd name="T4" fmla="*/ 5 w 26"/>
                  <a:gd name="T5" fmla="*/ 4 h 25"/>
                  <a:gd name="T6" fmla="*/ 14 w 26"/>
                  <a:gd name="T7" fmla="*/ 0 h 25"/>
                  <a:gd name="T8" fmla="*/ 22 w 26"/>
                  <a:gd name="T9" fmla="*/ 3 h 25"/>
                  <a:gd name="T10" fmla="*/ 26 w 26"/>
                  <a:gd name="T11" fmla="*/ 12 h 25"/>
                  <a:gd name="T12" fmla="*/ 22 w 26"/>
                  <a:gd name="T13" fmla="*/ 21 h 25"/>
                  <a:gd name="T14" fmla="*/ 22 w 26"/>
                  <a:gd name="T15" fmla="*/ 21 h 25"/>
                  <a:gd name="T16" fmla="*/ 13 w 26"/>
                  <a:gd name="T17" fmla="*/ 25 h 25"/>
                  <a:gd name="T18" fmla="*/ 14 w 26"/>
                  <a:gd name="T19" fmla="*/ 8 h 25"/>
                  <a:gd name="T20" fmla="*/ 11 w 26"/>
                  <a:gd name="T21" fmla="*/ 9 h 25"/>
                  <a:gd name="T22" fmla="*/ 11 w 26"/>
                  <a:gd name="T23" fmla="*/ 9 h 25"/>
                  <a:gd name="T24" fmla="*/ 10 w 26"/>
                  <a:gd name="T25" fmla="*/ 15 h 25"/>
                  <a:gd name="T26" fmla="*/ 16 w 26"/>
                  <a:gd name="T27" fmla="*/ 15 h 25"/>
                  <a:gd name="T28" fmla="*/ 18 w 26"/>
                  <a:gd name="T29" fmla="*/ 12 h 25"/>
                  <a:gd name="T30" fmla="*/ 17 w 26"/>
                  <a:gd name="T31" fmla="*/ 9 h 25"/>
                  <a:gd name="T32" fmla="*/ 14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3"/>
                      <a:pt x="5" y="21"/>
                    </a:cubicBezTo>
                    <a:cubicBezTo>
                      <a:pt x="0" y="16"/>
                      <a:pt x="0" y="8"/>
                      <a:pt x="5" y="4"/>
                    </a:cubicBezTo>
                    <a:cubicBezTo>
                      <a:pt x="7" y="1"/>
                      <a:pt x="11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6" y="8"/>
                      <a:pt x="26" y="12"/>
                    </a:cubicBezTo>
                    <a:cubicBezTo>
                      <a:pt x="26" y="15"/>
                      <a:pt x="25" y="18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7"/>
                      <a:pt x="15" y="17"/>
                      <a:pt x="16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8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" name="Freeform 331"/>
              <p:cNvSpPr>
                <a:spLocks noEditPoints="1"/>
              </p:cNvSpPr>
              <p:nvPr/>
            </p:nvSpPr>
            <p:spPr bwMode="auto">
              <a:xfrm>
                <a:off x="-3963989" y="3657600"/>
                <a:ext cx="52388" cy="52388"/>
              </a:xfrm>
              <a:custGeom>
                <a:avLst/>
                <a:gdLst>
                  <a:gd name="T0" fmla="*/ 14 w 25"/>
                  <a:gd name="T1" fmla="*/ 24 h 24"/>
                  <a:gd name="T2" fmla="*/ 4 w 25"/>
                  <a:gd name="T3" fmla="*/ 19 h 24"/>
                  <a:gd name="T4" fmla="*/ 6 w 25"/>
                  <a:gd name="T5" fmla="*/ 3 h 24"/>
                  <a:gd name="T6" fmla="*/ 12 w 25"/>
                  <a:gd name="T7" fmla="*/ 0 h 24"/>
                  <a:gd name="T8" fmla="*/ 22 w 25"/>
                  <a:gd name="T9" fmla="*/ 5 h 24"/>
                  <a:gd name="T10" fmla="*/ 25 w 25"/>
                  <a:gd name="T11" fmla="*/ 15 h 24"/>
                  <a:gd name="T12" fmla="*/ 20 w 25"/>
                  <a:gd name="T13" fmla="*/ 22 h 24"/>
                  <a:gd name="T14" fmla="*/ 14 w 25"/>
                  <a:gd name="T15" fmla="*/ 24 h 24"/>
                  <a:gd name="T16" fmla="*/ 12 w 25"/>
                  <a:gd name="T17" fmla="*/ 9 h 24"/>
                  <a:gd name="T18" fmla="*/ 11 w 25"/>
                  <a:gd name="T19" fmla="*/ 9 h 24"/>
                  <a:gd name="T20" fmla="*/ 10 w 25"/>
                  <a:gd name="T21" fmla="*/ 14 h 24"/>
                  <a:gd name="T22" fmla="*/ 15 w 25"/>
                  <a:gd name="T23" fmla="*/ 16 h 24"/>
                  <a:gd name="T24" fmla="*/ 16 w 25"/>
                  <a:gd name="T25" fmla="*/ 14 h 24"/>
                  <a:gd name="T26" fmla="*/ 16 w 25"/>
                  <a:gd name="T27" fmla="*/ 10 h 24"/>
                  <a:gd name="T28" fmla="*/ 12 w 25"/>
                  <a:gd name="T2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0" y="13"/>
                      <a:pt x="1" y="6"/>
                      <a:pt x="6" y="3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5" y="15"/>
                    </a:cubicBezTo>
                    <a:cubicBezTo>
                      <a:pt x="24" y="18"/>
                      <a:pt x="23" y="20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9" y="10"/>
                      <a:pt x="9" y="12"/>
                      <a:pt x="10" y="14"/>
                    </a:cubicBezTo>
                    <a:cubicBezTo>
                      <a:pt x="12" y="16"/>
                      <a:pt x="14" y="17"/>
                      <a:pt x="15" y="16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332"/>
              <p:cNvSpPr>
                <a:spLocks noEditPoints="1"/>
              </p:cNvSpPr>
              <p:nvPr/>
            </p:nvSpPr>
            <p:spPr bwMode="auto">
              <a:xfrm>
                <a:off x="-3990976" y="3676650"/>
                <a:ext cx="53975" cy="52388"/>
              </a:xfrm>
              <a:custGeom>
                <a:avLst/>
                <a:gdLst>
                  <a:gd name="T0" fmla="*/ 14 w 25"/>
                  <a:gd name="T1" fmla="*/ 24 h 24"/>
                  <a:gd name="T2" fmla="*/ 4 w 25"/>
                  <a:gd name="T3" fmla="*/ 18 h 24"/>
                  <a:gd name="T4" fmla="*/ 6 w 25"/>
                  <a:gd name="T5" fmla="*/ 2 h 24"/>
                  <a:gd name="T6" fmla="*/ 12 w 25"/>
                  <a:gd name="T7" fmla="*/ 0 h 24"/>
                  <a:gd name="T8" fmla="*/ 22 w 25"/>
                  <a:gd name="T9" fmla="*/ 5 h 24"/>
                  <a:gd name="T10" fmla="*/ 25 w 25"/>
                  <a:gd name="T11" fmla="*/ 14 h 24"/>
                  <a:gd name="T12" fmla="*/ 20 w 25"/>
                  <a:gd name="T13" fmla="*/ 22 h 24"/>
                  <a:gd name="T14" fmla="*/ 20 w 25"/>
                  <a:gd name="T15" fmla="*/ 22 h 24"/>
                  <a:gd name="T16" fmla="*/ 14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11 w 25"/>
                  <a:gd name="T23" fmla="*/ 8 h 24"/>
                  <a:gd name="T24" fmla="*/ 10 w 25"/>
                  <a:gd name="T25" fmla="*/ 14 h 24"/>
                  <a:gd name="T26" fmla="*/ 15 w 25"/>
                  <a:gd name="T27" fmla="*/ 15 h 24"/>
                  <a:gd name="T28" fmla="*/ 17 w 25"/>
                  <a:gd name="T29" fmla="*/ 13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6" y="21"/>
                      <a:pt x="4" y="18"/>
                    </a:cubicBezTo>
                    <a:cubicBezTo>
                      <a:pt x="0" y="12"/>
                      <a:pt x="1" y="5"/>
                      <a:pt x="6" y="2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5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333"/>
              <p:cNvSpPr>
                <a:spLocks noEditPoints="1"/>
              </p:cNvSpPr>
              <p:nvPr/>
            </p:nvSpPr>
            <p:spPr bwMode="auto">
              <a:xfrm>
                <a:off x="-4016376" y="369411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7 h 24"/>
                  <a:gd name="T4" fmla="*/ 6 w 25"/>
                  <a:gd name="T5" fmla="*/ 1 h 24"/>
                  <a:gd name="T6" fmla="*/ 12 w 25"/>
                  <a:gd name="T7" fmla="*/ 0 h 24"/>
                  <a:gd name="T8" fmla="*/ 22 w 25"/>
                  <a:gd name="T9" fmla="*/ 5 h 24"/>
                  <a:gd name="T10" fmla="*/ 24 w 25"/>
                  <a:gd name="T11" fmla="*/ 15 h 24"/>
                  <a:gd name="T12" fmla="*/ 19 w 25"/>
                  <a:gd name="T13" fmla="*/ 22 h 24"/>
                  <a:gd name="T14" fmla="*/ 19 w 25"/>
                  <a:gd name="T15" fmla="*/ 22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11 w 25"/>
                  <a:gd name="T23" fmla="*/ 8 h 24"/>
                  <a:gd name="T24" fmla="*/ 10 w 25"/>
                  <a:gd name="T25" fmla="*/ 13 h 24"/>
                  <a:gd name="T26" fmla="*/ 15 w 25"/>
                  <a:gd name="T27" fmla="*/ 15 h 24"/>
                  <a:gd name="T28" fmla="*/ 16 w 25"/>
                  <a:gd name="T29" fmla="*/ 13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1"/>
                      <a:pt x="3" y="17"/>
                    </a:cubicBezTo>
                    <a:cubicBezTo>
                      <a:pt x="0" y="12"/>
                      <a:pt x="1" y="4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18"/>
                      <a:pt x="22" y="20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9"/>
                      <a:pt x="9" y="11"/>
                      <a:pt x="10" y="13"/>
                    </a:cubicBezTo>
                    <a:cubicBezTo>
                      <a:pt x="11" y="15"/>
                      <a:pt x="13" y="16"/>
                      <a:pt x="15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334"/>
              <p:cNvSpPr>
                <a:spLocks noEditPoints="1"/>
              </p:cNvSpPr>
              <p:nvPr/>
            </p:nvSpPr>
            <p:spPr bwMode="auto">
              <a:xfrm>
                <a:off x="-4044951" y="3709988"/>
                <a:ext cx="53975" cy="50800"/>
              </a:xfrm>
              <a:custGeom>
                <a:avLst/>
                <a:gdLst>
                  <a:gd name="T0" fmla="*/ 14 w 25"/>
                  <a:gd name="T1" fmla="*/ 24 h 24"/>
                  <a:gd name="T2" fmla="*/ 3 w 25"/>
                  <a:gd name="T3" fmla="*/ 17 h 24"/>
                  <a:gd name="T4" fmla="*/ 7 w 25"/>
                  <a:gd name="T5" fmla="*/ 1 h 24"/>
                  <a:gd name="T6" fmla="*/ 12 w 25"/>
                  <a:gd name="T7" fmla="*/ 0 h 24"/>
                  <a:gd name="T8" fmla="*/ 23 w 25"/>
                  <a:gd name="T9" fmla="*/ 6 h 24"/>
                  <a:gd name="T10" fmla="*/ 24 w 25"/>
                  <a:gd name="T11" fmla="*/ 16 h 24"/>
                  <a:gd name="T12" fmla="*/ 19 w 25"/>
                  <a:gd name="T13" fmla="*/ 23 h 24"/>
                  <a:gd name="T14" fmla="*/ 14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10 w 25"/>
                  <a:gd name="T21" fmla="*/ 13 h 24"/>
                  <a:gd name="T22" fmla="*/ 15 w 25"/>
                  <a:gd name="T23" fmla="*/ 15 h 24"/>
                  <a:gd name="T24" fmla="*/ 16 w 25"/>
                  <a:gd name="T25" fmla="*/ 14 h 24"/>
                  <a:gd name="T26" fmla="*/ 16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9" y="24"/>
                      <a:pt x="5" y="21"/>
                      <a:pt x="3" y="17"/>
                    </a:cubicBezTo>
                    <a:cubicBezTo>
                      <a:pt x="0" y="11"/>
                      <a:pt x="2" y="4"/>
                      <a:pt x="7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5" y="9"/>
                      <a:pt x="25" y="13"/>
                      <a:pt x="24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7" y="23"/>
                      <a:pt x="16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1" y="15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335"/>
              <p:cNvSpPr>
                <a:spLocks noEditPoints="1"/>
              </p:cNvSpPr>
              <p:nvPr/>
            </p:nvSpPr>
            <p:spPr bwMode="auto">
              <a:xfrm>
                <a:off x="-4070351" y="3724275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8 w 24"/>
                  <a:gd name="T3" fmla="*/ 23 h 24"/>
                  <a:gd name="T4" fmla="*/ 2 w 24"/>
                  <a:gd name="T5" fmla="*/ 16 h 24"/>
                  <a:gd name="T6" fmla="*/ 1 w 24"/>
                  <a:gd name="T7" fmla="*/ 7 h 24"/>
                  <a:gd name="T8" fmla="*/ 7 w 24"/>
                  <a:gd name="T9" fmla="*/ 1 h 24"/>
                  <a:gd name="T10" fmla="*/ 12 w 24"/>
                  <a:gd name="T11" fmla="*/ 0 h 24"/>
                  <a:gd name="T12" fmla="*/ 22 w 24"/>
                  <a:gd name="T13" fmla="*/ 6 h 24"/>
                  <a:gd name="T14" fmla="*/ 23 w 24"/>
                  <a:gd name="T15" fmla="*/ 16 h 24"/>
                  <a:gd name="T16" fmla="*/ 18 w 24"/>
                  <a:gd name="T17" fmla="*/ 22 h 24"/>
                  <a:gd name="T18" fmla="*/ 13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10 h 24"/>
                  <a:gd name="T26" fmla="*/ 9 w 24"/>
                  <a:gd name="T27" fmla="*/ 13 h 24"/>
                  <a:gd name="T28" fmla="*/ 12 w 24"/>
                  <a:gd name="T29" fmla="*/ 15 h 24"/>
                  <a:gd name="T30" fmla="*/ 14 w 24"/>
                  <a:gd name="T31" fmla="*/ 15 h 24"/>
                  <a:gd name="T32" fmla="*/ 15 w 24"/>
                  <a:gd name="T33" fmla="*/ 13 h 24"/>
                  <a:gd name="T34" fmla="*/ 15 w 24"/>
                  <a:gd name="T35" fmla="*/ 10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6" y="22"/>
                      <a:pt x="3" y="19"/>
                      <a:pt x="2" y="16"/>
                    </a:cubicBezTo>
                    <a:cubicBezTo>
                      <a:pt x="1" y="14"/>
                      <a:pt x="0" y="10"/>
                      <a:pt x="1" y="7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6"/>
                    </a:cubicBezTo>
                    <a:cubicBezTo>
                      <a:pt x="24" y="9"/>
                      <a:pt x="24" y="13"/>
                      <a:pt x="23" y="16"/>
                    </a:cubicBezTo>
                    <a:cubicBezTo>
                      <a:pt x="22" y="19"/>
                      <a:pt x="20" y="21"/>
                      <a:pt x="18" y="22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5" y="14"/>
                      <a:pt x="15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336"/>
              <p:cNvSpPr>
                <a:spLocks noEditPoints="1"/>
              </p:cNvSpPr>
              <p:nvPr/>
            </p:nvSpPr>
            <p:spPr bwMode="auto">
              <a:xfrm>
                <a:off x="-4098926" y="3736975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8 w 24"/>
                  <a:gd name="T5" fmla="*/ 23 h 24"/>
                  <a:gd name="T6" fmla="*/ 2 w 24"/>
                  <a:gd name="T7" fmla="*/ 16 h 24"/>
                  <a:gd name="T8" fmla="*/ 1 w 24"/>
                  <a:gd name="T9" fmla="*/ 7 h 24"/>
                  <a:gd name="T10" fmla="*/ 3 w 24"/>
                  <a:gd name="T11" fmla="*/ 3 h 24"/>
                  <a:gd name="T12" fmla="*/ 7 w 24"/>
                  <a:gd name="T13" fmla="*/ 1 h 24"/>
                  <a:gd name="T14" fmla="*/ 11 w 24"/>
                  <a:gd name="T15" fmla="*/ 0 h 24"/>
                  <a:gd name="T16" fmla="*/ 22 w 24"/>
                  <a:gd name="T17" fmla="*/ 7 h 24"/>
                  <a:gd name="T18" fmla="*/ 23 w 24"/>
                  <a:gd name="T19" fmla="*/ 16 h 24"/>
                  <a:gd name="T20" fmla="*/ 17 w 24"/>
                  <a:gd name="T21" fmla="*/ 23 h 24"/>
                  <a:gd name="T22" fmla="*/ 12 w 24"/>
                  <a:gd name="T23" fmla="*/ 24 h 24"/>
                  <a:gd name="T24" fmla="*/ 12 w 24"/>
                  <a:gd name="T25" fmla="*/ 18 h 24"/>
                  <a:gd name="T26" fmla="*/ 12 w 24"/>
                  <a:gd name="T27" fmla="*/ 20 h 24"/>
                  <a:gd name="T28" fmla="*/ 12 w 24"/>
                  <a:gd name="T29" fmla="*/ 18 h 24"/>
                  <a:gd name="T30" fmla="*/ 11 w 24"/>
                  <a:gd name="T31" fmla="*/ 8 h 24"/>
                  <a:gd name="T32" fmla="*/ 10 w 24"/>
                  <a:gd name="T33" fmla="*/ 8 h 24"/>
                  <a:gd name="T34" fmla="*/ 10 w 24"/>
                  <a:gd name="T35" fmla="*/ 9 h 24"/>
                  <a:gd name="T36" fmla="*/ 9 w 24"/>
                  <a:gd name="T37" fmla="*/ 9 h 24"/>
                  <a:gd name="T38" fmla="*/ 9 w 24"/>
                  <a:gd name="T39" fmla="*/ 10 h 24"/>
                  <a:gd name="T40" fmla="*/ 9 w 24"/>
                  <a:gd name="T41" fmla="*/ 13 h 24"/>
                  <a:gd name="T42" fmla="*/ 11 w 24"/>
                  <a:gd name="T43" fmla="*/ 15 h 24"/>
                  <a:gd name="T44" fmla="*/ 12 w 24"/>
                  <a:gd name="T45" fmla="*/ 16 h 24"/>
                  <a:gd name="T46" fmla="*/ 14 w 24"/>
                  <a:gd name="T47" fmla="*/ 15 h 24"/>
                  <a:gd name="T48" fmla="*/ 15 w 24"/>
                  <a:gd name="T49" fmla="*/ 14 h 24"/>
                  <a:gd name="T50" fmla="*/ 15 w 24"/>
                  <a:gd name="T51" fmla="*/ 10 h 24"/>
                  <a:gd name="T52" fmla="*/ 11 w 24"/>
                  <a:gd name="T5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1" y="24"/>
                      <a:pt x="9" y="23"/>
                      <a:pt x="8" y="23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6"/>
                      <a:pt x="2" y="4"/>
                      <a:pt x="3" y="3"/>
                    </a:cubicBezTo>
                    <a:cubicBezTo>
                      <a:pt x="4" y="2"/>
                      <a:pt x="6" y="1"/>
                      <a:pt x="7" y="1"/>
                    </a:cubicBezTo>
                    <a:cubicBezTo>
                      <a:pt x="8" y="0"/>
                      <a:pt x="10" y="0"/>
                      <a:pt x="11" y="0"/>
                    </a:cubicBezTo>
                    <a:cubicBezTo>
                      <a:pt x="16" y="0"/>
                      <a:pt x="20" y="3"/>
                      <a:pt x="22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2" y="18"/>
                    </a:move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8"/>
                      <a:pt x="12" y="18"/>
                      <a:pt x="12" y="18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4" y="15"/>
                      <a:pt x="15" y="14"/>
                      <a:pt x="15" y="14"/>
                    </a:cubicBezTo>
                    <a:cubicBezTo>
                      <a:pt x="16" y="13"/>
                      <a:pt x="15" y="11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337"/>
              <p:cNvSpPr>
                <a:spLocks noEditPoints="1"/>
              </p:cNvSpPr>
              <p:nvPr/>
            </p:nvSpPr>
            <p:spPr bwMode="auto">
              <a:xfrm>
                <a:off x="-3954464" y="3692525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4 w 26"/>
                  <a:gd name="T3" fmla="*/ 19 h 24"/>
                  <a:gd name="T4" fmla="*/ 7 w 26"/>
                  <a:gd name="T5" fmla="*/ 2 h 24"/>
                  <a:gd name="T6" fmla="*/ 16 w 26"/>
                  <a:gd name="T7" fmla="*/ 0 h 24"/>
                  <a:gd name="T8" fmla="*/ 23 w 26"/>
                  <a:gd name="T9" fmla="*/ 5 h 24"/>
                  <a:gd name="T10" fmla="*/ 26 w 26"/>
                  <a:gd name="T11" fmla="*/ 14 h 24"/>
                  <a:gd name="T12" fmla="*/ 21 w 26"/>
                  <a:gd name="T13" fmla="*/ 22 h 24"/>
                  <a:gd name="T14" fmla="*/ 14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1 w 26"/>
                  <a:gd name="T21" fmla="*/ 14 h 24"/>
                  <a:gd name="T22" fmla="*/ 16 w 26"/>
                  <a:gd name="T23" fmla="*/ 15 h 24"/>
                  <a:gd name="T24" fmla="*/ 18 w 26"/>
                  <a:gd name="T25" fmla="*/ 13 h 24"/>
                  <a:gd name="T26" fmla="*/ 17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0" y="13"/>
                      <a:pt x="2" y="6"/>
                      <a:pt x="7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9" y="1"/>
                      <a:pt x="21" y="3"/>
                      <a:pt x="23" y="5"/>
                    </a:cubicBezTo>
                    <a:cubicBezTo>
                      <a:pt x="25" y="8"/>
                      <a:pt x="26" y="11"/>
                      <a:pt x="26" y="14"/>
                    </a:cubicBezTo>
                    <a:cubicBezTo>
                      <a:pt x="25" y="17"/>
                      <a:pt x="23" y="20"/>
                      <a:pt x="21" y="22"/>
                    </a:cubicBezTo>
                    <a:cubicBezTo>
                      <a:pt x="19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2" y="16"/>
                      <a:pt x="15" y="17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338"/>
              <p:cNvSpPr>
                <a:spLocks noEditPoints="1"/>
              </p:cNvSpPr>
              <p:nvPr/>
            </p:nvSpPr>
            <p:spPr bwMode="auto">
              <a:xfrm>
                <a:off x="-3979864" y="3709988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3 w 25"/>
                  <a:gd name="T3" fmla="*/ 19 h 25"/>
                  <a:gd name="T4" fmla="*/ 7 w 25"/>
                  <a:gd name="T5" fmla="*/ 3 h 25"/>
                  <a:gd name="T6" fmla="*/ 15 w 25"/>
                  <a:gd name="T7" fmla="*/ 1 h 25"/>
                  <a:gd name="T8" fmla="*/ 23 w 25"/>
                  <a:gd name="T9" fmla="*/ 6 h 25"/>
                  <a:gd name="T10" fmla="*/ 25 w 25"/>
                  <a:gd name="T11" fmla="*/ 15 h 25"/>
                  <a:gd name="T12" fmla="*/ 20 w 25"/>
                  <a:gd name="T13" fmla="*/ 23 h 25"/>
                  <a:gd name="T14" fmla="*/ 13 w 25"/>
                  <a:gd name="T15" fmla="*/ 25 h 25"/>
                  <a:gd name="T16" fmla="*/ 13 w 25"/>
                  <a:gd name="T17" fmla="*/ 9 h 25"/>
                  <a:gd name="T18" fmla="*/ 11 w 25"/>
                  <a:gd name="T19" fmla="*/ 9 h 25"/>
                  <a:gd name="T20" fmla="*/ 10 w 25"/>
                  <a:gd name="T21" fmla="*/ 15 h 25"/>
                  <a:gd name="T22" fmla="*/ 15 w 25"/>
                  <a:gd name="T23" fmla="*/ 16 h 25"/>
                  <a:gd name="T24" fmla="*/ 17 w 25"/>
                  <a:gd name="T25" fmla="*/ 14 h 25"/>
                  <a:gd name="T26" fmla="*/ 16 w 25"/>
                  <a:gd name="T27" fmla="*/ 11 h 25"/>
                  <a:gd name="T28" fmla="*/ 14 w 25"/>
                  <a:gd name="T29" fmla="*/ 9 h 25"/>
                  <a:gd name="T30" fmla="*/ 13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9" y="25"/>
                      <a:pt x="5" y="23"/>
                      <a:pt x="3" y="19"/>
                    </a:cubicBezTo>
                    <a:cubicBezTo>
                      <a:pt x="0" y="13"/>
                      <a:pt x="1" y="6"/>
                      <a:pt x="7" y="3"/>
                    </a:cubicBezTo>
                    <a:cubicBezTo>
                      <a:pt x="9" y="1"/>
                      <a:pt x="12" y="0"/>
                      <a:pt x="15" y="1"/>
                    </a:cubicBezTo>
                    <a:cubicBezTo>
                      <a:pt x="18" y="2"/>
                      <a:pt x="21" y="4"/>
                      <a:pt x="23" y="6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4" y="18"/>
                      <a:pt x="23" y="21"/>
                      <a:pt x="20" y="23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9" y="10"/>
                      <a:pt x="9" y="13"/>
                      <a:pt x="10" y="15"/>
                    </a:cubicBezTo>
                    <a:cubicBezTo>
                      <a:pt x="11" y="17"/>
                      <a:pt x="14" y="17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339"/>
              <p:cNvSpPr>
                <a:spLocks noEditPoints="1"/>
              </p:cNvSpPr>
              <p:nvPr/>
            </p:nvSpPr>
            <p:spPr bwMode="auto">
              <a:xfrm>
                <a:off x="-4008439" y="37290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8 h 24"/>
                  <a:gd name="T4" fmla="*/ 7 w 25"/>
                  <a:gd name="T5" fmla="*/ 1 h 24"/>
                  <a:gd name="T6" fmla="*/ 13 w 25"/>
                  <a:gd name="T7" fmla="*/ 0 h 24"/>
                  <a:gd name="T8" fmla="*/ 23 w 25"/>
                  <a:gd name="T9" fmla="*/ 6 h 24"/>
                  <a:gd name="T10" fmla="*/ 25 w 25"/>
                  <a:gd name="T11" fmla="*/ 15 h 24"/>
                  <a:gd name="T12" fmla="*/ 19 w 25"/>
                  <a:gd name="T13" fmla="*/ 22 h 24"/>
                  <a:gd name="T14" fmla="*/ 13 w 25"/>
                  <a:gd name="T15" fmla="*/ 24 h 24"/>
                  <a:gd name="T16" fmla="*/ 13 w 25"/>
                  <a:gd name="T17" fmla="*/ 8 h 24"/>
                  <a:gd name="T18" fmla="*/ 11 w 25"/>
                  <a:gd name="T19" fmla="*/ 8 h 24"/>
                  <a:gd name="T20" fmla="*/ 10 w 25"/>
                  <a:gd name="T21" fmla="*/ 14 h 24"/>
                  <a:gd name="T22" fmla="*/ 15 w 25"/>
                  <a:gd name="T23" fmla="*/ 15 h 24"/>
                  <a:gd name="T24" fmla="*/ 17 w 25"/>
                  <a:gd name="T25" fmla="*/ 13 h 24"/>
                  <a:gd name="T26" fmla="*/ 16 w 25"/>
                  <a:gd name="T27" fmla="*/ 10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1"/>
                      <a:pt x="3" y="18"/>
                    </a:cubicBezTo>
                    <a:cubicBezTo>
                      <a:pt x="0" y="12"/>
                      <a:pt x="2" y="4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6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340"/>
              <p:cNvSpPr>
                <a:spLocks noEditPoints="1"/>
              </p:cNvSpPr>
              <p:nvPr/>
            </p:nvSpPr>
            <p:spPr bwMode="auto">
              <a:xfrm>
                <a:off x="-4038601" y="3743325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3 w 26"/>
                  <a:gd name="T3" fmla="*/ 18 h 24"/>
                  <a:gd name="T4" fmla="*/ 8 w 26"/>
                  <a:gd name="T5" fmla="*/ 2 h 24"/>
                  <a:gd name="T6" fmla="*/ 13 w 26"/>
                  <a:gd name="T7" fmla="*/ 0 h 24"/>
                  <a:gd name="T8" fmla="*/ 24 w 26"/>
                  <a:gd name="T9" fmla="*/ 7 h 24"/>
                  <a:gd name="T10" fmla="*/ 25 w 26"/>
                  <a:gd name="T11" fmla="*/ 16 h 24"/>
                  <a:gd name="T12" fmla="*/ 19 w 26"/>
                  <a:gd name="T13" fmla="*/ 23 h 24"/>
                  <a:gd name="T14" fmla="*/ 14 w 26"/>
                  <a:gd name="T15" fmla="*/ 24 h 24"/>
                  <a:gd name="T16" fmla="*/ 13 w 26"/>
                  <a:gd name="T17" fmla="*/ 8 h 24"/>
                  <a:gd name="T18" fmla="*/ 12 w 26"/>
                  <a:gd name="T19" fmla="*/ 9 h 24"/>
                  <a:gd name="T20" fmla="*/ 11 w 26"/>
                  <a:gd name="T21" fmla="*/ 14 h 24"/>
                  <a:gd name="T22" fmla="*/ 14 w 26"/>
                  <a:gd name="T23" fmla="*/ 16 h 24"/>
                  <a:gd name="T24" fmla="*/ 16 w 26"/>
                  <a:gd name="T25" fmla="*/ 16 h 24"/>
                  <a:gd name="T26" fmla="*/ 17 w 26"/>
                  <a:gd name="T27" fmla="*/ 14 h 24"/>
                  <a:gd name="T28" fmla="*/ 17 w 26"/>
                  <a:gd name="T29" fmla="*/ 11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5" y="22"/>
                      <a:pt x="3" y="18"/>
                    </a:cubicBezTo>
                    <a:cubicBezTo>
                      <a:pt x="0" y="12"/>
                      <a:pt x="3" y="4"/>
                      <a:pt x="8" y="2"/>
                    </a:cubicBezTo>
                    <a:cubicBezTo>
                      <a:pt x="10" y="1"/>
                      <a:pt x="12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4" y="19"/>
                      <a:pt x="22" y="22"/>
                      <a:pt x="19" y="23"/>
                    </a:cubicBezTo>
                    <a:cubicBezTo>
                      <a:pt x="18" y="24"/>
                      <a:pt x="16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9"/>
                      <a:pt x="12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1" y="15"/>
                      <a:pt x="13" y="16"/>
                      <a:pt x="14" y="16"/>
                    </a:cubicBezTo>
                    <a:cubicBezTo>
                      <a:pt x="15" y="16"/>
                      <a:pt x="15" y="16"/>
                      <a:pt x="16" y="16"/>
                    </a:cubicBezTo>
                    <a:cubicBezTo>
                      <a:pt x="17" y="15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341"/>
              <p:cNvSpPr>
                <a:spLocks noEditPoints="1"/>
              </p:cNvSpPr>
              <p:nvPr/>
            </p:nvSpPr>
            <p:spPr bwMode="auto">
              <a:xfrm>
                <a:off x="-4065589" y="37592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7 h 24"/>
                  <a:gd name="T4" fmla="*/ 8 w 25"/>
                  <a:gd name="T5" fmla="*/ 1 h 24"/>
                  <a:gd name="T6" fmla="*/ 12 w 25"/>
                  <a:gd name="T7" fmla="*/ 0 h 24"/>
                  <a:gd name="T8" fmla="*/ 13 w 25"/>
                  <a:gd name="T9" fmla="*/ 0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22 w 25"/>
                  <a:gd name="T17" fmla="*/ 20 h 24"/>
                  <a:gd name="T18" fmla="*/ 18 w 25"/>
                  <a:gd name="T19" fmla="*/ 23 h 24"/>
                  <a:gd name="T20" fmla="*/ 13 w 25"/>
                  <a:gd name="T21" fmla="*/ 24 h 24"/>
                  <a:gd name="T22" fmla="*/ 13 w 25"/>
                  <a:gd name="T23" fmla="*/ 8 h 24"/>
                  <a:gd name="T24" fmla="*/ 13 w 25"/>
                  <a:gd name="T25" fmla="*/ 8 h 24"/>
                  <a:gd name="T26" fmla="*/ 11 w 25"/>
                  <a:gd name="T27" fmla="*/ 9 h 24"/>
                  <a:gd name="T28" fmla="*/ 10 w 25"/>
                  <a:gd name="T29" fmla="*/ 14 h 24"/>
                  <a:gd name="T30" fmla="*/ 15 w 25"/>
                  <a:gd name="T31" fmla="*/ 16 h 24"/>
                  <a:gd name="T32" fmla="*/ 16 w 25"/>
                  <a:gd name="T33" fmla="*/ 15 h 24"/>
                  <a:gd name="T34" fmla="*/ 17 w 25"/>
                  <a:gd name="T35" fmla="*/ 14 h 24"/>
                  <a:gd name="T36" fmla="*/ 16 w 25"/>
                  <a:gd name="T37" fmla="*/ 11 h 24"/>
                  <a:gd name="T38" fmla="*/ 14 w 25"/>
                  <a:gd name="T39" fmla="*/ 9 h 24"/>
                  <a:gd name="T40" fmla="*/ 13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4" y="21"/>
                      <a:pt x="2" y="17"/>
                    </a:cubicBezTo>
                    <a:cubicBezTo>
                      <a:pt x="0" y="11"/>
                      <a:pt x="2" y="4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4" y="18"/>
                      <a:pt x="23" y="19"/>
                      <a:pt x="22" y="20"/>
                    </a:cubicBezTo>
                    <a:cubicBezTo>
                      <a:pt x="21" y="22"/>
                      <a:pt x="20" y="22"/>
                      <a:pt x="18" y="23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2" y="8"/>
                      <a:pt x="11" y="9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6" y="15"/>
                      <a:pt x="16" y="14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342"/>
              <p:cNvSpPr>
                <a:spLocks noEditPoints="1"/>
              </p:cNvSpPr>
              <p:nvPr/>
            </p:nvSpPr>
            <p:spPr bwMode="auto">
              <a:xfrm>
                <a:off x="-3944939" y="37306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3 w 25"/>
                  <a:gd name="T5" fmla="*/ 19 h 24"/>
                  <a:gd name="T6" fmla="*/ 1 w 25"/>
                  <a:gd name="T7" fmla="*/ 9 h 24"/>
                  <a:gd name="T8" fmla="*/ 3 w 25"/>
                  <a:gd name="T9" fmla="*/ 5 h 24"/>
                  <a:gd name="T10" fmla="*/ 6 w 25"/>
                  <a:gd name="T11" fmla="*/ 2 h 24"/>
                  <a:gd name="T12" fmla="*/ 13 w 25"/>
                  <a:gd name="T13" fmla="*/ 0 h 24"/>
                  <a:gd name="T14" fmla="*/ 23 w 25"/>
                  <a:gd name="T15" fmla="*/ 5 h 24"/>
                  <a:gd name="T16" fmla="*/ 25 w 25"/>
                  <a:gd name="T17" fmla="*/ 14 h 24"/>
                  <a:gd name="T18" fmla="*/ 20 w 25"/>
                  <a:gd name="T19" fmla="*/ 22 h 24"/>
                  <a:gd name="T20" fmla="*/ 15 w 25"/>
                  <a:gd name="T21" fmla="*/ 24 h 24"/>
                  <a:gd name="T22" fmla="*/ 13 w 25"/>
                  <a:gd name="T23" fmla="*/ 24 h 24"/>
                  <a:gd name="T24" fmla="*/ 13 w 25"/>
                  <a:gd name="T25" fmla="*/ 8 h 24"/>
                  <a:gd name="T26" fmla="*/ 10 w 25"/>
                  <a:gd name="T27" fmla="*/ 8 h 24"/>
                  <a:gd name="T28" fmla="*/ 9 w 25"/>
                  <a:gd name="T29" fmla="*/ 10 h 24"/>
                  <a:gd name="T30" fmla="*/ 9 w 25"/>
                  <a:gd name="T31" fmla="*/ 11 h 24"/>
                  <a:gd name="T32" fmla="*/ 9 w 25"/>
                  <a:gd name="T33" fmla="*/ 14 h 24"/>
                  <a:gd name="T34" fmla="*/ 12 w 25"/>
                  <a:gd name="T35" fmla="*/ 16 h 24"/>
                  <a:gd name="T36" fmla="*/ 14 w 25"/>
                  <a:gd name="T37" fmla="*/ 16 h 24"/>
                  <a:gd name="T38" fmla="*/ 15 w 25"/>
                  <a:gd name="T39" fmla="*/ 15 h 24"/>
                  <a:gd name="T40" fmla="*/ 17 w 25"/>
                  <a:gd name="T41" fmla="*/ 13 h 24"/>
                  <a:gd name="T42" fmla="*/ 16 w 25"/>
                  <a:gd name="T43" fmla="*/ 10 h 24"/>
                  <a:gd name="T44" fmla="*/ 13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3" y="19"/>
                    </a:cubicBezTo>
                    <a:cubicBezTo>
                      <a:pt x="1" y="16"/>
                      <a:pt x="0" y="13"/>
                      <a:pt x="1" y="9"/>
                    </a:cubicBezTo>
                    <a:cubicBezTo>
                      <a:pt x="1" y="8"/>
                      <a:pt x="2" y="7"/>
                      <a:pt x="3" y="5"/>
                    </a:cubicBezTo>
                    <a:cubicBezTo>
                      <a:pt x="3" y="4"/>
                      <a:pt x="5" y="3"/>
                      <a:pt x="6" y="2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6" y="0"/>
                      <a:pt x="20" y="2"/>
                      <a:pt x="23" y="5"/>
                    </a:cubicBezTo>
                    <a:cubicBezTo>
                      <a:pt x="24" y="7"/>
                      <a:pt x="25" y="11"/>
                      <a:pt x="25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18" y="23"/>
                      <a:pt x="17" y="24"/>
                      <a:pt x="15" y="24"/>
                    </a:cubicBezTo>
                    <a:cubicBezTo>
                      <a:pt x="14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10" y="9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343"/>
              <p:cNvSpPr>
                <a:spLocks noEditPoints="1"/>
              </p:cNvSpPr>
              <p:nvPr/>
            </p:nvSpPr>
            <p:spPr bwMode="auto">
              <a:xfrm>
                <a:off x="-3973514" y="37496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3 h 24"/>
                  <a:gd name="T4" fmla="*/ 2 w 25"/>
                  <a:gd name="T5" fmla="*/ 18 h 24"/>
                  <a:gd name="T6" fmla="*/ 1 w 25"/>
                  <a:gd name="T7" fmla="*/ 9 h 24"/>
                  <a:gd name="T8" fmla="*/ 6 w 25"/>
                  <a:gd name="T9" fmla="*/ 1 h 24"/>
                  <a:gd name="T10" fmla="*/ 12 w 25"/>
                  <a:gd name="T11" fmla="*/ 0 h 24"/>
                  <a:gd name="T12" fmla="*/ 22 w 25"/>
                  <a:gd name="T13" fmla="*/ 5 h 24"/>
                  <a:gd name="T14" fmla="*/ 24 w 25"/>
                  <a:gd name="T15" fmla="*/ 14 h 24"/>
                  <a:gd name="T16" fmla="*/ 19 w 25"/>
                  <a:gd name="T17" fmla="*/ 22 h 24"/>
                  <a:gd name="T18" fmla="*/ 12 w 25"/>
                  <a:gd name="T19" fmla="*/ 24 h 24"/>
                  <a:gd name="T20" fmla="*/ 12 w 25"/>
                  <a:gd name="T21" fmla="*/ 8 h 24"/>
                  <a:gd name="T22" fmla="*/ 10 w 25"/>
                  <a:gd name="T23" fmla="*/ 8 h 24"/>
                  <a:gd name="T24" fmla="*/ 8 w 25"/>
                  <a:gd name="T25" fmla="*/ 11 h 24"/>
                  <a:gd name="T26" fmla="*/ 9 w 25"/>
                  <a:gd name="T27" fmla="*/ 14 h 24"/>
                  <a:gd name="T28" fmla="*/ 11 w 25"/>
                  <a:gd name="T29" fmla="*/ 16 h 24"/>
                  <a:gd name="T30" fmla="*/ 14 w 25"/>
                  <a:gd name="T31" fmla="*/ 15 h 24"/>
                  <a:gd name="T32" fmla="*/ 16 w 25"/>
                  <a:gd name="T33" fmla="*/ 12 h 24"/>
                  <a:gd name="T34" fmla="*/ 16 w 25"/>
                  <a:gd name="T35" fmla="*/ 10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3" y="17"/>
                      <a:pt x="22" y="20"/>
                      <a:pt x="19" y="22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8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344"/>
              <p:cNvSpPr>
                <a:spLocks noEditPoints="1"/>
              </p:cNvSpPr>
              <p:nvPr/>
            </p:nvSpPr>
            <p:spPr bwMode="auto">
              <a:xfrm>
                <a:off x="-4005264" y="3767138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3 w 26"/>
                  <a:gd name="T3" fmla="*/ 18 h 24"/>
                  <a:gd name="T4" fmla="*/ 7 w 26"/>
                  <a:gd name="T5" fmla="*/ 1 h 24"/>
                  <a:gd name="T6" fmla="*/ 13 w 26"/>
                  <a:gd name="T7" fmla="*/ 0 h 24"/>
                  <a:gd name="T8" fmla="*/ 24 w 26"/>
                  <a:gd name="T9" fmla="*/ 6 h 24"/>
                  <a:gd name="T10" fmla="*/ 25 w 26"/>
                  <a:gd name="T11" fmla="*/ 15 h 24"/>
                  <a:gd name="T12" fmla="*/ 19 w 26"/>
                  <a:gd name="T13" fmla="*/ 22 h 24"/>
                  <a:gd name="T14" fmla="*/ 13 w 26"/>
                  <a:gd name="T15" fmla="*/ 24 h 24"/>
                  <a:gd name="T16" fmla="*/ 13 w 26"/>
                  <a:gd name="T17" fmla="*/ 8 h 24"/>
                  <a:gd name="T18" fmla="*/ 11 w 26"/>
                  <a:gd name="T19" fmla="*/ 8 h 24"/>
                  <a:gd name="T20" fmla="*/ 10 w 26"/>
                  <a:gd name="T21" fmla="*/ 14 h 24"/>
                  <a:gd name="T22" fmla="*/ 15 w 26"/>
                  <a:gd name="T23" fmla="*/ 15 h 24"/>
                  <a:gd name="T24" fmla="*/ 17 w 26"/>
                  <a:gd name="T25" fmla="*/ 13 h 24"/>
                  <a:gd name="T26" fmla="*/ 17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5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8" y="0"/>
                      <a:pt x="22" y="2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345"/>
              <p:cNvSpPr>
                <a:spLocks noEditPoints="1"/>
              </p:cNvSpPr>
              <p:nvPr/>
            </p:nvSpPr>
            <p:spPr bwMode="auto">
              <a:xfrm>
                <a:off x="-4033839" y="3783013"/>
                <a:ext cx="53975" cy="52388"/>
              </a:xfrm>
              <a:custGeom>
                <a:avLst/>
                <a:gdLst>
                  <a:gd name="T0" fmla="*/ 12 w 25"/>
                  <a:gd name="T1" fmla="*/ 25 h 25"/>
                  <a:gd name="T2" fmla="*/ 8 w 25"/>
                  <a:gd name="T3" fmla="*/ 24 h 25"/>
                  <a:gd name="T4" fmla="*/ 1 w 25"/>
                  <a:gd name="T5" fmla="*/ 18 h 25"/>
                  <a:gd name="T6" fmla="*/ 1 w 25"/>
                  <a:gd name="T7" fmla="*/ 8 h 25"/>
                  <a:gd name="T8" fmla="*/ 7 w 25"/>
                  <a:gd name="T9" fmla="*/ 1 h 25"/>
                  <a:gd name="T10" fmla="*/ 12 w 25"/>
                  <a:gd name="T11" fmla="*/ 0 h 25"/>
                  <a:gd name="T12" fmla="*/ 23 w 25"/>
                  <a:gd name="T13" fmla="*/ 7 h 25"/>
                  <a:gd name="T14" fmla="*/ 24 w 25"/>
                  <a:gd name="T15" fmla="*/ 16 h 25"/>
                  <a:gd name="T16" fmla="*/ 18 w 25"/>
                  <a:gd name="T17" fmla="*/ 23 h 25"/>
                  <a:gd name="T18" fmla="*/ 12 w 25"/>
                  <a:gd name="T19" fmla="*/ 25 h 25"/>
                  <a:gd name="T20" fmla="*/ 12 w 25"/>
                  <a:gd name="T21" fmla="*/ 8 h 25"/>
                  <a:gd name="T22" fmla="*/ 10 w 25"/>
                  <a:gd name="T23" fmla="*/ 9 h 25"/>
                  <a:gd name="T24" fmla="*/ 8 w 25"/>
                  <a:gd name="T25" fmla="*/ 11 h 25"/>
                  <a:gd name="T26" fmla="*/ 9 w 25"/>
                  <a:gd name="T27" fmla="*/ 14 h 25"/>
                  <a:gd name="T28" fmla="*/ 11 w 25"/>
                  <a:gd name="T29" fmla="*/ 16 h 25"/>
                  <a:gd name="T30" fmla="*/ 14 w 25"/>
                  <a:gd name="T31" fmla="*/ 16 h 25"/>
                  <a:gd name="T32" fmla="*/ 16 w 25"/>
                  <a:gd name="T33" fmla="*/ 14 h 25"/>
                  <a:gd name="T34" fmla="*/ 16 w 25"/>
                  <a:gd name="T35" fmla="*/ 11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0" y="24"/>
                      <a:pt x="8" y="24"/>
                    </a:cubicBezTo>
                    <a:cubicBezTo>
                      <a:pt x="5" y="23"/>
                      <a:pt x="3" y="21"/>
                      <a:pt x="1" y="18"/>
                    </a:cubicBezTo>
                    <a:cubicBezTo>
                      <a:pt x="0" y="15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1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7" y="0"/>
                      <a:pt x="21" y="3"/>
                      <a:pt x="23" y="7"/>
                    </a:cubicBezTo>
                    <a:cubicBezTo>
                      <a:pt x="24" y="10"/>
                      <a:pt x="25" y="13"/>
                      <a:pt x="24" y="16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6" y="24"/>
                      <a:pt x="14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3" y="16"/>
                      <a:pt x="14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3"/>
                      <a:pt x="16" y="11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346"/>
              <p:cNvSpPr>
                <a:spLocks noEditPoints="1"/>
              </p:cNvSpPr>
              <p:nvPr/>
            </p:nvSpPr>
            <p:spPr bwMode="auto">
              <a:xfrm>
                <a:off x="-3943351" y="3767138"/>
                <a:ext cx="58738" cy="53975"/>
              </a:xfrm>
              <a:custGeom>
                <a:avLst/>
                <a:gdLst>
                  <a:gd name="T0" fmla="*/ 14 w 27"/>
                  <a:gd name="T1" fmla="*/ 25 h 25"/>
                  <a:gd name="T2" fmla="*/ 3 w 27"/>
                  <a:gd name="T3" fmla="*/ 20 h 25"/>
                  <a:gd name="T4" fmla="*/ 7 w 27"/>
                  <a:gd name="T5" fmla="*/ 3 h 25"/>
                  <a:gd name="T6" fmla="*/ 16 w 27"/>
                  <a:gd name="T7" fmla="*/ 1 h 25"/>
                  <a:gd name="T8" fmla="*/ 24 w 27"/>
                  <a:gd name="T9" fmla="*/ 6 h 25"/>
                  <a:gd name="T10" fmla="*/ 26 w 27"/>
                  <a:gd name="T11" fmla="*/ 15 h 25"/>
                  <a:gd name="T12" fmla="*/ 21 w 27"/>
                  <a:gd name="T13" fmla="*/ 23 h 25"/>
                  <a:gd name="T14" fmla="*/ 14 w 27"/>
                  <a:gd name="T15" fmla="*/ 25 h 25"/>
                  <a:gd name="T16" fmla="*/ 14 w 27"/>
                  <a:gd name="T17" fmla="*/ 9 h 25"/>
                  <a:gd name="T18" fmla="*/ 12 w 27"/>
                  <a:gd name="T19" fmla="*/ 9 h 25"/>
                  <a:gd name="T20" fmla="*/ 10 w 27"/>
                  <a:gd name="T21" fmla="*/ 15 h 25"/>
                  <a:gd name="T22" fmla="*/ 14 w 27"/>
                  <a:gd name="T23" fmla="*/ 17 h 25"/>
                  <a:gd name="T24" fmla="*/ 16 w 27"/>
                  <a:gd name="T25" fmla="*/ 16 h 25"/>
                  <a:gd name="T26" fmla="*/ 18 w 27"/>
                  <a:gd name="T27" fmla="*/ 14 h 25"/>
                  <a:gd name="T28" fmla="*/ 18 w 27"/>
                  <a:gd name="T29" fmla="*/ 11 h 25"/>
                  <a:gd name="T30" fmla="*/ 15 w 27"/>
                  <a:gd name="T31" fmla="*/ 9 h 25"/>
                  <a:gd name="T32" fmla="*/ 14 w 27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9" y="25"/>
                      <a:pt x="6" y="23"/>
                      <a:pt x="3" y="20"/>
                    </a:cubicBezTo>
                    <a:cubicBezTo>
                      <a:pt x="0" y="14"/>
                      <a:pt x="2" y="6"/>
                      <a:pt x="7" y="3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20" y="1"/>
                      <a:pt x="22" y="3"/>
                      <a:pt x="24" y="6"/>
                    </a:cubicBezTo>
                    <a:cubicBezTo>
                      <a:pt x="26" y="9"/>
                      <a:pt x="27" y="12"/>
                      <a:pt x="26" y="15"/>
                    </a:cubicBezTo>
                    <a:cubicBezTo>
                      <a:pt x="25" y="18"/>
                      <a:pt x="23" y="21"/>
                      <a:pt x="21" y="23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3" y="9"/>
                      <a:pt x="12" y="9"/>
                    </a:cubicBezTo>
                    <a:cubicBezTo>
                      <a:pt x="10" y="11"/>
                      <a:pt x="9" y="13"/>
                      <a:pt x="10" y="15"/>
                    </a:cubicBezTo>
                    <a:cubicBezTo>
                      <a:pt x="11" y="16"/>
                      <a:pt x="12" y="17"/>
                      <a:pt x="14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10"/>
                      <a:pt x="16" y="9"/>
                      <a:pt x="15" y="9"/>
                    </a:cubicBezTo>
                    <a:lnTo>
                      <a:pt x="14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347"/>
              <p:cNvSpPr>
                <a:spLocks noEditPoints="1"/>
              </p:cNvSpPr>
              <p:nvPr/>
            </p:nvSpPr>
            <p:spPr bwMode="auto">
              <a:xfrm>
                <a:off x="-3962401" y="3816350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15 w 40"/>
                  <a:gd name="T3" fmla="*/ 37 h 37"/>
                  <a:gd name="T4" fmla="*/ 3 w 40"/>
                  <a:gd name="T5" fmla="*/ 28 h 37"/>
                  <a:gd name="T6" fmla="*/ 2 w 40"/>
                  <a:gd name="T7" fmla="*/ 14 h 37"/>
                  <a:gd name="T8" fmla="*/ 11 w 40"/>
                  <a:gd name="T9" fmla="*/ 3 h 37"/>
                  <a:gd name="T10" fmla="*/ 18 w 40"/>
                  <a:gd name="T11" fmla="*/ 0 h 37"/>
                  <a:gd name="T12" fmla="*/ 25 w 40"/>
                  <a:gd name="T13" fmla="*/ 0 h 37"/>
                  <a:gd name="T14" fmla="*/ 37 w 40"/>
                  <a:gd name="T15" fmla="*/ 8 h 37"/>
                  <a:gd name="T16" fmla="*/ 39 w 40"/>
                  <a:gd name="T17" fmla="*/ 22 h 37"/>
                  <a:gd name="T18" fmla="*/ 36 w 40"/>
                  <a:gd name="T19" fmla="*/ 29 h 37"/>
                  <a:gd name="T20" fmla="*/ 30 w 40"/>
                  <a:gd name="T21" fmla="*/ 34 h 37"/>
                  <a:gd name="T22" fmla="*/ 19 w 40"/>
                  <a:gd name="T23" fmla="*/ 37 h 37"/>
                  <a:gd name="T24" fmla="*/ 22 w 40"/>
                  <a:gd name="T25" fmla="*/ 8 h 37"/>
                  <a:gd name="T26" fmla="*/ 19 w 40"/>
                  <a:gd name="T27" fmla="*/ 8 h 37"/>
                  <a:gd name="T28" fmla="*/ 15 w 40"/>
                  <a:gd name="T29" fmla="*/ 10 h 37"/>
                  <a:gd name="T30" fmla="*/ 10 w 40"/>
                  <a:gd name="T31" fmla="*/ 16 h 37"/>
                  <a:gd name="T32" fmla="*/ 10 w 40"/>
                  <a:gd name="T33" fmla="*/ 24 h 37"/>
                  <a:gd name="T34" fmla="*/ 16 w 40"/>
                  <a:gd name="T35" fmla="*/ 29 h 37"/>
                  <a:gd name="T36" fmla="*/ 26 w 40"/>
                  <a:gd name="T37" fmla="*/ 27 h 37"/>
                  <a:gd name="T38" fmla="*/ 29 w 40"/>
                  <a:gd name="T39" fmla="*/ 24 h 37"/>
                  <a:gd name="T40" fmla="*/ 31 w 40"/>
                  <a:gd name="T41" fmla="*/ 20 h 37"/>
                  <a:gd name="T42" fmla="*/ 30 w 40"/>
                  <a:gd name="T43" fmla="*/ 12 h 37"/>
                  <a:gd name="T44" fmla="*/ 24 w 40"/>
                  <a:gd name="T45" fmla="*/ 8 h 37"/>
                  <a:gd name="T46" fmla="*/ 22 w 40"/>
                  <a:gd name="T4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7" y="37"/>
                      <a:pt x="16" y="37"/>
                      <a:pt x="15" y="37"/>
                    </a:cubicBezTo>
                    <a:cubicBezTo>
                      <a:pt x="10" y="36"/>
                      <a:pt x="5" y="33"/>
                      <a:pt x="3" y="28"/>
                    </a:cubicBezTo>
                    <a:cubicBezTo>
                      <a:pt x="1" y="24"/>
                      <a:pt x="0" y="19"/>
                      <a:pt x="2" y="14"/>
                    </a:cubicBezTo>
                    <a:cubicBezTo>
                      <a:pt x="3" y="9"/>
                      <a:pt x="7" y="5"/>
                      <a:pt x="11" y="3"/>
                    </a:cubicBezTo>
                    <a:cubicBezTo>
                      <a:pt x="13" y="2"/>
                      <a:pt x="15" y="1"/>
                      <a:pt x="18" y="0"/>
                    </a:cubicBezTo>
                    <a:cubicBezTo>
                      <a:pt x="20" y="0"/>
                      <a:pt x="23" y="0"/>
                      <a:pt x="25" y="0"/>
                    </a:cubicBezTo>
                    <a:cubicBezTo>
                      <a:pt x="30" y="1"/>
                      <a:pt x="34" y="4"/>
                      <a:pt x="37" y="8"/>
                    </a:cubicBezTo>
                    <a:cubicBezTo>
                      <a:pt x="40" y="12"/>
                      <a:pt x="40" y="17"/>
                      <a:pt x="39" y="22"/>
                    </a:cubicBezTo>
                    <a:cubicBezTo>
                      <a:pt x="38" y="25"/>
                      <a:pt x="37" y="27"/>
                      <a:pt x="36" y="29"/>
                    </a:cubicBezTo>
                    <a:cubicBezTo>
                      <a:pt x="34" y="31"/>
                      <a:pt x="32" y="33"/>
                      <a:pt x="30" y="34"/>
                    </a:cubicBezTo>
                    <a:cubicBezTo>
                      <a:pt x="26" y="36"/>
                      <a:pt x="22" y="37"/>
                      <a:pt x="19" y="37"/>
                    </a:cubicBezTo>
                    <a:close/>
                    <a:moveTo>
                      <a:pt x="22" y="8"/>
                    </a:moveTo>
                    <a:cubicBezTo>
                      <a:pt x="21" y="8"/>
                      <a:pt x="20" y="8"/>
                      <a:pt x="19" y="8"/>
                    </a:cubicBezTo>
                    <a:cubicBezTo>
                      <a:pt x="18" y="9"/>
                      <a:pt x="16" y="9"/>
                      <a:pt x="15" y="10"/>
                    </a:cubicBezTo>
                    <a:cubicBezTo>
                      <a:pt x="12" y="11"/>
                      <a:pt x="10" y="14"/>
                      <a:pt x="10" y="16"/>
                    </a:cubicBezTo>
                    <a:cubicBezTo>
                      <a:pt x="9" y="18"/>
                      <a:pt x="9" y="21"/>
                      <a:pt x="10" y="24"/>
                    </a:cubicBezTo>
                    <a:cubicBezTo>
                      <a:pt x="11" y="27"/>
                      <a:pt x="14" y="28"/>
                      <a:pt x="16" y="29"/>
                    </a:cubicBezTo>
                    <a:cubicBezTo>
                      <a:pt x="19" y="30"/>
                      <a:pt x="23" y="29"/>
                      <a:pt x="26" y="27"/>
                    </a:cubicBezTo>
                    <a:cubicBezTo>
                      <a:pt x="27" y="26"/>
                      <a:pt x="28" y="25"/>
                      <a:pt x="29" y="24"/>
                    </a:cubicBezTo>
                    <a:cubicBezTo>
                      <a:pt x="30" y="23"/>
                      <a:pt x="31" y="22"/>
                      <a:pt x="31" y="20"/>
                    </a:cubicBezTo>
                    <a:cubicBezTo>
                      <a:pt x="32" y="17"/>
                      <a:pt x="32" y="15"/>
                      <a:pt x="30" y="12"/>
                    </a:cubicBezTo>
                    <a:cubicBezTo>
                      <a:pt x="29" y="10"/>
                      <a:pt x="26" y="9"/>
                      <a:pt x="24" y="8"/>
                    </a:cubicBezTo>
                    <a:cubicBezTo>
                      <a:pt x="23" y="8"/>
                      <a:pt x="22" y="8"/>
                      <a:pt x="2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348"/>
              <p:cNvSpPr>
                <a:spLocks noEditPoints="1"/>
              </p:cNvSpPr>
              <p:nvPr/>
            </p:nvSpPr>
            <p:spPr bwMode="auto">
              <a:xfrm>
                <a:off x="-3973514" y="378936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3 w 26"/>
                  <a:gd name="T3" fmla="*/ 18 h 24"/>
                  <a:gd name="T4" fmla="*/ 7 w 26"/>
                  <a:gd name="T5" fmla="*/ 1 h 24"/>
                  <a:gd name="T6" fmla="*/ 14 w 26"/>
                  <a:gd name="T7" fmla="*/ 0 h 24"/>
                  <a:gd name="T8" fmla="*/ 24 w 26"/>
                  <a:gd name="T9" fmla="*/ 5 h 24"/>
                  <a:gd name="T10" fmla="*/ 26 w 26"/>
                  <a:gd name="T11" fmla="*/ 15 h 24"/>
                  <a:gd name="T12" fmla="*/ 20 w 26"/>
                  <a:gd name="T13" fmla="*/ 22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8 h 24"/>
                  <a:gd name="T20" fmla="*/ 10 w 26"/>
                  <a:gd name="T21" fmla="*/ 14 h 24"/>
                  <a:gd name="T22" fmla="*/ 13 w 26"/>
                  <a:gd name="T23" fmla="*/ 16 h 24"/>
                  <a:gd name="T24" fmla="*/ 16 w 26"/>
                  <a:gd name="T25" fmla="*/ 15 h 24"/>
                  <a:gd name="T26" fmla="*/ 18 w 26"/>
                  <a:gd name="T27" fmla="*/ 13 h 24"/>
                  <a:gd name="T28" fmla="*/ 17 w 26"/>
                  <a:gd name="T29" fmla="*/ 10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5"/>
                      <a:pt x="7" y="1"/>
                    </a:cubicBezTo>
                    <a:cubicBezTo>
                      <a:pt x="9" y="0"/>
                      <a:pt x="12" y="0"/>
                      <a:pt x="14" y="0"/>
                    </a:cubicBezTo>
                    <a:cubicBezTo>
                      <a:pt x="18" y="0"/>
                      <a:pt x="22" y="2"/>
                      <a:pt x="24" y="5"/>
                    </a:cubicBezTo>
                    <a:cubicBezTo>
                      <a:pt x="26" y="8"/>
                      <a:pt x="26" y="11"/>
                      <a:pt x="26" y="15"/>
                    </a:cubicBezTo>
                    <a:cubicBezTo>
                      <a:pt x="25" y="18"/>
                      <a:pt x="23" y="21"/>
                      <a:pt x="20" y="22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0"/>
                      <a:pt x="17" y="10"/>
                    </a:cubicBezTo>
                    <a:cubicBezTo>
                      <a:pt x="17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349"/>
              <p:cNvSpPr>
                <a:spLocks noEditPoints="1"/>
              </p:cNvSpPr>
              <p:nvPr/>
            </p:nvSpPr>
            <p:spPr bwMode="auto">
              <a:xfrm>
                <a:off x="-4005264" y="3806825"/>
                <a:ext cx="57150" cy="50800"/>
              </a:xfrm>
              <a:custGeom>
                <a:avLst/>
                <a:gdLst>
                  <a:gd name="T0" fmla="*/ 14 w 27"/>
                  <a:gd name="T1" fmla="*/ 24 h 24"/>
                  <a:gd name="T2" fmla="*/ 3 w 27"/>
                  <a:gd name="T3" fmla="*/ 18 h 24"/>
                  <a:gd name="T4" fmla="*/ 8 w 27"/>
                  <a:gd name="T5" fmla="*/ 1 h 24"/>
                  <a:gd name="T6" fmla="*/ 14 w 27"/>
                  <a:gd name="T7" fmla="*/ 0 h 24"/>
                  <a:gd name="T8" fmla="*/ 25 w 27"/>
                  <a:gd name="T9" fmla="*/ 6 h 24"/>
                  <a:gd name="T10" fmla="*/ 26 w 27"/>
                  <a:gd name="T11" fmla="*/ 15 h 24"/>
                  <a:gd name="T12" fmla="*/ 20 w 27"/>
                  <a:gd name="T13" fmla="*/ 23 h 24"/>
                  <a:gd name="T14" fmla="*/ 14 w 27"/>
                  <a:gd name="T15" fmla="*/ 24 h 24"/>
                  <a:gd name="T16" fmla="*/ 14 w 27"/>
                  <a:gd name="T17" fmla="*/ 8 h 24"/>
                  <a:gd name="T18" fmla="*/ 12 w 27"/>
                  <a:gd name="T19" fmla="*/ 8 h 24"/>
                  <a:gd name="T20" fmla="*/ 10 w 27"/>
                  <a:gd name="T21" fmla="*/ 14 h 24"/>
                  <a:gd name="T22" fmla="*/ 14 w 27"/>
                  <a:gd name="T23" fmla="*/ 16 h 24"/>
                  <a:gd name="T24" fmla="*/ 16 w 27"/>
                  <a:gd name="T25" fmla="*/ 16 h 24"/>
                  <a:gd name="T26" fmla="*/ 18 w 27"/>
                  <a:gd name="T27" fmla="*/ 13 h 24"/>
                  <a:gd name="T28" fmla="*/ 18 w 27"/>
                  <a:gd name="T29" fmla="*/ 10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4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9"/>
                      <a:pt x="27" y="12"/>
                      <a:pt x="26" y="15"/>
                    </a:cubicBezTo>
                    <a:cubicBezTo>
                      <a:pt x="25" y="19"/>
                      <a:pt x="23" y="21"/>
                      <a:pt x="20" y="23"/>
                    </a:cubicBezTo>
                    <a:cubicBezTo>
                      <a:pt x="18" y="24"/>
                      <a:pt x="16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5"/>
                      <a:pt x="12" y="16"/>
                      <a:pt x="14" y="16"/>
                    </a:cubicBezTo>
                    <a:cubicBezTo>
                      <a:pt x="14" y="16"/>
                      <a:pt x="15" y="16"/>
                      <a:pt x="16" y="16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350"/>
              <p:cNvSpPr>
                <a:spLocks noEditPoints="1"/>
              </p:cNvSpPr>
              <p:nvPr/>
            </p:nvSpPr>
            <p:spPr bwMode="auto">
              <a:xfrm>
                <a:off x="-4143376" y="3749675"/>
                <a:ext cx="53975" cy="57150"/>
              </a:xfrm>
              <a:custGeom>
                <a:avLst/>
                <a:gdLst>
                  <a:gd name="T0" fmla="*/ 13 w 25"/>
                  <a:gd name="T1" fmla="*/ 26 h 26"/>
                  <a:gd name="T2" fmla="*/ 2 w 25"/>
                  <a:gd name="T3" fmla="*/ 17 h 26"/>
                  <a:gd name="T4" fmla="*/ 9 w 25"/>
                  <a:gd name="T5" fmla="*/ 2 h 26"/>
                  <a:gd name="T6" fmla="*/ 23 w 25"/>
                  <a:gd name="T7" fmla="*/ 10 h 26"/>
                  <a:gd name="T8" fmla="*/ 23 w 25"/>
                  <a:gd name="T9" fmla="*/ 20 h 26"/>
                  <a:gd name="T10" fmla="*/ 17 w 25"/>
                  <a:gd name="T11" fmla="*/ 25 h 26"/>
                  <a:gd name="T12" fmla="*/ 13 w 25"/>
                  <a:gd name="T13" fmla="*/ 26 h 26"/>
                  <a:gd name="T14" fmla="*/ 12 w 25"/>
                  <a:gd name="T15" fmla="*/ 10 h 26"/>
                  <a:gd name="T16" fmla="*/ 11 w 25"/>
                  <a:gd name="T17" fmla="*/ 10 h 26"/>
                  <a:gd name="T18" fmla="*/ 10 w 25"/>
                  <a:gd name="T19" fmla="*/ 15 h 26"/>
                  <a:gd name="T20" fmla="*/ 14 w 25"/>
                  <a:gd name="T21" fmla="*/ 17 h 26"/>
                  <a:gd name="T22" fmla="*/ 16 w 25"/>
                  <a:gd name="T23" fmla="*/ 16 h 26"/>
                  <a:gd name="T24" fmla="*/ 16 w 25"/>
                  <a:gd name="T25" fmla="*/ 13 h 26"/>
                  <a:gd name="T26" fmla="*/ 12 w 25"/>
                  <a:gd name="T2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6">
                    <a:moveTo>
                      <a:pt x="13" y="26"/>
                    </a:moveTo>
                    <a:cubicBezTo>
                      <a:pt x="8" y="26"/>
                      <a:pt x="4" y="22"/>
                      <a:pt x="2" y="17"/>
                    </a:cubicBezTo>
                    <a:cubicBezTo>
                      <a:pt x="0" y="11"/>
                      <a:pt x="3" y="4"/>
                      <a:pt x="9" y="2"/>
                    </a:cubicBezTo>
                    <a:cubicBezTo>
                      <a:pt x="15" y="0"/>
                      <a:pt x="21" y="4"/>
                      <a:pt x="23" y="10"/>
                    </a:cubicBezTo>
                    <a:cubicBezTo>
                      <a:pt x="25" y="13"/>
                      <a:pt x="24" y="17"/>
                      <a:pt x="23" y="20"/>
                    </a:cubicBezTo>
                    <a:cubicBezTo>
                      <a:pt x="22" y="22"/>
                      <a:pt x="19" y="24"/>
                      <a:pt x="17" y="25"/>
                    </a:cubicBezTo>
                    <a:cubicBezTo>
                      <a:pt x="15" y="26"/>
                      <a:pt x="14" y="26"/>
                      <a:pt x="13" y="26"/>
                    </a:cubicBezTo>
                    <a:close/>
                    <a:moveTo>
                      <a:pt x="12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0" y="10"/>
                      <a:pt x="9" y="13"/>
                      <a:pt x="10" y="15"/>
                    </a:cubicBezTo>
                    <a:cubicBezTo>
                      <a:pt x="10" y="17"/>
                      <a:pt x="12" y="18"/>
                      <a:pt x="14" y="17"/>
                    </a:cubicBezTo>
                    <a:cubicBezTo>
                      <a:pt x="15" y="17"/>
                      <a:pt x="15" y="17"/>
                      <a:pt x="16" y="16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5" y="11"/>
                      <a:pt x="14" y="10"/>
                      <a:pt x="1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351"/>
              <p:cNvSpPr>
                <a:spLocks noEditPoints="1"/>
              </p:cNvSpPr>
              <p:nvPr/>
            </p:nvSpPr>
            <p:spPr bwMode="auto">
              <a:xfrm>
                <a:off x="-4173539" y="376237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9 w 25"/>
                  <a:gd name="T5" fmla="*/ 1 h 24"/>
                  <a:gd name="T6" fmla="*/ 14 w 25"/>
                  <a:gd name="T7" fmla="*/ 0 h 24"/>
                  <a:gd name="T8" fmla="*/ 18 w 25"/>
                  <a:gd name="T9" fmla="*/ 2 h 24"/>
                  <a:gd name="T10" fmla="*/ 24 w 25"/>
                  <a:gd name="T11" fmla="*/ 9 h 24"/>
                  <a:gd name="T12" fmla="*/ 23 w 25"/>
                  <a:gd name="T13" fmla="*/ 18 h 24"/>
                  <a:gd name="T14" fmla="*/ 21 w 25"/>
                  <a:gd name="T15" fmla="*/ 22 h 24"/>
                  <a:gd name="T16" fmla="*/ 16 w 25"/>
                  <a:gd name="T17" fmla="*/ 24 h 24"/>
                  <a:gd name="T18" fmla="*/ 13 w 25"/>
                  <a:gd name="T19" fmla="*/ 24 h 24"/>
                  <a:gd name="T20" fmla="*/ 12 w 25"/>
                  <a:gd name="T21" fmla="*/ 8 h 24"/>
                  <a:gd name="T22" fmla="*/ 12 w 25"/>
                  <a:gd name="T23" fmla="*/ 8 h 24"/>
                  <a:gd name="T24" fmla="*/ 10 w 25"/>
                  <a:gd name="T25" fmla="*/ 13 h 24"/>
                  <a:gd name="T26" fmla="*/ 14 w 25"/>
                  <a:gd name="T27" fmla="*/ 16 h 24"/>
                  <a:gd name="T28" fmla="*/ 15 w 25"/>
                  <a:gd name="T29" fmla="*/ 16 h 24"/>
                  <a:gd name="T30" fmla="*/ 16 w 25"/>
                  <a:gd name="T31" fmla="*/ 14 h 24"/>
                  <a:gd name="T32" fmla="*/ 16 w 25"/>
                  <a:gd name="T33" fmla="*/ 11 h 24"/>
                  <a:gd name="T34" fmla="*/ 14 w 25"/>
                  <a:gd name="T35" fmla="*/ 9 h 24"/>
                  <a:gd name="T36" fmla="*/ 13 w 25"/>
                  <a:gd name="T37" fmla="*/ 8 h 24"/>
                  <a:gd name="T38" fmla="*/ 12 w 25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9"/>
                      <a:pt x="3" y="2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5" y="12"/>
                      <a:pt x="24" y="15"/>
                      <a:pt x="23" y="18"/>
                    </a:cubicBezTo>
                    <a:cubicBezTo>
                      <a:pt x="23" y="19"/>
                      <a:pt x="22" y="20"/>
                      <a:pt x="21" y="22"/>
                    </a:cubicBezTo>
                    <a:cubicBezTo>
                      <a:pt x="19" y="23"/>
                      <a:pt x="18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7"/>
                      <a:pt x="14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9"/>
                      <a:pt x="13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352"/>
              <p:cNvSpPr>
                <a:spLocks noEditPoints="1"/>
              </p:cNvSpPr>
              <p:nvPr/>
            </p:nvSpPr>
            <p:spPr bwMode="auto">
              <a:xfrm>
                <a:off x="-4203701" y="37719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10 w 25"/>
                  <a:gd name="T5" fmla="*/ 0 h 24"/>
                  <a:gd name="T6" fmla="*/ 12 w 25"/>
                  <a:gd name="T7" fmla="*/ 0 h 24"/>
                  <a:gd name="T8" fmla="*/ 18 w 25"/>
                  <a:gd name="T9" fmla="*/ 2 h 24"/>
                  <a:gd name="T10" fmla="*/ 24 w 25"/>
                  <a:gd name="T11" fmla="*/ 9 h 24"/>
                  <a:gd name="T12" fmla="*/ 23 w 25"/>
                  <a:gd name="T13" fmla="*/ 18 h 24"/>
                  <a:gd name="T14" fmla="*/ 16 w 25"/>
                  <a:gd name="T15" fmla="*/ 24 h 24"/>
                  <a:gd name="T16" fmla="*/ 13 w 25"/>
                  <a:gd name="T17" fmla="*/ 24 h 24"/>
                  <a:gd name="T18" fmla="*/ 12 w 25"/>
                  <a:gd name="T19" fmla="*/ 8 h 24"/>
                  <a:gd name="T20" fmla="*/ 12 w 25"/>
                  <a:gd name="T21" fmla="*/ 8 h 24"/>
                  <a:gd name="T22" fmla="*/ 10 w 25"/>
                  <a:gd name="T23" fmla="*/ 13 h 24"/>
                  <a:gd name="T24" fmla="*/ 14 w 25"/>
                  <a:gd name="T25" fmla="*/ 16 h 24"/>
                  <a:gd name="T26" fmla="*/ 16 w 25"/>
                  <a:gd name="T27" fmla="*/ 14 h 24"/>
                  <a:gd name="T28" fmla="*/ 16 w 25"/>
                  <a:gd name="T29" fmla="*/ 11 h 24"/>
                  <a:gd name="T30" fmla="*/ 14 w 25"/>
                  <a:gd name="T31" fmla="*/ 9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8"/>
                      <a:pt x="4" y="2"/>
                      <a:pt x="10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2"/>
                      <a:pt x="24" y="15"/>
                      <a:pt x="23" y="18"/>
                    </a:cubicBezTo>
                    <a:cubicBezTo>
                      <a:pt x="21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5" y="15"/>
                      <a:pt x="16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353"/>
              <p:cNvSpPr>
                <a:spLocks noEditPoints="1"/>
              </p:cNvSpPr>
              <p:nvPr/>
            </p:nvSpPr>
            <p:spPr bwMode="auto">
              <a:xfrm>
                <a:off x="-4232276" y="3778250"/>
                <a:ext cx="50800" cy="50800"/>
              </a:xfrm>
              <a:custGeom>
                <a:avLst/>
                <a:gdLst>
                  <a:gd name="T0" fmla="*/ 12 w 23"/>
                  <a:gd name="T1" fmla="*/ 24 h 24"/>
                  <a:gd name="T2" fmla="*/ 0 w 23"/>
                  <a:gd name="T3" fmla="*/ 14 h 24"/>
                  <a:gd name="T4" fmla="*/ 2 w 23"/>
                  <a:gd name="T5" fmla="*/ 6 h 24"/>
                  <a:gd name="T6" fmla="*/ 9 w 23"/>
                  <a:gd name="T7" fmla="*/ 0 h 24"/>
                  <a:gd name="T8" fmla="*/ 11 w 23"/>
                  <a:gd name="T9" fmla="*/ 0 h 24"/>
                  <a:gd name="T10" fmla="*/ 23 w 23"/>
                  <a:gd name="T11" fmla="*/ 10 h 24"/>
                  <a:gd name="T12" fmla="*/ 21 w 23"/>
                  <a:gd name="T13" fmla="*/ 19 h 24"/>
                  <a:gd name="T14" fmla="*/ 14 w 23"/>
                  <a:gd name="T15" fmla="*/ 24 h 24"/>
                  <a:gd name="T16" fmla="*/ 14 w 23"/>
                  <a:gd name="T17" fmla="*/ 24 h 24"/>
                  <a:gd name="T18" fmla="*/ 12 w 23"/>
                  <a:gd name="T19" fmla="*/ 24 h 24"/>
                  <a:gd name="T20" fmla="*/ 11 w 23"/>
                  <a:gd name="T21" fmla="*/ 8 h 24"/>
                  <a:gd name="T22" fmla="*/ 11 w 23"/>
                  <a:gd name="T23" fmla="*/ 8 h 24"/>
                  <a:gd name="T24" fmla="*/ 11 w 23"/>
                  <a:gd name="T25" fmla="*/ 8 h 24"/>
                  <a:gd name="T26" fmla="*/ 9 w 23"/>
                  <a:gd name="T27" fmla="*/ 10 h 24"/>
                  <a:gd name="T28" fmla="*/ 8 w 23"/>
                  <a:gd name="T29" fmla="*/ 13 h 24"/>
                  <a:gd name="T30" fmla="*/ 12 w 23"/>
                  <a:gd name="T31" fmla="*/ 16 h 24"/>
                  <a:gd name="T32" fmla="*/ 14 w 23"/>
                  <a:gd name="T33" fmla="*/ 15 h 24"/>
                  <a:gd name="T34" fmla="*/ 15 w 23"/>
                  <a:gd name="T35" fmla="*/ 12 h 24"/>
                  <a:gd name="T36" fmla="*/ 11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6" y="24"/>
                      <a:pt x="1" y="20"/>
                      <a:pt x="0" y="14"/>
                    </a:cubicBezTo>
                    <a:cubicBezTo>
                      <a:pt x="0" y="11"/>
                      <a:pt x="0" y="8"/>
                      <a:pt x="2" y="6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1" y="0"/>
                    </a:cubicBezTo>
                    <a:cubicBezTo>
                      <a:pt x="17" y="0"/>
                      <a:pt x="21" y="4"/>
                      <a:pt x="23" y="10"/>
                    </a:cubicBezTo>
                    <a:cubicBezTo>
                      <a:pt x="23" y="13"/>
                      <a:pt x="23" y="17"/>
                      <a:pt x="21" y="19"/>
                    </a:cubicBezTo>
                    <a:cubicBezTo>
                      <a:pt x="19" y="22"/>
                      <a:pt x="17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1" y="17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4" y="10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354"/>
              <p:cNvSpPr>
                <a:spLocks noEditPoints="1"/>
              </p:cNvSpPr>
              <p:nvPr/>
            </p:nvSpPr>
            <p:spPr bwMode="auto">
              <a:xfrm>
                <a:off x="-4264026" y="3784600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3 h 24"/>
                  <a:gd name="T4" fmla="*/ 10 w 24"/>
                  <a:gd name="T5" fmla="*/ 0 h 24"/>
                  <a:gd name="T6" fmla="*/ 12 w 24"/>
                  <a:gd name="T7" fmla="*/ 0 h 24"/>
                  <a:gd name="T8" fmla="*/ 23 w 24"/>
                  <a:gd name="T9" fmla="*/ 10 h 24"/>
                  <a:gd name="T10" fmla="*/ 21 w 24"/>
                  <a:gd name="T11" fmla="*/ 19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12 w 24"/>
                  <a:gd name="T21" fmla="*/ 8 h 24"/>
                  <a:gd name="T22" fmla="*/ 9 w 24"/>
                  <a:gd name="T23" fmla="*/ 12 h 24"/>
                  <a:gd name="T24" fmla="*/ 13 w 24"/>
                  <a:gd name="T25" fmla="*/ 16 h 24"/>
                  <a:gd name="T26" fmla="*/ 15 w 24"/>
                  <a:gd name="T27" fmla="*/ 15 h 24"/>
                  <a:gd name="T28" fmla="*/ 15 w 24"/>
                  <a:gd name="T29" fmla="*/ 11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2" y="19"/>
                      <a:pt x="1" y="13"/>
                    </a:cubicBezTo>
                    <a:cubicBezTo>
                      <a:pt x="0" y="7"/>
                      <a:pt x="4" y="1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2" y="4"/>
                      <a:pt x="23" y="10"/>
                    </a:cubicBezTo>
                    <a:cubicBezTo>
                      <a:pt x="24" y="13"/>
                      <a:pt x="23" y="17"/>
                      <a:pt x="21" y="19"/>
                    </a:cubicBezTo>
                    <a:cubicBezTo>
                      <a:pt x="20" y="22"/>
                      <a:pt x="17" y="23"/>
                      <a:pt x="14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355"/>
              <p:cNvSpPr>
                <a:spLocks noEditPoints="1"/>
              </p:cNvSpPr>
              <p:nvPr/>
            </p:nvSpPr>
            <p:spPr bwMode="auto">
              <a:xfrm>
                <a:off x="-4294189" y="378936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4 w 23"/>
                  <a:gd name="T3" fmla="*/ 21 h 24"/>
                  <a:gd name="T4" fmla="*/ 0 w 23"/>
                  <a:gd name="T5" fmla="*/ 13 h 24"/>
                  <a:gd name="T6" fmla="*/ 3 w 23"/>
                  <a:gd name="T7" fmla="*/ 4 h 24"/>
                  <a:gd name="T8" fmla="*/ 10 w 23"/>
                  <a:gd name="T9" fmla="*/ 0 h 24"/>
                  <a:gd name="T10" fmla="*/ 12 w 23"/>
                  <a:gd name="T11" fmla="*/ 0 h 24"/>
                  <a:gd name="T12" fmla="*/ 23 w 23"/>
                  <a:gd name="T13" fmla="*/ 10 h 24"/>
                  <a:gd name="T14" fmla="*/ 21 w 23"/>
                  <a:gd name="T15" fmla="*/ 20 h 24"/>
                  <a:gd name="T16" fmla="*/ 13 w 23"/>
                  <a:gd name="T17" fmla="*/ 24 h 24"/>
                  <a:gd name="T18" fmla="*/ 12 w 23"/>
                  <a:gd name="T19" fmla="*/ 24 h 24"/>
                  <a:gd name="T20" fmla="*/ 12 w 23"/>
                  <a:gd name="T21" fmla="*/ 8 h 24"/>
                  <a:gd name="T22" fmla="*/ 11 w 23"/>
                  <a:gd name="T23" fmla="*/ 8 h 24"/>
                  <a:gd name="T24" fmla="*/ 9 w 23"/>
                  <a:gd name="T25" fmla="*/ 9 h 24"/>
                  <a:gd name="T26" fmla="*/ 9 w 23"/>
                  <a:gd name="T27" fmla="*/ 12 h 24"/>
                  <a:gd name="T28" fmla="*/ 10 w 23"/>
                  <a:gd name="T29" fmla="*/ 15 h 24"/>
                  <a:gd name="T30" fmla="*/ 12 w 23"/>
                  <a:gd name="T31" fmla="*/ 16 h 24"/>
                  <a:gd name="T32" fmla="*/ 14 w 23"/>
                  <a:gd name="T33" fmla="*/ 15 h 24"/>
                  <a:gd name="T34" fmla="*/ 15 w 23"/>
                  <a:gd name="T35" fmla="*/ 11 h 24"/>
                  <a:gd name="T36" fmla="*/ 12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7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7" y="0"/>
                      <a:pt x="22" y="4"/>
                      <a:pt x="23" y="10"/>
                    </a:cubicBezTo>
                    <a:cubicBezTo>
                      <a:pt x="23" y="14"/>
                      <a:pt x="23" y="17"/>
                      <a:pt x="21" y="20"/>
                    </a:cubicBezTo>
                    <a:cubicBezTo>
                      <a:pt x="19" y="22"/>
                      <a:pt x="16" y="24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5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356"/>
              <p:cNvSpPr>
                <a:spLocks noEditPoints="1"/>
              </p:cNvSpPr>
              <p:nvPr/>
            </p:nvSpPr>
            <p:spPr bwMode="auto">
              <a:xfrm>
                <a:off x="-4143376" y="378936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2 w 26"/>
                  <a:gd name="T3" fmla="*/ 16 h 25"/>
                  <a:gd name="T4" fmla="*/ 10 w 26"/>
                  <a:gd name="T5" fmla="*/ 1 h 25"/>
                  <a:gd name="T6" fmla="*/ 13 w 26"/>
                  <a:gd name="T7" fmla="*/ 0 h 25"/>
                  <a:gd name="T8" fmla="*/ 25 w 26"/>
                  <a:gd name="T9" fmla="*/ 9 h 25"/>
                  <a:gd name="T10" fmla="*/ 24 w 26"/>
                  <a:gd name="T11" fmla="*/ 18 h 25"/>
                  <a:gd name="T12" fmla="*/ 17 w 26"/>
                  <a:gd name="T13" fmla="*/ 24 h 25"/>
                  <a:gd name="T14" fmla="*/ 14 w 26"/>
                  <a:gd name="T15" fmla="*/ 25 h 25"/>
                  <a:gd name="T16" fmla="*/ 13 w 26"/>
                  <a:gd name="T17" fmla="*/ 8 h 25"/>
                  <a:gd name="T18" fmla="*/ 12 w 26"/>
                  <a:gd name="T19" fmla="*/ 9 h 25"/>
                  <a:gd name="T20" fmla="*/ 10 w 26"/>
                  <a:gd name="T21" fmla="*/ 14 h 25"/>
                  <a:gd name="T22" fmla="*/ 15 w 26"/>
                  <a:gd name="T23" fmla="*/ 16 h 25"/>
                  <a:gd name="T24" fmla="*/ 17 w 26"/>
                  <a:gd name="T25" fmla="*/ 14 h 25"/>
                  <a:gd name="T26" fmla="*/ 17 w 26"/>
                  <a:gd name="T27" fmla="*/ 11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9" y="25"/>
                      <a:pt x="4" y="21"/>
                      <a:pt x="2" y="16"/>
                    </a:cubicBezTo>
                    <a:cubicBezTo>
                      <a:pt x="0" y="10"/>
                      <a:pt x="4" y="3"/>
                      <a:pt x="10" y="1"/>
                    </a:cubicBezTo>
                    <a:cubicBezTo>
                      <a:pt x="11" y="1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5"/>
                      <a:pt x="14" y="25"/>
                    </a:cubicBezTo>
                    <a:close/>
                    <a:moveTo>
                      <a:pt x="13" y="8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4"/>
                      <a:pt x="17" y="12"/>
                      <a:pt x="17" y="11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357"/>
              <p:cNvSpPr>
                <a:spLocks noEditPoints="1"/>
              </p:cNvSpPr>
              <p:nvPr/>
            </p:nvSpPr>
            <p:spPr bwMode="auto">
              <a:xfrm>
                <a:off x="-4173539" y="3798888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10 w 25"/>
                  <a:gd name="T5" fmla="*/ 0 h 24"/>
                  <a:gd name="T6" fmla="*/ 13 w 25"/>
                  <a:gd name="T7" fmla="*/ 0 h 24"/>
                  <a:gd name="T8" fmla="*/ 24 w 25"/>
                  <a:gd name="T9" fmla="*/ 9 h 24"/>
                  <a:gd name="T10" fmla="*/ 23 w 25"/>
                  <a:gd name="T11" fmla="*/ 18 h 24"/>
                  <a:gd name="T12" fmla="*/ 16 w 25"/>
                  <a:gd name="T13" fmla="*/ 24 h 24"/>
                  <a:gd name="T14" fmla="*/ 13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9 w 25"/>
                  <a:gd name="T21" fmla="*/ 13 h 24"/>
                  <a:gd name="T22" fmla="*/ 14 w 25"/>
                  <a:gd name="T23" fmla="*/ 16 h 24"/>
                  <a:gd name="T24" fmla="*/ 16 w 25"/>
                  <a:gd name="T25" fmla="*/ 14 h 24"/>
                  <a:gd name="T26" fmla="*/ 16 w 25"/>
                  <a:gd name="T27" fmla="*/ 11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9"/>
                      <a:pt x="4" y="2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9"/>
                    </a:cubicBezTo>
                    <a:cubicBezTo>
                      <a:pt x="25" y="12"/>
                      <a:pt x="25" y="15"/>
                      <a:pt x="23" y="18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358"/>
              <p:cNvSpPr>
                <a:spLocks noEditPoints="1"/>
              </p:cNvSpPr>
              <p:nvPr/>
            </p:nvSpPr>
            <p:spPr bwMode="auto">
              <a:xfrm>
                <a:off x="-4205289" y="38084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4 h 24"/>
                  <a:gd name="T4" fmla="*/ 10 w 25"/>
                  <a:gd name="T5" fmla="*/ 0 h 24"/>
                  <a:gd name="T6" fmla="*/ 13 w 25"/>
                  <a:gd name="T7" fmla="*/ 0 h 24"/>
                  <a:gd name="T8" fmla="*/ 24 w 25"/>
                  <a:gd name="T9" fmla="*/ 9 h 24"/>
                  <a:gd name="T10" fmla="*/ 23 w 25"/>
                  <a:gd name="T11" fmla="*/ 18 h 24"/>
                  <a:gd name="T12" fmla="*/ 16 w 25"/>
                  <a:gd name="T13" fmla="*/ 24 h 24"/>
                  <a:gd name="T14" fmla="*/ 13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10 w 25"/>
                  <a:gd name="T21" fmla="*/ 13 h 24"/>
                  <a:gd name="T22" fmla="*/ 14 w 25"/>
                  <a:gd name="T23" fmla="*/ 16 h 24"/>
                  <a:gd name="T24" fmla="*/ 16 w 25"/>
                  <a:gd name="T25" fmla="*/ 14 h 24"/>
                  <a:gd name="T26" fmla="*/ 17 w 25"/>
                  <a:gd name="T27" fmla="*/ 11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4"/>
                    </a:cubicBezTo>
                    <a:cubicBezTo>
                      <a:pt x="0" y="8"/>
                      <a:pt x="4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9"/>
                    </a:cubicBezTo>
                    <a:cubicBezTo>
                      <a:pt x="25" y="12"/>
                      <a:pt x="25" y="16"/>
                      <a:pt x="23" y="18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359"/>
              <p:cNvSpPr>
                <a:spLocks noEditPoints="1"/>
              </p:cNvSpPr>
              <p:nvPr/>
            </p:nvSpPr>
            <p:spPr bwMode="auto">
              <a:xfrm>
                <a:off x="-4235451" y="381476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4 h 24"/>
                  <a:gd name="T4" fmla="*/ 10 w 24"/>
                  <a:gd name="T5" fmla="*/ 0 h 24"/>
                  <a:gd name="T6" fmla="*/ 19 w 24"/>
                  <a:gd name="T7" fmla="*/ 2 h 24"/>
                  <a:gd name="T8" fmla="*/ 24 w 24"/>
                  <a:gd name="T9" fmla="*/ 10 h 24"/>
                  <a:gd name="T10" fmla="*/ 22 w 24"/>
                  <a:gd name="T11" fmla="*/ 19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1 w 24"/>
                  <a:gd name="T19" fmla="*/ 8 h 24"/>
                  <a:gd name="T20" fmla="*/ 9 w 24"/>
                  <a:gd name="T21" fmla="*/ 13 h 24"/>
                  <a:gd name="T22" fmla="*/ 13 w 24"/>
                  <a:gd name="T23" fmla="*/ 16 h 24"/>
                  <a:gd name="T24" fmla="*/ 15 w 24"/>
                  <a:gd name="T25" fmla="*/ 15 h 24"/>
                  <a:gd name="T26" fmla="*/ 16 w 24"/>
                  <a:gd name="T27" fmla="*/ 11 h 24"/>
                  <a:gd name="T28" fmla="*/ 14 w 24"/>
                  <a:gd name="T29" fmla="*/ 9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2" y="20"/>
                      <a:pt x="1" y="14"/>
                    </a:cubicBezTo>
                    <a:cubicBezTo>
                      <a:pt x="0" y="8"/>
                      <a:pt x="4" y="1"/>
                      <a:pt x="10" y="0"/>
                    </a:cubicBezTo>
                    <a:cubicBezTo>
                      <a:pt x="13" y="0"/>
                      <a:pt x="16" y="0"/>
                      <a:pt x="19" y="2"/>
                    </a:cubicBezTo>
                    <a:cubicBezTo>
                      <a:pt x="21" y="4"/>
                      <a:pt x="23" y="7"/>
                      <a:pt x="24" y="10"/>
                    </a:cubicBezTo>
                    <a:cubicBezTo>
                      <a:pt x="24" y="13"/>
                      <a:pt x="24" y="16"/>
                      <a:pt x="22" y="19"/>
                    </a:cubicBezTo>
                    <a:cubicBezTo>
                      <a:pt x="20" y="22"/>
                      <a:pt x="18" y="23"/>
                      <a:pt x="14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9" y="8"/>
                      <a:pt x="8" y="11"/>
                      <a:pt x="9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6" y="14"/>
                      <a:pt x="16" y="13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Freeform 360"/>
              <p:cNvSpPr>
                <a:spLocks noEditPoints="1"/>
              </p:cNvSpPr>
              <p:nvPr/>
            </p:nvSpPr>
            <p:spPr bwMode="auto">
              <a:xfrm>
                <a:off x="-4268789" y="3819525"/>
                <a:ext cx="52388" cy="52388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4 h 25"/>
                  <a:gd name="T4" fmla="*/ 10 w 24"/>
                  <a:gd name="T5" fmla="*/ 1 h 25"/>
                  <a:gd name="T6" fmla="*/ 12 w 24"/>
                  <a:gd name="T7" fmla="*/ 0 h 25"/>
                  <a:gd name="T8" fmla="*/ 24 w 24"/>
                  <a:gd name="T9" fmla="*/ 11 h 25"/>
                  <a:gd name="T10" fmla="*/ 21 w 24"/>
                  <a:gd name="T11" fmla="*/ 20 h 25"/>
                  <a:gd name="T12" fmla="*/ 14 w 24"/>
                  <a:gd name="T13" fmla="*/ 25 h 25"/>
                  <a:gd name="T14" fmla="*/ 12 w 24"/>
                  <a:gd name="T15" fmla="*/ 25 h 25"/>
                  <a:gd name="T16" fmla="*/ 12 w 24"/>
                  <a:gd name="T17" fmla="*/ 9 h 25"/>
                  <a:gd name="T18" fmla="*/ 11 w 24"/>
                  <a:gd name="T19" fmla="*/ 9 h 25"/>
                  <a:gd name="T20" fmla="*/ 8 w 24"/>
                  <a:gd name="T21" fmla="*/ 13 h 25"/>
                  <a:gd name="T22" fmla="*/ 13 w 24"/>
                  <a:gd name="T23" fmla="*/ 17 h 25"/>
                  <a:gd name="T24" fmla="*/ 15 w 24"/>
                  <a:gd name="T25" fmla="*/ 15 h 25"/>
                  <a:gd name="T26" fmla="*/ 16 w 24"/>
                  <a:gd name="T27" fmla="*/ 12 h 25"/>
                  <a:gd name="T28" fmla="*/ 12 w 24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7"/>
                      <a:pt x="4" y="1"/>
                      <a:pt x="10" y="1"/>
                    </a:cubicBezTo>
                    <a:cubicBezTo>
                      <a:pt x="11" y="1"/>
                      <a:pt x="11" y="0"/>
                      <a:pt x="12" y="0"/>
                    </a:cubicBezTo>
                    <a:cubicBezTo>
                      <a:pt x="18" y="0"/>
                      <a:pt x="23" y="5"/>
                      <a:pt x="24" y="11"/>
                    </a:cubicBezTo>
                    <a:cubicBezTo>
                      <a:pt x="24" y="14"/>
                      <a:pt x="23" y="18"/>
                      <a:pt x="21" y="20"/>
                    </a:cubicBezTo>
                    <a:cubicBezTo>
                      <a:pt x="19" y="23"/>
                      <a:pt x="17" y="24"/>
                      <a:pt x="14" y="25"/>
                    </a:cubicBezTo>
                    <a:cubicBezTo>
                      <a:pt x="13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0" y="9"/>
                      <a:pt x="8" y="11"/>
                      <a:pt x="8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4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5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" name="Freeform 361"/>
              <p:cNvSpPr>
                <a:spLocks noEditPoints="1"/>
              </p:cNvSpPr>
              <p:nvPr/>
            </p:nvSpPr>
            <p:spPr bwMode="auto">
              <a:xfrm>
                <a:off x="-4148139" y="3827463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6 h 25"/>
                  <a:gd name="T4" fmla="*/ 9 w 26"/>
                  <a:gd name="T5" fmla="*/ 1 h 25"/>
                  <a:gd name="T6" fmla="*/ 13 w 26"/>
                  <a:gd name="T7" fmla="*/ 0 h 25"/>
                  <a:gd name="T8" fmla="*/ 25 w 26"/>
                  <a:gd name="T9" fmla="*/ 9 h 25"/>
                  <a:gd name="T10" fmla="*/ 24 w 26"/>
                  <a:gd name="T11" fmla="*/ 18 h 25"/>
                  <a:gd name="T12" fmla="*/ 17 w 26"/>
                  <a:gd name="T13" fmla="*/ 24 h 25"/>
                  <a:gd name="T14" fmla="*/ 17 w 26"/>
                  <a:gd name="T15" fmla="*/ 24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9 h 25"/>
                  <a:gd name="T22" fmla="*/ 12 w 26"/>
                  <a:gd name="T23" fmla="*/ 9 h 25"/>
                  <a:gd name="T24" fmla="*/ 9 w 26"/>
                  <a:gd name="T25" fmla="*/ 14 h 25"/>
                  <a:gd name="T26" fmla="*/ 14 w 26"/>
                  <a:gd name="T27" fmla="*/ 16 h 25"/>
                  <a:gd name="T28" fmla="*/ 17 w 26"/>
                  <a:gd name="T29" fmla="*/ 14 h 25"/>
                  <a:gd name="T30" fmla="*/ 17 w 26"/>
                  <a:gd name="T31" fmla="*/ 11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1"/>
                      <a:pt x="1" y="16"/>
                    </a:cubicBezTo>
                    <a:cubicBezTo>
                      <a:pt x="0" y="9"/>
                      <a:pt x="3" y="3"/>
                      <a:pt x="9" y="1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20" y="23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4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1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" name="Freeform 362"/>
              <p:cNvSpPr>
                <a:spLocks noEditPoints="1"/>
              </p:cNvSpPr>
              <p:nvPr/>
            </p:nvSpPr>
            <p:spPr bwMode="auto">
              <a:xfrm>
                <a:off x="-4181476" y="3838575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2 w 26"/>
                  <a:gd name="T3" fmla="*/ 15 h 24"/>
                  <a:gd name="T4" fmla="*/ 11 w 26"/>
                  <a:gd name="T5" fmla="*/ 0 h 24"/>
                  <a:gd name="T6" fmla="*/ 14 w 26"/>
                  <a:gd name="T7" fmla="*/ 0 h 24"/>
                  <a:gd name="T8" fmla="*/ 25 w 26"/>
                  <a:gd name="T9" fmla="*/ 8 h 24"/>
                  <a:gd name="T10" fmla="*/ 24 w 26"/>
                  <a:gd name="T11" fmla="*/ 18 h 24"/>
                  <a:gd name="T12" fmla="*/ 17 w 26"/>
                  <a:gd name="T13" fmla="*/ 24 h 24"/>
                  <a:gd name="T14" fmla="*/ 14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10 w 26"/>
                  <a:gd name="T21" fmla="*/ 13 h 24"/>
                  <a:gd name="T22" fmla="*/ 15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5" y="8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11"/>
                      <a:pt x="10" y="13"/>
                    </a:cubicBezTo>
                    <a:cubicBezTo>
                      <a:pt x="10" y="15"/>
                      <a:pt x="13" y="16"/>
                      <a:pt x="15" y="16"/>
                    </a:cubicBezTo>
                    <a:cubicBezTo>
                      <a:pt x="16" y="15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" name="Freeform 363"/>
              <p:cNvSpPr>
                <a:spLocks noEditPoints="1"/>
              </p:cNvSpPr>
              <p:nvPr/>
            </p:nvSpPr>
            <p:spPr bwMode="auto">
              <a:xfrm>
                <a:off x="-4211639" y="38449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5 w 25"/>
                  <a:gd name="T3" fmla="*/ 23 h 25"/>
                  <a:gd name="T4" fmla="*/ 0 w 25"/>
                  <a:gd name="T5" fmla="*/ 15 h 25"/>
                  <a:gd name="T6" fmla="*/ 2 w 25"/>
                  <a:gd name="T7" fmla="*/ 6 h 25"/>
                  <a:gd name="T8" fmla="*/ 9 w 25"/>
                  <a:gd name="T9" fmla="*/ 1 h 25"/>
                  <a:gd name="T10" fmla="*/ 12 w 25"/>
                  <a:gd name="T11" fmla="*/ 0 h 25"/>
                  <a:gd name="T12" fmla="*/ 24 w 25"/>
                  <a:gd name="T13" fmla="*/ 10 h 25"/>
                  <a:gd name="T14" fmla="*/ 22 w 25"/>
                  <a:gd name="T15" fmla="*/ 19 h 25"/>
                  <a:gd name="T16" fmla="*/ 15 w 25"/>
                  <a:gd name="T17" fmla="*/ 24 h 25"/>
                  <a:gd name="T18" fmla="*/ 12 w 25"/>
                  <a:gd name="T19" fmla="*/ 25 h 25"/>
                  <a:gd name="T20" fmla="*/ 12 w 25"/>
                  <a:gd name="T21" fmla="*/ 8 h 25"/>
                  <a:gd name="T22" fmla="*/ 11 w 25"/>
                  <a:gd name="T23" fmla="*/ 8 h 25"/>
                  <a:gd name="T24" fmla="*/ 9 w 25"/>
                  <a:gd name="T25" fmla="*/ 10 h 25"/>
                  <a:gd name="T26" fmla="*/ 8 w 25"/>
                  <a:gd name="T27" fmla="*/ 13 h 25"/>
                  <a:gd name="T28" fmla="*/ 10 w 25"/>
                  <a:gd name="T29" fmla="*/ 16 h 25"/>
                  <a:gd name="T30" fmla="*/ 13 w 25"/>
                  <a:gd name="T31" fmla="*/ 16 h 25"/>
                  <a:gd name="T32" fmla="*/ 15 w 25"/>
                  <a:gd name="T33" fmla="*/ 15 h 25"/>
                  <a:gd name="T34" fmla="*/ 16 w 25"/>
                  <a:gd name="T35" fmla="*/ 12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7" y="24"/>
                      <a:pt x="5" y="23"/>
                    </a:cubicBezTo>
                    <a:cubicBezTo>
                      <a:pt x="3" y="21"/>
                      <a:pt x="1" y="18"/>
                      <a:pt x="0" y="15"/>
                    </a:cubicBezTo>
                    <a:cubicBezTo>
                      <a:pt x="0" y="12"/>
                      <a:pt x="0" y="8"/>
                      <a:pt x="2" y="6"/>
                    </a:cubicBezTo>
                    <a:cubicBezTo>
                      <a:pt x="4" y="3"/>
                      <a:pt x="6" y="1"/>
                      <a:pt x="9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2" y="4"/>
                      <a:pt x="24" y="10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1" y="22"/>
                      <a:pt x="18" y="24"/>
                      <a:pt x="15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5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" name="Freeform 364"/>
              <p:cNvSpPr>
                <a:spLocks noEditPoints="1"/>
              </p:cNvSpPr>
              <p:nvPr/>
            </p:nvSpPr>
            <p:spPr bwMode="auto">
              <a:xfrm>
                <a:off x="-4248151" y="38512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4 h 25"/>
                  <a:gd name="T4" fmla="*/ 11 w 26"/>
                  <a:gd name="T5" fmla="*/ 0 h 25"/>
                  <a:gd name="T6" fmla="*/ 13 w 26"/>
                  <a:gd name="T7" fmla="*/ 0 h 25"/>
                  <a:gd name="T8" fmla="*/ 25 w 26"/>
                  <a:gd name="T9" fmla="*/ 10 h 25"/>
                  <a:gd name="T10" fmla="*/ 23 w 26"/>
                  <a:gd name="T11" fmla="*/ 19 h 25"/>
                  <a:gd name="T12" fmla="*/ 15 w 26"/>
                  <a:gd name="T13" fmla="*/ 24 h 25"/>
                  <a:gd name="T14" fmla="*/ 13 w 26"/>
                  <a:gd name="T15" fmla="*/ 25 h 25"/>
                  <a:gd name="T16" fmla="*/ 13 w 26"/>
                  <a:gd name="T17" fmla="*/ 8 h 25"/>
                  <a:gd name="T18" fmla="*/ 13 w 26"/>
                  <a:gd name="T19" fmla="*/ 8 h 25"/>
                  <a:gd name="T20" fmla="*/ 9 w 26"/>
                  <a:gd name="T21" fmla="*/ 13 h 25"/>
                  <a:gd name="T22" fmla="*/ 14 w 26"/>
                  <a:gd name="T23" fmla="*/ 16 h 25"/>
                  <a:gd name="T24" fmla="*/ 17 w 26"/>
                  <a:gd name="T25" fmla="*/ 15 h 25"/>
                  <a:gd name="T26" fmla="*/ 17 w 26"/>
                  <a:gd name="T27" fmla="*/ 12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0"/>
                      <a:pt x="1" y="14"/>
                    </a:cubicBezTo>
                    <a:cubicBezTo>
                      <a:pt x="0" y="8"/>
                      <a:pt x="5" y="2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9" y="24"/>
                      <a:pt x="15" y="24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7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" name="Freeform 365"/>
              <p:cNvSpPr>
                <a:spLocks noEditPoints="1"/>
              </p:cNvSpPr>
              <p:nvPr/>
            </p:nvSpPr>
            <p:spPr bwMode="auto">
              <a:xfrm>
                <a:off x="-4156076" y="3865563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2 w 27"/>
                  <a:gd name="T3" fmla="*/ 15 h 24"/>
                  <a:gd name="T4" fmla="*/ 11 w 27"/>
                  <a:gd name="T5" fmla="*/ 1 h 24"/>
                  <a:gd name="T6" fmla="*/ 14 w 27"/>
                  <a:gd name="T7" fmla="*/ 0 h 24"/>
                  <a:gd name="T8" fmla="*/ 26 w 27"/>
                  <a:gd name="T9" fmla="*/ 9 h 24"/>
                  <a:gd name="T10" fmla="*/ 25 w 27"/>
                  <a:gd name="T11" fmla="*/ 18 h 24"/>
                  <a:gd name="T12" fmla="*/ 17 w 27"/>
                  <a:gd name="T13" fmla="*/ 24 h 24"/>
                  <a:gd name="T14" fmla="*/ 14 w 27"/>
                  <a:gd name="T15" fmla="*/ 24 h 24"/>
                  <a:gd name="T16" fmla="*/ 14 w 27"/>
                  <a:gd name="T17" fmla="*/ 8 h 24"/>
                  <a:gd name="T18" fmla="*/ 13 w 27"/>
                  <a:gd name="T19" fmla="*/ 8 h 24"/>
                  <a:gd name="T20" fmla="*/ 10 w 27"/>
                  <a:gd name="T21" fmla="*/ 13 h 24"/>
                  <a:gd name="T22" fmla="*/ 14 w 27"/>
                  <a:gd name="T23" fmla="*/ 16 h 24"/>
                  <a:gd name="T24" fmla="*/ 15 w 27"/>
                  <a:gd name="T25" fmla="*/ 16 h 24"/>
                  <a:gd name="T26" fmla="*/ 18 w 27"/>
                  <a:gd name="T27" fmla="*/ 14 h 24"/>
                  <a:gd name="T28" fmla="*/ 18 w 27"/>
                  <a:gd name="T29" fmla="*/ 11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9"/>
                      <a:pt x="4" y="2"/>
                      <a:pt x="11" y="1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3" y="21"/>
                      <a:pt x="21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" name="Freeform 366"/>
              <p:cNvSpPr>
                <a:spLocks noEditPoints="1"/>
              </p:cNvSpPr>
              <p:nvPr/>
            </p:nvSpPr>
            <p:spPr bwMode="auto">
              <a:xfrm>
                <a:off x="-4192589" y="3908425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9 w 40"/>
                  <a:gd name="T3" fmla="*/ 35 h 37"/>
                  <a:gd name="T4" fmla="*/ 0 w 40"/>
                  <a:gd name="T5" fmla="*/ 23 h 37"/>
                  <a:gd name="T6" fmla="*/ 4 w 40"/>
                  <a:gd name="T7" fmla="*/ 9 h 37"/>
                  <a:gd name="T8" fmla="*/ 16 w 40"/>
                  <a:gd name="T9" fmla="*/ 1 h 37"/>
                  <a:gd name="T10" fmla="*/ 30 w 40"/>
                  <a:gd name="T11" fmla="*/ 3 h 37"/>
                  <a:gd name="T12" fmla="*/ 39 w 40"/>
                  <a:gd name="T13" fmla="*/ 14 h 37"/>
                  <a:gd name="T14" fmla="*/ 37 w 40"/>
                  <a:gd name="T15" fmla="*/ 28 h 37"/>
                  <a:gd name="T16" fmla="*/ 24 w 40"/>
                  <a:gd name="T17" fmla="*/ 37 h 37"/>
                  <a:gd name="T18" fmla="*/ 19 w 40"/>
                  <a:gd name="T19" fmla="*/ 37 h 37"/>
                  <a:gd name="T20" fmla="*/ 20 w 40"/>
                  <a:gd name="T21" fmla="*/ 9 h 37"/>
                  <a:gd name="T22" fmla="*/ 17 w 40"/>
                  <a:gd name="T23" fmla="*/ 9 h 37"/>
                  <a:gd name="T24" fmla="*/ 10 w 40"/>
                  <a:gd name="T25" fmla="*/ 14 h 37"/>
                  <a:gd name="T26" fmla="*/ 8 w 40"/>
                  <a:gd name="T27" fmla="*/ 21 h 37"/>
                  <a:gd name="T28" fmla="*/ 13 w 40"/>
                  <a:gd name="T29" fmla="*/ 28 h 37"/>
                  <a:gd name="T30" fmla="*/ 22 w 40"/>
                  <a:gd name="T31" fmla="*/ 29 h 37"/>
                  <a:gd name="T32" fmla="*/ 30 w 40"/>
                  <a:gd name="T33" fmla="*/ 24 h 37"/>
                  <a:gd name="T34" fmla="*/ 31 w 40"/>
                  <a:gd name="T35" fmla="*/ 16 h 37"/>
                  <a:gd name="T36" fmla="*/ 26 w 40"/>
                  <a:gd name="T37" fmla="*/ 10 h 37"/>
                  <a:gd name="T38" fmla="*/ 20 w 40"/>
                  <a:gd name="T39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5" y="37"/>
                      <a:pt x="12" y="36"/>
                      <a:pt x="9" y="35"/>
                    </a:cubicBezTo>
                    <a:cubicBezTo>
                      <a:pt x="5" y="32"/>
                      <a:pt x="1" y="28"/>
                      <a:pt x="0" y="23"/>
                    </a:cubicBezTo>
                    <a:cubicBezTo>
                      <a:pt x="0" y="18"/>
                      <a:pt x="1" y="13"/>
                      <a:pt x="4" y="9"/>
                    </a:cubicBezTo>
                    <a:cubicBezTo>
                      <a:pt x="6" y="5"/>
                      <a:pt x="11" y="2"/>
                      <a:pt x="16" y="1"/>
                    </a:cubicBezTo>
                    <a:cubicBezTo>
                      <a:pt x="20" y="0"/>
                      <a:pt x="25" y="1"/>
                      <a:pt x="30" y="3"/>
                    </a:cubicBezTo>
                    <a:cubicBezTo>
                      <a:pt x="34" y="5"/>
                      <a:pt x="38" y="9"/>
                      <a:pt x="39" y="14"/>
                    </a:cubicBezTo>
                    <a:cubicBezTo>
                      <a:pt x="40" y="19"/>
                      <a:pt x="40" y="24"/>
                      <a:pt x="37" y="28"/>
                    </a:cubicBezTo>
                    <a:cubicBezTo>
                      <a:pt x="34" y="32"/>
                      <a:pt x="29" y="35"/>
                      <a:pt x="24" y="37"/>
                    </a:cubicBezTo>
                    <a:cubicBezTo>
                      <a:pt x="22" y="37"/>
                      <a:pt x="21" y="37"/>
                      <a:pt x="19" y="37"/>
                    </a:cubicBezTo>
                    <a:close/>
                    <a:moveTo>
                      <a:pt x="20" y="9"/>
                    </a:moveTo>
                    <a:cubicBezTo>
                      <a:pt x="19" y="9"/>
                      <a:pt x="18" y="9"/>
                      <a:pt x="17" y="9"/>
                    </a:cubicBezTo>
                    <a:cubicBezTo>
                      <a:pt x="15" y="10"/>
                      <a:pt x="12" y="11"/>
                      <a:pt x="10" y="14"/>
                    </a:cubicBezTo>
                    <a:cubicBezTo>
                      <a:pt x="9" y="15"/>
                      <a:pt x="8" y="18"/>
                      <a:pt x="8" y="21"/>
                    </a:cubicBezTo>
                    <a:cubicBezTo>
                      <a:pt x="9" y="24"/>
                      <a:pt x="11" y="26"/>
                      <a:pt x="13" y="28"/>
                    </a:cubicBezTo>
                    <a:cubicBezTo>
                      <a:pt x="16" y="29"/>
                      <a:pt x="19" y="29"/>
                      <a:pt x="22" y="29"/>
                    </a:cubicBezTo>
                    <a:cubicBezTo>
                      <a:pt x="26" y="28"/>
                      <a:pt x="28" y="26"/>
                      <a:pt x="30" y="24"/>
                    </a:cubicBezTo>
                    <a:cubicBezTo>
                      <a:pt x="31" y="21"/>
                      <a:pt x="32" y="18"/>
                      <a:pt x="31" y="16"/>
                    </a:cubicBezTo>
                    <a:cubicBezTo>
                      <a:pt x="30" y="13"/>
                      <a:pt x="29" y="11"/>
                      <a:pt x="26" y="10"/>
                    </a:cubicBezTo>
                    <a:cubicBezTo>
                      <a:pt x="24" y="9"/>
                      <a:pt x="22" y="9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" name="Freeform 367"/>
              <p:cNvSpPr>
                <a:spLocks noEditPoints="1"/>
              </p:cNvSpPr>
              <p:nvPr/>
            </p:nvSpPr>
            <p:spPr bwMode="auto">
              <a:xfrm>
                <a:off x="-4191001" y="3875088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1 w 26"/>
                  <a:gd name="T5" fmla="*/ 1 h 25"/>
                  <a:gd name="T6" fmla="*/ 14 w 26"/>
                  <a:gd name="T7" fmla="*/ 0 h 25"/>
                  <a:gd name="T8" fmla="*/ 26 w 26"/>
                  <a:gd name="T9" fmla="*/ 9 h 25"/>
                  <a:gd name="T10" fmla="*/ 24 w 26"/>
                  <a:gd name="T11" fmla="*/ 19 h 25"/>
                  <a:gd name="T12" fmla="*/ 16 w 26"/>
                  <a:gd name="T13" fmla="*/ 24 h 25"/>
                  <a:gd name="T14" fmla="*/ 13 w 26"/>
                  <a:gd name="T15" fmla="*/ 25 h 25"/>
                  <a:gd name="T16" fmla="*/ 14 w 26"/>
                  <a:gd name="T17" fmla="*/ 8 h 25"/>
                  <a:gd name="T18" fmla="*/ 13 w 26"/>
                  <a:gd name="T19" fmla="*/ 9 h 25"/>
                  <a:gd name="T20" fmla="*/ 9 w 26"/>
                  <a:gd name="T21" fmla="*/ 14 h 25"/>
                  <a:gd name="T22" fmla="*/ 15 w 26"/>
                  <a:gd name="T23" fmla="*/ 16 h 25"/>
                  <a:gd name="T24" fmla="*/ 17 w 26"/>
                  <a:gd name="T25" fmla="*/ 14 h 25"/>
                  <a:gd name="T26" fmla="*/ 18 w 26"/>
                  <a:gd name="T27" fmla="*/ 12 h 25"/>
                  <a:gd name="T28" fmla="*/ 14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3" y="21"/>
                      <a:pt x="1" y="15"/>
                    </a:cubicBezTo>
                    <a:cubicBezTo>
                      <a:pt x="0" y="9"/>
                      <a:pt x="4" y="2"/>
                      <a:pt x="11" y="1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6" y="9"/>
                    </a:cubicBezTo>
                    <a:cubicBezTo>
                      <a:pt x="26" y="13"/>
                      <a:pt x="26" y="16"/>
                      <a:pt x="24" y="19"/>
                    </a:cubicBezTo>
                    <a:cubicBezTo>
                      <a:pt x="23" y="21"/>
                      <a:pt x="20" y="24"/>
                      <a:pt x="16" y="24"/>
                    </a:cubicBezTo>
                    <a:cubicBezTo>
                      <a:pt x="15" y="24"/>
                      <a:pt x="14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4"/>
                    </a:cubicBezTo>
                    <a:cubicBezTo>
                      <a:pt x="10" y="16"/>
                      <a:pt x="12" y="17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0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" name="Freeform 368"/>
              <p:cNvSpPr>
                <a:spLocks noEditPoints="1"/>
              </p:cNvSpPr>
              <p:nvPr/>
            </p:nvSpPr>
            <p:spPr bwMode="auto">
              <a:xfrm>
                <a:off x="-4225926" y="388143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1 w 26"/>
                  <a:gd name="T5" fmla="*/ 1 h 25"/>
                  <a:gd name="T6" fmla="*/ 20 w 26"/>
                  <a:gd name="T7" fmla="*/ 3 h 25"/>
                  <a:gd name="T8" fmla="*/ 25 w 26"/>
                  <a:gd name="T9" fmla="*/ 10 h 25"/>
                  <a:gd name="T10" fmla="*/ 23 w 26"/>
                  <a:gd name="T11" fmla="*/ 20 h 25"/>
                  <a:gd name="T12" fmla="*/ 15 w 26"/>
                  <a:gd name="T13" fmla="*/ 25 h 25"/>
                  <a:gd name="T14" fmla="*/ 13 w 26"/>
                  <a:gd name="T15" fmla="*/ 25 h 25"/>
                  <a:gd name="T16" fmla="*/ 13 w 26"/>
                  <a:gd name="T17" fmla="*/ 9 h 25"/>
                  <a:gd name="T18" fmla="*/ 12 w 26"/>
                  <a:gd name="T19" fmla="*/ 9 h 25"/>
                  <a:gd name="T20" fmla="*/ 9 w 26"/>
                  <a:gd name="T21" fmla="*/ 14 h 25"/>
                  <a:gd name="T22" fmla="*/ 14 w 26"/>
                  <a:gd name="T23" fmla="*/ 17 h 25"/>
                  <a:gd name="T24" fmla="*/ 17 w 26"/>
                  <a:gd name="T25" fmla="*/ 15 h 25"/>
                  <a:gd name="T26" fmla="*/ 17 w 26"/>
                  <a:gd name="T27" fmla="*/ 12 h 25"/>
                  <a:gd name="T28" fmla="*/ 16 w 26"/>
                  <a:gd name="T29" fmla="*/ 10 h 25"/>
                  <a:gd name="T30" fmla="*/ 13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1"/>
                      <a:pt x="1" y="15"/>
                    </a:cubicBezTo>
                    <a:cubicBezTo>
                      <a:pt x="0" y="8"/>
                      <a:pt x="4" y="2"/>
                      <a:pt x="11" y="1"/>
                    </a:cubicBezTo>
                    <a:cubicBezTo>
                      <a:pt x="14" y="0"/>
                      <a:pt x="17" y="1"/>
                      <a:pt x="20" y="3"/>
                    </a:cubicBezTo>
                    <a:cubicBezTo>
                      <a:pt x="23" y="5"/>
                      <a:pt x="25" y="7"/>
                      <a:pt x="25" y="10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2" y="22"/>
                      <a:pt x="19" y="24"/>
                      <a:pt x="15" y="25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8" y="12"/>
                      <a:pt x="9" y="14"/>
                    </a:cubicBezTo>
                    <a:cubicBezTo>
                      <a:pt x="9" y="16"/>
                      <a:pt x="11" y="17"/>
                      <a:pt x="14" y="17"/>
                    </a:cubicBezTo>
                    <a:cubicBezTo>
                      <a:pt x="15" y="17"/>
                      <a:pt x="16" y="16"/>
                      <a:pt x="17" y="15"/>
                    </a:cubicBezTo>
                    <a:cubicBezTo>
                      <a:pt x="17" y="14"/>
                      <a:pt x="18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" name="Freeform 369"/>
              <p:cNvSpPr>
                <a:spLocks noEditPoints="1"/>
              </p:cNvSpPr>
              <p:nvPr/>
            </p:nvSpPr>
            <p:spPr bwMode="auto">
              <a:xfrm>
                <a:off x="-4341814" y="37909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1 w 23"/>
                  <a:gd name="T3" fmla="*/ 13 h 25"/>
                  <a:gd name="T4" fmla="*/ 12 w 23"/>
                  <a:gd name="T5" fmla="*/ 0 h 25"/>
                  <a:gd name="T6" fmla="*/ 12 w 23"/>
                  <a:gd name="T7" fmla="*/ 0 h 25"/>
                  <a:gd name="T8" fmla="*/ 23 w 23"/>
                  <a:gd name="T9" fmla="*/ 12 h 25"/>
                  <a:gd name="T10" fmla="*/ 20 w 23"/>
                  <a:gd name="T11" fmla="*/ 21 h 25"/>
                  <a:gd name="T12" fmla="*/ 12 w 23"/>
                  <a:gd name="T13" fmla="*/ 25 h 25"/>
                  <a:gd name="T14" fmla="*/ 12 w 23"/>
                  <a:gd name="T15" fmla="*/ 8 h 25"/>
                  <a:gd name="T16" fmla="*/ 9 w 23"/>
                  <a:gd name="T17" fmla="*/ 13 h 25"/>
                  <a:gd name="T18" fmla="*/ 12 w 23"/>
                  <a:gd name="T19" fmla="*/ 16 h 25"/>
                  <a:gd name="T20" fmla="*/ 12 w 23"/>
                  <a:gd name="T21" fmla="*/ 16 h 25"/>
                  <a:gd name="T22" fmla="*/ 14 w 23"/>
                  <a:gd name="T23" fmla="*/ 16 h 25"/>
                  <a:gd name="T24" fmla="*/ 15 w 23"/>
                  <a:gd name="T25" fmla="*/ 12 h 25"/>
                  <a:gd name="T26" fmla="*/ 12 w 23"/>
                  <a:gd name="T2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6" y="25"/>
                      <a:pt x="1" y="19"/>
                      <a:pt x="1" y="13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5"/>
                      <a:pt x="22" y="19"/>
                      <a:pt x="20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3"/>
                    </a:cubicBezTo>
                    <a:cubicBezTo>
                      <a:pt x="9" y="15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" name="Freeform 370"/>
              <p:cNvSpPr>
                <a:spLocks noEditPoints="1"/>
              </p:cNvSpPr>
              <p:nvPr/>
            </p:nvSpPr>
            <p:spPr bwMode="auto">
              <a:xfrm>
                <a:off x="-4371976" y="3792538"/>
                <a:ext cx="49213" cy="52388"/>
              </a:xfrm>
              <a:custGeom>
                <a:avLst/>
                <a:gdLst>
                  <a:gd name="T0" fmla="*/ 12 w 23"/>
                  <a:gd name="T1" fmla="*/ 24 h 24"/>
                  <a:gd name="T2" fmla="*/ 11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11 w 23"/>
                  <a:gd name="T9" fmla="*/ 0 h 24"/>
                  <a:gd name="T10" fmla="*/ 11 w 23"/>
                  <a:gd name="T11" fmla="*/ 0 h 24"/>
                  <a:gd name="T12" fmla="*/ 19 w 23"/>
                  <a:gd name="T13" fmla="*/ 3 h 24"/>
                  <a:gd name="T14" fmla="*/ 23 w 23"/>
                  <a:gd name="T15" fmla="*/ 12 h 24"/>
                  <a:gd name="T16" fmla="*/ 20 w 23"/>
                  <a:gd name="T17" fmla="*/ 20 h 24"/>
                  <a:gd name="T18" fmla="*/ 12 w 23"/>
                  <a:gd name="T19" fmla="*/ 24 h 24"/>
                  <a:gd name="T20" fmla="*/ 11 w 23"/>
                  <a:gd name="T21" fmla="*/ 8 h 24"/>
                  <a:gd name="T22" fmla="*/ 8 w 23"/>
                  <a:gd name="T23" fmla="*/ 12 h 24"/>
                  <a:gd name="T24" fmla="*/ 9 w 23"/>
                  <a:gd name="T25" fmla="*/ 15 h 24"/>
                  <a:gd name="T26" fmla="*/ 11 w 23"/>
                  <a:gd name="T27" fmla="*/ 16 h 24"/>
                  <a:gd name="T28" fmla="*/ 12 w 23"/>
                  <a:gd name="T29" fmla="*/ 16 h 24"/>
                  <a:gd name="T30" fmla="*/ 14 w 23"/>
                  <a:gd name="T31" fmla="*/ 15 h 24"/>
                  <a:gd name="T32" fmla="*/ 15 w 23"/>
                  <a:gd name="T33" fmla="*/ 12 h 24"/>
                  <a:gd name="T34" fmla="*/ 13 w 23"/>
                  <a:gd name="T35" fmla="*/ 9 h 24"/>
                  <a:gd name="T36" fmla="*/ 11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5" y="0"/>
                      <a:pt x="17" y="1"/>
                      <a:pt x="19" y="3"/>
                    </a:cubicBezTo>
                    <a:cubicBezTo>
                      <a:pt x="21" y="5"/>
                      <a:pt x="23" y="8"/>
                      <a:pt x="23" y="12"/>
                    </a:cubicBezTo>
                    <a:cubicBezTo>
                      <a:pt x="23" y="15"/>
                      <a:pt x="22" y="18"/>
                      <a:pt x="20" y="20"/>
                    </a:cubicBezTo>
                    <a:cubicBezTo>
                      <a:pt x="17" y="22"/>
                      <a:pt x="14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8" y="9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5" y="11"/>
                      <a:pt x="14" y="9"/>
                      <a:pt x="13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371"/>
              <p:cNvSpPr>
                <a:spLocks noEditPoints="1"/>
              </p:cNvSpPr>
              <p:nvPr/>
            </p:nvSpPr>
            <p:spPr bwMode="auto">
              <a:xfrm>
                <a:off x="-4403726" y="3790950"/>
                <a:ext cx="49213" cy="52388"/>
              </a:xfrm>
              <a:custGeom>
                <a:avLst/>
                <a:gdLst>
                  <a:gd name="T0" fmla="*/ 11 w 23"/>
                  <a:gd name="T1" fmla="*/ 24 h 24"/>
                  <a:gd name="T2" fmla="*/ 11 w 23"/>
                  <a:gd name="T3" fmla="*/ 24 h 24"/>
                  <a:gd name="T4" fmla="*/ 0 w 23"/>
                  <a:gd name="T5" fmla="*/ 11 h 24"/>
                  <a:gd name="T6" fmla="*/ 12 w 23"/>
                  <a:gd name="T7" fmla="*/ 0 h 24"/>
                  <a:gd name="T8" fmla="*/ 20 w 23"/>
                  <a:gd name="T9" fmla="*/ 4 h 24"/>
                  <a:gd name="T10" fmla="*/ 23 w 23"/>
                  <a:gd name="T11" fmla="*/ 13 h 24"/>
                  <a:gd name="T12" fmla="*/ 11 w 23"/>
                  <a:gd name="T13" fmla="*/ 24 h 24"/>
                  <a:gd name="T14" fmla="*/ 12 w 23"/>
                  <a:gd name="T15" fmla="*/ 8 h 24"/>
                  <a:gd name="T16" fmla="*/ 8 w 23"/>
                  <a:gd name="T17" fmla="*/ 12 h 24"/>
                  <a:gd name="T18" fmla="*/ 12 w 23"/>
                  <a:gd name="T19" fmla="*/ 16 h 24"/>
                  <a:gd name="T20" fmla="*/ 15 w 23"/>
                  <a:gd name="T21" fmla="*/ 12 h 24"/>
                  <a:gd name="T22" fmla="*/ 14 w 23"/>
                  <a:gd name="T23" fmla="*/ 9 h 24"/>
                  <a:gd name="T24" fmla="*/ 12 w 23"/>
                  <a:gd name="T25" fmla="*/ 8 h 24"/>
                  <a:gd name="T26" fmla="*/ 12 w 23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5" y="24"/>
                      <a:pt x="0" y="18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5" y="0"/>
                      <a:pt x="18" y="2"/>
                      <a:pt x="20" y="4"/>
                    </a:cubicBezTo>
                    <a:cubicBezTo>
                      <a:pt x="22" y="6"/>
                      <a:pt x="23" y="9"/>
                      <a:pt x="23" y="13"/>
                    </a:cubicBezTo>
                    <a:cubicBezTo>
                      <a:pt x="23" y="19"/>
                      <a:pt x="18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3" y="16"/>
                      <a:pt x="15" y="15"/>
                      <a:pt x="15" y="12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" name="Freeform 372"/>
              <p:cNvSpPr>
                <a:spLocks noEditPoints="1"/>
              </p:cNvSpPr>
              <p:nvPr/>
            </p:nvSpPr>
            <p:spPr bwMode="auto">
              <a:xfrm>
                <a:off x="-4433889" y="3789363"/>
                <a:ext cx="49213" cy="50800"/>
              </a:xfrm>
              <a:custGeom>
                <a:avLst/>
                <a:gdLst>
                  <a:gd name="T0" fmla="*/ 11 w 23"/>
                  <a:gd name="T1" fmla="*/ 24 h 24"/>
                  <a:gd name="T2" fmla="*/ 10 w 23"/>
                  <a:gd name="T3" fmla="*/ 24 h 24"/>
                  <a:gd name="T4" fmla="*/ 5 w 23"/>
                  <a:gd name="T5" fmla="*/ 23 h 24"/>
                  <a:gd name="T6" fmla="*/ 2 w 23"/>
                  <a:gd name="T7" fmla="*/ 20 h 24"/>
                  <a:gd name="T8" fmla="*/ 0 w 23"/>
                  <a:gd name="T9" fmla="*/ 11 h 24"/>
                  <a:gd name="T10" fmla="*/ 4 w 23"/>
                  <a:gd name="T11" fmla="*/ 3 h 24"/>
                  <a:gd name="T12" fmla="*/ 8 w 23"/>
                  <a:gd name="T13" fmla="*/ 1 h 24"/>
                  <a:gd name="T14" fmla="*/ 12 w 23"/>
                  <a:gd name="T15" fmla="*/ 0 h 24"/>
                  <a:gd name="T16" fmla="*/ 22 w 23"/>
                  <a:gd name="T17" fmla="*/ 13 h 24"/>
                  <a:gd name="T18" fmla="*/ 11 w 23"/>
                  <a:gd name="T19" fmla="*/ 24 h 24"/>
                  <a:gd name="T20" fmla="*/ 11 w 23"/>
                  <a:gd name="T21" fmla="*/ 8 h 24"/>
                  <a:gd name="T22" fmla="*/ 10 w 23"/>
                  <a:gd name="T23" fmla="*/ 8 h 24"/>
                  <a:gd name="T24" fmla="*/ 9 w 23"/>
                  <a:gd name="T25" fmla="*/ 9 h 24"/>
                  <a:gd name="T26" fmla="*/ 8 w 23"/>
                  <a:gd name="T27" fmla="*/ 12 h 24"/>
                  <a:gd name="T28" fmla="*/ 9 w 23"/>
                  <a:gd name="T29" fmla="*/ 15 h 24"/>
                  <a:gd name="T30" fmla="*/ 10 w 23"/>
                  <a:gd name="T31" fmla="*/ 16 h 24"/>
                  <a:gd name="T32" fmla="*/ 11 w 23"/>
                  <a:gd name="T33" fmla="*/ 16 h 24"/>
                  <a:gd name="T34" fmla="*/ 11 w 23"/>
                  <a:gd name="T35" fmla="*/ 16 h 24"/>
                  <a:gd name="T36" fmla="*/ 14 w 23"/>
                  <a:gd name="T37" fmla="*/ 12 h 24"/>
                  <a:gd name="T38" fmla="*/ 12 w 23"/>
                  <a:gd name="T39" fmla="*/ 8 h 24"/>
                  <a:gd name="T40" fmla="*/ 11 w 23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0" y="24"/>
                      <a:pt x="10" y="24"/>
                      <a:pt x="10" y="24"/>
                    </a:cubicBezTo>
                    <a:cubicBezTo>
                      <a:pt x="8" y="24"/>
                      <a:pt x="7" y="24"/>
                      <a:pt x="5" y="23"/>
                    </a:cubicBezTo>
                    <a:cubicBezTo>
                      <a:pt x="4" y="22"/>
                      <a:pt x="3" y="21"/>
                      <a:pt x="2" y="20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5" y="2"/>
                      <a:pt x="6" y="1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8" y="1"/>
                      <a:pt x="23" y="6"/>
                      <a:pt x="22" y="13"/>
                    </a:cubicBezTo>
                    <a:cubicBezTo>
                      <a:pt x="22" y="19"/>
                      <a:pt x="17" y="24"/>
                      <a:pt x="11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4" y="12"/>
                    </a:cubicBezTo>
                    <a:cubicBezTo>
                      <a:pt x="15" y="10"/>
                      <a:pt x="13" y="8"/>
                      <a:pt x="12" y="8"/>
                    </a:cubicBezTo>
                    <a:lnTo>
                      <a:pt x="1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373"/>
              <p:cNvSpPr>
                <a:spLocks noEditPoints="1"/>
              </p:cNvSpPr>
              <p:nvPr/>
            </p:nvSpPr>
            <p:spPr bwMode="auto">
              <a:xfrm>
                <a:off x="-4465639" y="3784600"/>
                <a:ext cx="50800" cy="53975"/>
              </a:xfrm>
              <a:custGeom>
                <a:avLst/>
                <a:gdLst>
                  <a:gd name="T0" fmla="*/ 11 w 24"/>
                  <a:gd name="T1" fmla="*/ 25 h 25"/>
                  <a:gd name="T2" fmla="*/ 10 w 24"/>
                  <a:gd name="T3" fmla="*/ 24 h 25"/>
                  <a:gd name="T4" fmla="*/ 6 w 24"/>
                  <a:gd name="T5" fmla="*/ 23 h 25"/>
                  <a:gd name="T6" fmla="*/ 5 w 24"/>
                  <a:gd name="T7" fmla="*/ 23 h 25"/>
                  <a:gd name="T8" fmla="*/ 2 w 24"/>
                  <a:gd name="T9" fmla="*/ 20 h 25"/>
                  <a:gd name="T10" fmla="*/ 0 w 24"/>
                  <a:gd name="T11" fmla="*/ 11 h 25"/>
                  <a:gd name="T12" fmla="*/ 5 w 24"/>
                  <a:gd name="T13" fmla="*/ 3 h 25"/>
                  <a:gd name="T14" fmla="*/ 9 w 24"/>
                  <a:gd name="T15" fmla="*/ 1 h 25"/>
                  <a:gd name="T16" fmla="*/ 13 w 24"/>
                  <a:gd name="T17" fmla="*/ 0 h 25"/>
                  <a:gd name="T18" fmla="*/ 23 w 24"/>
                  <a:gd name="T19" fmla="*/ 14 h 25"/>
                  <a:gd name="T20" fmla="*/ 11 w 24"/>
                  <a:gd name="T21" fmla="*/ 25 h 25"/>
                  <a:gd name="T22" fmla="*/ 10 w 24"/>
                  <a:gd name="T23" fmla="*/ 16 h 25"/>
                  <a:gd name="T24" fmla="*/ 11 w 24"/>
                  <a:gd name="T25" fmla="*/ 16 h 25"/>
                  <a:gd name="T26" fmla="*/ 15 w 24"/>
                  <a:gd name="T27" fmla="*/ 13 h 25"/>
                  <a:gd name="T28" fmla="*/ 12 w 24"/>
                  <a:gd name="T29" fmla="*/ 8 h 25"/>
                  <a:gd name="T30" fmla="*/ 11 w 24"/>
                  <a:gd name="T31" fmla="*/ 9 h 25"/>
                  <a:gd name="T32" fmla="*/ 11 w 24"/>
                  <a:gd name="T33" fmla="*/ 9 h 25"/>
                  <a:gd name="T34" fmla="*/ 10 w 24"/>
                  <a:gd name="T35" fmla="*/ 9 h 25"/>
                  <a:gd name="T36" fmla="*/ 8 w 24"/>
                  <a:gd name="T37" fmla="*/ 12 h 25"/>
                  <a:gd name="T38" fmla="*/ 9 w 24"/>
                  <a:gd name="T39" fmla="*/ 15 h 25"/>
                  <a:gd name="T40" fmla="*/ 10 w 24"/>
                  <a:gd name="T41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1" y="25"/>
                    </a:moveTo>
                    <a:cubicBezTo>
                      <a:pt x="11" y="25"/>
                      <a:pt x="10" y="25"/>
                      <a:pt x="10" y="24"/>
                    </a:cubicBezTo>
                    <a:cubicBezTo>
                      <a:pt x="8" y="24"/>
                      <a:pt x="7" y="24"/>
                      <a:pt x="6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4" y="22"/>
                      <a:pt x="3" y="21"/>
                      <a:pt x="2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6" y="2"/>
                      <a:pt x="7" y="1"/>
                      <a:pt x="9" y="1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9" y="1"/>
                      <a:pt x="24" y="7"/>
                      <a:pt x="23" y="14"/>
                    </a:cubicBezTo>
                    <a:cubicBezTo>
                      <a:pt x="22" y="20"/>
                      <a:pt x="17" y="25"/>
                      <a:pt x="11" y="25"/>
                    </a:cubicBezTo>
                    <a:close/>
                    <a:moveTo>
                      <a:pt x="10" y="16"/>
                    </a:move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7"/>
                      <a:pt x="15" y="15"/>
                      <a:pt x="15" y="13"/>
                    </a:cubicBezTo>
                    <a:cubicBezTo>
                      <a:pt x="15" y="11"/>
                      <a:pt x="14" y="9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6"/>
                      <a:pt x="1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374"/>
              <p:cNvSpPr>
                <a:spLocks noEditPoints="1"/>
              </p:cNvSpPr>
              <p:nvPr/>
            </p:nvSpPr>
            <p:spPr bwMode="auto">
              <a:xfrm>
                <a:off x="-4498976" y="37798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0 w 25"/>
                  <a:gd name="T3" fmla="*/ 24 h 24"/>
                  <a:gd name="T4" fmla="*/ 3 w 25"/>
                  <a:gd name="T5" fmla="*/ 19 h 24"/>
                  <a:gd name="T6" fmla="*/ 1 w 25"/>
                  <a:gd name="T7" fmla="*/ 10 h 24"/>
                  <a:gd name="T8" fmla="*/ 13 w 25"/>
                  <a:gd name="T9" fmla="*/ 0 h 24"/>
                  <a:gd name="T10" fmla="*/ 14 w 25"/>
                  <a:gd name="T11" fmla="*/ 0 h 24"/>
                  <a:gd name="T12" fmla="*/ 23 w 25"/>
                  <a:gd name="T13" fmla="*/ 14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1 h 24"/>
                  <a:gd name="T20" fmla="*/ 10 w 25"/>
                  <a:gd name="T21" fmla="*/ 15 h 24"/>
                  <a:gd name="T22" fmla="*/ 11 w 25"/>
                  <a:gd name="T23" fmla="*/ 16 h 24"/>
                  <a:gd name="T24" fmla="*/ 12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7" y="24"/>
                      <a:pt x="5" y="22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21" y="1"/>
                      <a:pt x="25" y="7"/>
                      <a:pt x="23" y="14"/>
                    </a:cubicBezTo>
                    <a:cubicBezTo>
                      <a:pt x="23" y="20"/>
                      <a:pt x="18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375"/>
              <p:cNvSpPr>
                <a:spLocks noEditPoints="1"/>
              </p:cNvSpPr>
              <p:nvPr/>
            </p:nvSpPr>
            <p:spPr bwMode="auto">
              <a:xfrm>
                <a:off x="-4349751" y="3827463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4 w 24"/>
                  <a:gd name="T3" fmla="*/ 20 h 24"/>
                  <a:gd name="T4" fmla="*/ 0 w 24"/>
                  <a:gd name="T5" fmla="*/ 12 h 24"/>
                  <a:gd name="T6" fmla="*/ 12 w 24"/>
                  <a:gd name="T7" fmla="*/ 0 h 24"/>
                  <a:gd name="T8" fmla="*/ 12 w 24"/>
                  <a:gd name="T9" fmla="*/ 0 h 24"/>
                  <a:gd name="T10" fmla="*/ 24 w 24"/>
                  <a:gd name="T11" fmla="*/ 11 h 24"/>
                  <a:gd name="T12" fmla="*/ 20 w 24"/>
                  <a:gd name="T13" fmla="*/ 20 h 24"/>
                  <a:gd name="T14" fmla="*/ 12 w 24"/>
                  <a:gd name="T15" fmla="*/ 24 h 24"/>
                  <a:gd name="T16" fmla="*/ 12 w 24"/>
                  <a:gd name="T17" fmla="*/ 8 h 24"/>
                  <a:gd name="T18" fmla="*/ 8 w 24"/>
                  <a:gd name="T19" fmla="*/ 12 h 24"/>
                  <a:gd name="T20" fmla="*/ 9 w 24"/>
                  <a:gd name="T21" fmla="*/ 15 h 24"/>
                  <a:gd name="T22" fmla="*/ 12 w 24"/>
                  <a:gd name="T23" fmla="*/ 16 h 24"/>
                  <a:gd name="T24" fmla="*/ 12 w 24"/>
                  <a:gd name="T25" fmla="*/ 16 h 24"/>
                  <a:gd name="T26" fmla="*/ 14 w 24"/>
                  <a:gd name="T27" fmla="*/ 15 h 24"/>
                  <a:gd name="T28" fmla="*/ 15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4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4" y="11"/>
                    </a:cubicBezTo>
                    <a:cubicBezTo>
                      <a:pt x="24" y="15"/>
                      <a:pt x="23" y="18"/>
                      <a:pt x="20" y="20"/>
                    </a:cubicBezTo>
                    <a:cubicBezTo>
                      <a:pt x="18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6" y="13"/>
                      <a:pt x="15" y="12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376"/>
              <p:cNvSpPr>
                <a:spLocks noEditPoints="1"/>
              </p:cNvSpPr>
              <p:nvPr/>
            </p:nvSpPr>
            <p:spPr bwMode="auto">
              <a:xfrm>
                <a:off x="-4383089" y="3827463"/>
                <a:ext cx="50800" cy="52388"/>
              </a:xfrm>
              <a:custGeom>
                <a:avLst/>
                <a:gdLst>
                  <a:gd name="T0" fmla="*/ 12 w 23"/>
                  <a:gd name="T1" fmla="*/ 24 h 24"/>
                  <a:gd name="T2" fmla="*/ 11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11 w 23"/>
                  <a:gd name="T9" fmla="*/ 0 h 24"/>
                  <a:gd name="T10" fmla="*/ 12 w 23"/>
                  <a:gd name="T11" fmla="*/ 0 h 24"/>
                  <a:gd name="T12" fmla="*/ 23 w 23"/>
                  <a:gd name="T13" fmla="*/ 12 h 24"/>
                  <a:gd name="T14" fmla="*/ 20 w 23"/>
                  <a:gd name="T15" fmla="*/ 21 h 24"/>
                  <a:gd name="T16" fmla="*/ 12 w 23"/>
                  <a:gd name="T17" fmla="*/ 24 h 24"/>
                  <a:gd name="T18" fmla="*/ 12 w 23"/>
                  <a:gd name="T19" fmla="*/ 8 h 24"/>
                  <a:gd name="T20" fmla="*/ 8 w 23"/>
                  <a:gd name="T21" fmla="*/ 12 h 24"/>
                  <a:gd name="T22" fmla="*/ 9 w 23"/>
                  <a:gd name="T23" fmla="*/ 15 h 24"/>
                  <a:gd name="T24" fmla="*/ 11 w 23"/>
                  <a:gd name="T25" fmla="*/ 16 h 24"/>
                  <a:gd name="T26" fmla="*/ 12 w 23"/>
                  <a:gd name="T27" fmla="*/ 16 h 24"/>
                  <a:gd name="T28" fmla="*/ 14 w 23"/>
                  <a:gd name="T29" fmla="*/ 15 h 24"/>
                  <a:gd name="T30" fmla="*/ 15 w 23"/>
                  <a:gd name="T31" fmla="*/ 12 h 24"/>
                  <a:gd name="T32" fmla="*/ 12 w 23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5"/>
                      <a:pt x="22" y="18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5" y="10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377"/>
              <p:cNvSpPr>
                <a:spLocks noEditPoints="1"/>
              </p:cNvSpPr>
              <p:nvPr/>
            </p:nvSpPr>
            <p:spPr bwMode="auto">
              <a:xfrm>
                <a:off x="-4416426" y="3825875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1 w 24"/>
                  <a:gd name="T3" fmla="*/ 24 h 24"/>
                  <a:gd name="T4" fmla="*/ 3 w 24"/>
                  <a:gd name="T5" fmla="*/ 20 h 24"/>
                  <a:gd name="T6" fmla="*/ 0 w 24"/>
                  <a:gd name="T7" fmla="*/ 11 h 24"/>
                  <a:gd name="T8" fmla="*/ 13 w 24"/>
                  <a:gd name="T9" fmla="*/ 0 h 24"/>
                  <a:gd name="T10" fmla="*/ 21 w 24"/>
                  <a:gd name="T11" fmla="*/ 4 h 24"/>
                  <a:gd name="T12" fmla="*/ 24 w 24"/>
                  <a:gd name="T13" fmla="*/ 13 h 24"/>
                  <a:gd name="T14" fmla="*/ 20 w 24"/>
                  <a:gd name="T15" fmla="*/ 21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12 h 24"/>
                  <a:gd name="T22" fmla="*/ 9 w 24"/>
                  <a:gd name="T23" fmla="*/ 15 h 24"/>
                  <a:gd name="T24" fmla="*/ 12 w 24"/>
                  <a:gd name="T25" fmla="*/ 16 h 24"/>
                  <a:gd name="T26" fmla="*/ 12 w 24"/>
                  <a:gd name="T27" fmla="*/ 16 h 24"/>
                  <a:gd name="T28" fmla="*/ 14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1" y="5"/>
                      <a:pt x="7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378"/>
              <p:cNvSpPr>
                <a:spLocks noEditPoints="1"/>
              </p:cNvSpPr>
              <p:nvPr/>
            </p:nvSpPr>
            <p:spPr bwMode="auto">
              <a:xfrm>
                <a:off x="-4449764" y="3821113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0 w 24"/>
                  <a:gd name="T3" fmla="*/ 25 h 25"/>
                  <a:gd name="T4" fmla="*/ 3 w 24"/>
                  <a:gd name="T5" fmla="*/ 20 h 25"/>
                  <a:gd name="T6" fmla="*/ 0 w 24"/>
                  <a:gd name="T7" fmla="*/ 11 h 25"/>
                  <a:gd name="T8" fmla="*/ 13 w 24"/>
                  <a:gd name="T9" fmla="*/ 1 h 25"/>
                  <a:gd name="T10" fmla="*/ 18 w 24"/>
                  <a:gd name="T11" fmla="*/ 2 h 25"/>
                  <a:gd name="T12" fmla="*/ 21 w 24"/>
                  <a:gd name="T13" fmla="*/ 5 h 25"/>
                  <a:gd name="T14" fmla="*/ 24 w 24"/>
                  <a:gd name="T15" fmla="*/ 14 h 25"/>
                  <a:gd name="T16" fmla="*/ 19 w 24"/>
                  <a:gd name="T17" fmla="*/ 22 h 25"/>
                  <a:gd name="T18" fmla="*/ 15 w 24"/>
                  <a:gd name="T19" fmla="*/ 24 h 25"/>
                  <a:gd name="T20" fmla="*/ 12 w 24"/>
                  <a:gd name="T21" fmla="*/ 25 h 25"/>
                  <a:gd name="T22" fmla="*/ 12 w 24"/>
                  <a:gd name="T23" fmla="*/ 9 h 25"/>
                  <a:gd name="T24" fmla="*/ 8 w 24"/>
                  <a:gd name="T25" fmla="*/ 12 h 25"/>
                  <a:gd name="T26" fmla="*/ 9 w 24"/>
                  <a:gd name="T27" fmla="*/ 15 h 25"/>
                  <a:gd name="T28" fmla="*/ 11 w 24"/>
                  <a:gd name="T29" fmla="*/ 17 h 25"/>
                  <a:gd name="T30" fmla="*/ 13 w 24"/>
                  <a:gd name="T31" fmla="*/ 17 h 25"/>
                  <a:gd name="T32" fmla="*/ 14 w 24"/>
                  <a:gd name="T33" fmla="*/ 16 h 25"/>
                  <a:gd name="T34" fmla="*/ 15 w 24"/>
                  <a:gd name="T35" fmla="*/ 13 h 25"/>
                  <a:gd name="T36" fmla="*/ 15 w 24"/>
                  <a:gd name="T37" fmla="*/ 10 h 25"/>
                  <a:gd name="T38" fmla="*/ 14 w 24"/>
                  <a:gd name="T39" fmla="*/ 9 h 25"/>
                  <a:gd name="T40" fmla="*/ 12 w 24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1" y="25"/>
                      <a:pt x="10" y="25"/>
                    </a:cubicBezTo>
                    <a:cubicBezTo>
                      <a:pt x="7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1" y="5"/>
                      <a:pt x="7" y="0"/>
                      <a:pt x="13" y="1"/>
                    </a:cubicBezTo>
                    <a:cubicBezTo>
                      <a:pt x="15" y="1"/>
                      <a:pt x="16" y="1"/>
                      <a:pt x="18" y="2"/>
                    </a:cubicBezTo>
                    <a:cubicBezTo>
                      <a:pt x="19" y="3"/>
                      <a:pt x="20" y="4"/>
                      <a:pt x="21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3" y="17"/>
                      <a:pt x="22" y="20"/>
                      <a:pt x="19" y="22"/>
                    </a:cubicBezTo>
                    <a:cubicBezTo>
                      <a:pt x="18" y="23"/>
                      <a:pt x="17" y="24"/>
                      <a:pt x="15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9" y="10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6"/>
                      <a:pt x="11" y="17"/>
                      <a:pt x="11" y="17"/>
                    </a:cubicBezTo>
                    <a:cubicBezTo>
                      <a:pt x="12" y="17"/>
                      <a:pt x="12" y="17"/>
                      <a:pt x="13" y="17"/>
                    </a:cubicBezTo>
                    <a:cubicBezTo>
                      <a:pt x="13" y="17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10"/>
                      <a:pt x="14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379"/>
              <p:cNvSpPr>
                <a:spLocks noEditPoints="1"/>
              </p:cNvSpPr>
              <p:nvPr/>
            </p:nvSpPr>
            <p:spPr bwMode="auto">
              <a:xfrm>
                <a:off x="-4481514" y="381952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0 w 24"/>
                  <a:gd name="T3" fmla="*/ 24 h 24"/>
                  <a:gd name="T4" fmla="*/ 2 w 24"/>
                  <a:gd name="T5" fmla="*/ 19 h 24"/>
                  <a:gd name="T6" fmla="*/ 0 w 24"/>
                  <a:gd name="T7" fmla="*/ 10 h 24"/>
                  <a:gd name="T8" fmla="*/ 12 w 24"/>
                  <a:gd name="T9" fmla="*/ 0 h 24"/>
                  <a:gd name="T10" fmla="*/ 14 w 24"/>
                  <a:gd name="T11" fmla="*/ 0 h 24"/>
                  <a:gd name="T12" fmla="*/ 21 w 24"/>
                  <a:gd name="T13" fmla="*/ 5 h 24"/>
                  <a:gd name="T14" fmla="*/ 23 w 24"/>
                  <a:gd name="T15" fmla="*/ 13 h 24"/>
                  <a:gd name="T16" fmla="*/ 19 w 24"/>
                  <a:gd name="T17" fmla="*/ 21 h 24"/>
                  <a:gd name="T18" fmla="*/ 12 w 24"/>
                  <a:gd name="T19" fmla="*/ 24 h 24"/>
                  <a:gd name="T20" fmla="*/ 12 w 24"/>
                  <a:gd name="T21" fmla="*/ 8 h 24"/>
                  <a:gd name="T22" fmla="*/ 8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2 w 24"/>
                  <a:gd name="T29" fmla="*/ 16 h 24"/>
                  <a:gd name="T30" fmla="*/ 14 w 24"/>
                  <a:gd name="T31" fmla="*/ 15 h 24"/>
                  <a:gd name="T32" fmla="*/ 15 w 24"/>
                  <a:gd name="T33" fmla="*/ 12 h 24"/>
                  <a:gd name="T34" fmla="*/ 15 w 24"/>
                  <a:gd name="T35" fmla="*/ 9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7" y="0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3" y="13"/>
                    </a:cubicBezTo>
                    <a:cubicBezTo>
                      <a:pt x="23" y="17"/>
                      <a:pt x="21" y="19"/>
                      <a:pt x="19" y="21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9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380"/>
              <p:cNvSpPr>
                <a:spLocks noEditPoints="1"/>
              </p:cNvSpPr>
              <p:nvPr/>
            </p:nvSpPr>
            <p:spPr bwMode="auto">
              <a:xfrm>
                <a:off x="-4367214" y="3862388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4 w 24"/>
                  <a:gd name="T5" fmla="*/ 21 h 24"/>
                  <a:gd name="T6" fmla="*/ 0 w 24"/>
                  <a:gd name="T7" fmla="*/ 12 h 24"/>
                  <a:gd name="T8" fmla="*/ 12 w 24"/>
                  <a:gd name="T9" fmla="*/ 0 h 24"/>
                  <a:gd name="T10" fmla="*/ 12 w 24"/>
                  <a:gd name="T11" fmla="*/ 0 h 24"/>
                  <a:gd name="T12" fmla="*/ 24 w 24"/>
                  <a:gd name="T13" fmla="*/ 12 h 24"/>
                  <a:gd name="T14" fmla="*/ 21 w 24"/>
                  <a:gd name="T15" fmla="*/ 20 h 24"/>
                  <a:gd name="T16" fmla="*/ 12 w 24"/>
                  <a:gd name="T17" fmla="*/ 24 h 24"/>
                  <a:gd name="T18" fmla="*/ 12 w 24"/>
                  <a:gd name="T19" fmla="*/ 8 h 24"/>
                  <a:gd name="T20" fmla="*/ 8 w 24"/>
                  <a:gd name="T21" fmla="*/ 12 h 24"/>
                  <a:gd name="T22" fmla="*/ 9 w 24"/>
                  <a:gd name="T23" fmla="*/ 15 h 24"/>
                  <a:gd name="T24" fmla="*/ 12 w 24"/>
                  <a:gd name="T25" fmla="*/ 16 h 24"/>
                  <a:gd name="T26" fmla="*/ 15 w 24"/>
                  <a:gd name="T27" fmla="*/ 15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4"/>
                      <a:pt x="6" y="23"/>
                      <a:pt x="4" y="21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9" y="23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381"/>
              <p:cNvSpPr>
                <a:spLocks noEditPoints="1"/>
              </p:cNvSpPr>
              <p:nvPr/>
            </p:nvSpPr>
            <p:spPr bwMode="auto">
              <a:xfrm>
                <a:off x="-4402139" y="3862388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7 w 24"/>
                  <a:gd name="T5" fmla="*/ 23 h 24"/>
                  <a:gd name="T6" fmla="*/ 3 w 24"/>
                  <a:gd name="T7" fmla="*/ 20 h 24"/>
                  <a:gd name="T8" fmla="*/ 0 w 24"/>
                  <a:gd name="T9" fmla="*/ 11 h 24"/>
                  <a:gd name="T10" fmla="*/ 4 w 24"/>
                  <a:gd name="T11" fmla="*/ 3 h 24"/>
                  <a:gd name="T12" fmla="*/ 8 w 24"/>
                  <a:gd name="T13" fmla="*/ 0 h 24"/>
                  <a:gd name="T14" fmla="*/ 12 w 24"/>
                  <a:gd name="T15" fmla="*/ 0 h 24"/>
                  <a:gd name="T16" fmla="*/ 13 w 24"/>
                  <a:gd name="T17" fmla="*/ 0 h 24"/>
                  <a:gd name="T18" fmla="*/ 24 w 24"/>
                  <a:gd name="T19" fmla="*/ 12 h 24"/>
                  <a:gd name="T20" fmla="*/ 12 w 24"/>
                  <a:gd name="T21" fmla="*/ 24 h 24"/>
                  <a:gd name="T22" fmla="*/ 12 w 24"/>
                  <a:gd name="T23" fmla="*/ 8 h 24"/>
                  <a:gd name="T24" fmla="*/ 11 w 24"/>
                  <a:gd name="T25" fmla="*/ 8 h 24"/>
                  <a:gd name="T26" fmla="*/ 9 w 24"/>
                  <a:gd name="T27" fmla="*/ 9 h 24"/>
                  <a:gd name="T28" fmla="*/ 8 w 24"/>
                  <a:gd name="T29" fmla="*/ 12 h 24"/>
                  <a:gd name="T30" fmla="*/ 9 w 24"/>
                  <a:gd name="T31" fmla="*/ 15 h 24"/>
                  <a:gd name="T32" fmla="*/ 10 w 24"/>
                  <a:gd name="T33" fmla="*/ 16 h 24"/>
                  <a:gd name="T34" fmla="*/ 12 w 24"/>
                  <a:gd name="T35" fmla="*/ 16 h 24"/>
                  <a:gd name="T36" fmla="*/ 12 w 24"/>
                  <a:gd name="T37" fmla="*/ 16 h 24"/>
                  <a:gd name="T38" fmla="*/ 16 w 24"/>
                  <a:gd name="T39" fmla="*/ 12 h 24"/>
                  <a:gd name="T40" fmla="*/ 12 w 24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0" y="24"/>
                      <a:pt x="8" y="23"/>
                      <a:pt x="7" y="23"/>
                    </a:cubicBezTo>
                    <a:cubicBezTo>
                      <a:pt x="5" y="22"/>
                      <a:pt x="4" y="21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5" y="2"/>
                      <a:pt x="7" y="1"/>
                      <a:pt x="8" y="0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9"/>
                      <a:pt x="19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9" y="9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382"/>
              <p:cNvSpPr>
                <a:spLocks noEditPoints="1"/>
              </p:cNvSpPr>
              <p:nvPr/>
            </p:nvSpPr>
            <p:spPr bwMode="auto">
              <a:xfrm>
                <a:off x="-4435476" y="38576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11 w 25"/>
                  <a:gd name="T3" fmla="*/ 25 h 25"/>
                  <a:gd name="T4" fmla="*/ 3 w 25"/>
                  <a:gd name="T5" fmla="*/ 21 h 25"/>
                  <a:gd name="T6" fmla="*/ 0 w 25"/>
                  <a:gd name="T7" fmla="*/ 11 h 25"/>
                  <a:gd name="T8" fmla="*/ 13 w 25"/>
                  <a:gd name="T9" fmla="*/ 1 h 25"/>
                  <a:gd name="T10" fmla="*/ 24 w 25"/>
                  <a:gd name="T11" fmla="*/ 14 h 25"/>
                  <a:gd name="T12" fmla="*/ 12 w 25"/>
                  <a:gd name="T13" fmla="*/ 25 h 25"/>
                  <a:gd name="T14" fmla="*/ 12 w 25"/>
                  <a:gd name="T15" fmla="*/ 9 h 25"/>
                  <a:gd name="T16" fmla="*/ 8 w 25"/>
                  <a:gd name="T17" fmla="*/ 12 h 25"/>
                  <a:gd name="T18" fmla="*/ 9 w 25"/>
                  <a:gd name="T19" fmla="*/ 15 h 25"/>
                  <a:gd name="T20" fmla="*/ 12 w 25"/>
                  <a:gd name="T21" fmla="*/ 17 h 25"/>
                  <a:gd name="T22" fmla="*/ 12 w 25"/>
                  <a:gd name="T23" fmla="*/ 17 h 25"/>
                  <a:gd name="T24" fmla="*/ 16 w 25"/>
                  <a:gd name="T25" fmla="*/ 13 h 25"/>
                  <a:gd name="T26" fmla="*/ 12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1" y="25"/>
                    </a:cubicBezTo>
                    <a:cubicBezTo>
                      <a:pt x="8" y="25"/>
                      <a:pt x="5" y="23"/>
                      <a:pt x="3" y="21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1" y="5"/>
                      <a:pt x="6" y="0"/>
                      <a:pt x="13" y="1"/>
                    </a:cubicBezTo>
                    <a:cubicBezTo>
                      <a:pt x="20" y="1"/>
                      <a:pt x="25" y="7"/>
                      <a:pt x="24" y="14"/>
                    </a:cubicBezTo>
                    <a:cubicBezTo>
                      <a:pt x="24" y="20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8" y="10"/>
                      <a:pt x="8" y="12"/>
                    </a:cubicBezTo>
                    <a:cubicBezTo>
                      <a:pt x="8" y="13"/>
                      <a:pt x="8" y="15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1"/>
                      <a:pt x="15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383"/>
              <p:cNvSpPr>
                <a:spLocks noEditPoints="1"/>
              </p:cNvSpPr>
              <p:nvPr/>
            </p:nvSpPr>
            <p:spPr bwMode="auto">
              <a:xfrm>
                <a:off x="-4470401" y="3852863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1 w 25"/>
                  <a:gd name="T3" fmla="*/ 25 h 25"/>
                  <a:gd name="T4" fmla="*/ 2 w 25"/>
                  <a:gd name="T5" fmla="*/ 20 h 25"/>
                  <a:gd name="T6" fmla="*/ 0 w 25"/>
                  <a:gd name="T7" fmla="*/ 11 h 25"/>
                  <a:gd name="T8" fmla="*/ 5 w 25"/>
                  <a:gd name="T9" fmla="*/ 3 h 25"/>
                  <a:gd name="T10" fmla="*/ 14 w 25"/>
                  <a:gd name="T11" fmla="*/ 1 h 25"/>
                  <a:gd name="T12" fmla="*/ 24 w 25"/>
                  <a:gd name="T13" fmla="*/ 14 h 25"/>
                  <a:gd name="T14" fmla="*/ 12 w 25"/>
                  <a:gd name="T15" fmla="*/ 25 h 25"/>
                  <a:gd name="T16" fmla="*/ 12 w 25"/>
                  <a:gd name="T17" fmla="*/ 9 h 25"/>
                  <a:gd name="T18" fmla="*/ 10 w 25"/>
                  <a:gd name="T19" fmla="*/ 10 h 25"/>
                  <a:gd name="T20" fmla="*/ 8 w 25"/>
                  <a:gd name="T21" fmla="*/ 12 h 25"/>
                  <a:gd name="T22" fmla="*/ 9 w 25"/>
                  <a:gd name="T23" fmla="*/ 15 h 25"/>
                  <a:gd name="T24" fmla="*/ 12 w 25"/>
                  <a:gd name="T25" fmla="*/ 17 h 25"/>
                  <a:gd name="T26" fmla="*/ 16 w 25"/>
                  <a:gd name="T27" fmla="*/ 13 h 25"/>
                  <a:gd name="T28" fmla="*/ 13 w 25"/>
                  <a:gd name="T29" fmla="*/ 9 h 25"/>
                  <a:gd name="T30" fmla="*/ 12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7" y="25"/>
                      <a:pt x="4" y="23"/>
                      <a:pt x="2" y="20"/>
                    </a:cubicBezTo>
                    <a:cubicBezTo>
                      <a:pt x="0" y="18"/>
                      <a:pt x="0" y="14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1"/>
                    </a:cubicBezTo>
                    <a:cubicBezTo>
                      <a:pt x="20" y="2"/>
                      <a:pt x="25" y="8"/>
                      <a:pt x="24" y="14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9" y="16"/>
                      <a:pt x="10" y="17"/>
                      <a:pt x="12" y="17"/>
                    </a:cubicBezTo>
                    <a:cubicBezTo>
                      <a:pt x="14" y="17"/>
                      <a:pt x="16" y="16"/>
                      <a:pt x="16" y="13"/>
                    </a:cubicBezTo>
                    <a:cubicBezTo>
                      <a:pt x="16" y="11"/>
                      <a:pt x="15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384"/>
              <p:cNvSpPr>
                <a:spLocks noEditPoints="1"/>
              </p:cNvSpPr>
              <p:nvPr/>
            </p:nvSpPr>
            <p:spPr bwMode="auto">
              <a:xfrm>
                <a:off x="-4386264" y="38957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3 w 25"/>
                  <a:gd name="T3" fmla="*/ 24 h 24"/>
                  <a:gd name="T4" fmla="*/ 4 w 25"/>
                  <a:gd name="T5" fmla="*/ 20 h 24"/>
                  <a:gd name="T6" fmla="*/ 0 w 25"/>
                  <a:gd name="T7" fmla="*/ 12 h 24"/>
                  <a:gd name="T8" fmla="*/ 13 w 25"/>
                  <a:gd name="T9" fmla="*/ 0 h 24"/>
                  <a:gd name="T10" fmla="*/ 13 w 25"/>
                  <a:gd name="T11" fmla="*/ 0 h 24"/>
                  <a:gd name="T12" fmla="*/ 25 w 25"/>
                  <a:gd name="T13" fmla="*/ 12 h 24"/>
                  <a:gd name="T14" fmla="*/ 22 w 25"/>
                  <a:gd name="T15" fmla="*/ 21 h 24"/>
                  <a:gd name="T16" fmla="*/ 13 w 25"/>
                  <a:gd name="T17" fmla="*/ 24 h 24"/>
                  <a:gd name="T18" fmla="*/ 13 w 25"/>
                  <a:gd name="T19" fmla="*/ 8 h 24"/>
                  <a:gd name="T20" fmla="*/ 8 w 25"/>
                  <a:gd name="T21" fmla="*/ 12 h 24"/>
                  <a:gd name="T22" fmla="*/ 9 w 25"/>
                  <a:gd name="T23" fmla="*/ 15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5 h 24"/>
                  <a:gd name="T30" fmla="*/ 17 w 25"/>
                  <a:gd name="T31" fmla="*/ 12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6" y="23"/>
                      <a:pt x="4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0" y="0"/>
                      <a:pt x="25" y="6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4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385"/>
              <p:cNvSpPr>
                <a:spLocks noEditPoints="1"/>
              </p:cNvSpPr>
              <p:nvPr/>
            </p:nvSpPr>
            <p:spPr bwMode="auto">
              <a:xfrm>
                <a:off x="-4443414" y="3929063"/>
                <a:ext cx="87313" cy="80963"/>
              </a:xfrm>
              <a:custGeom>
                <a:avLst/>
                <a:gdLst>
                  <a:gd name="T0" fmla="*/ 21 w 40"/>
                  <a:gd name="T1" fmla="*/ 38 h 38"/>
                  <a:gd name="T2" fmla="*/ 19 w 40"/>
                  <a:gd name="T3" fmla="*/ 38 h 38"/>
                  <a:gd name="T4" fmla="*/ 5 w 40"/>
                  <a:gd name="T5" fmla="*/ 30 h 38"/>
                  <a:gd name="T6" fmla="*/ 1 w 40"/>
                  <a:gd name="T7" fmla="*/ 18 h 38"/>
                  <a:gd name="T8" fmla="*/ 22 w 40"/>
                  <a:gd name="T9" fmla="*/ 1 h 38"/>
                  <a:gd name="T10" fmla="*/ 29 w 40"/>
                  <a:gd name="T11" fmla="*/ 3 h 38"/>
                  <a:gd name="T12" fmla="*/ 35 w 40"/>
                  <a:gd name="T13" fmla="*/ 7 h 38"/>
                  <a:gd name="T14" fmla="*/ 40 w 40"/>
                  <a:gd name="T15" fmla="*/ 20 h 38"/>
                  <a:gd name="T16" fmla="*/ 34 w 40"/>
                  <a:gd name="T17" fmla="*/ 33 h 38"/>
                  <a:gd name="T18" fmla="*/ 27 w 40"/>
                  <a:gd name="T19" fmla="*/ 37 h 38"/>
                  <a:gd name="T20" fmla="*/ 21 w 40"/>
                  <a:gd name="T21" fmla="*/ 38 h 38"/>
                  <a:gd name="T22" fmla="*/ 20 w 40"/>
                  <a:gd name="T23" fmla="*/ 9 h 38"/>
                  <a:gd name="T24" fmla="*/ 9 w 40"/>
                  <a:gd name="T25" fmla="*/ 19 h 38"/>
                  <a:gd name="T26" fmla="*/ 11 w 40"/>
                  <a:gd name="T27" fmla="*/ 25 h 38"/>
                  <a:gd name="T28" fmla="*/ 20 w 40"/>
                  <a:gd name="T29" fmla="*/ 30 h 38"/>
                  <a:gd name="T30" fmla="*/ 25 w 40"/>
                  <a:gd name="T31" fmla="*/ 29 h 38"/>
                  <a:gd name="T32" fmla="*/ 29 w 40"/>
                  <a:gd name="T33" fmla="*/ 27 h 38"/>
                  <a:gd name="T34" fmla="*/ 32 w 40"/>
                  <a:gd name="T35" fmla="*/ 20 h 38"/>
                  <a:gd name="T36" fmla="*/ 29 w 40"/>
                  <a:gd name="T37" fmla="*/ 13 h 38"/>
                  <a:gd name="T38" fmla="*/ 26 w 40"/>
                  <a:gd name="T39" fmla="*/ 10 h 38"/>
                  <a:gd name="T40" fmla="*/ 21 w 40"/>
                  <a:gd name="T41" fmla="*/ 9 h 38"/>
                  <a:gd name="T42" fmla="*/ 20 w 40"/>
                  <a:gd name="T43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3" y="37"/>
                      <a:pt x="8" y="35"/>
                      <a:pt x="5" y="30"/>
                    </a:cubicBezTo>
                    <a:cubicBezTo>
                      <a:pt x="2" y="27"/>
                      <a:pt x="0" y="22"/>
                      <a:pt x="1" y="18"/>
                    </a:cubicBezTo>
                    <a:cubicBezTo>
                      <a:pt x="2" y="8"/>
                      <a:pt x="11" y="0"/>
                      <a:pt x="22" y="1"/>
                    </a:cubicBezTo>
                    <a:cubicBezTo>
                      <a:pt x="24" y="1"/>
                      <a:pt x="27" y="2"/>
                      <a:pt x="29" y="3"/>
                    </a:cubicBezTo>
                    <a:cubicBezTo>
                      <a:pt x="31" y="4"/>
                      <a:pt x="33" y="5"/>
                      <a:pt x="35" y="7"/>
                    </a:cubicBezTo>
                    <a:cubicBezTo>
                      <a:pt x="38" y="11"/>
                      <a:pt x="40" y="15"/>
                      <a:pt x="40" y="20"/>
                    </a:cubicBezTo>
                    <a:cubicBezTo>
                      <a:pt x="40" y="25"/>
                      <a:pt x="38" y="30"/>
                      <a:pt x="34" y="33"/>
                    </a:cubicBezTo>
                    <a:cubicBezTo>
                      <a:pt x="32" y="35"/>
                      <a:pt x="30" y="36"/>
                      <a:pt x="27" y="37"/>
                    </a:cubicBezTo>
                    <a:cubicBezTo>
                      <a:pt x="25" y="37"/>
                      <a:pt x="23" y="38"/>
                      <a:pt x="21" y="38"/>
                    </a:cubicBezTo>
                    <a:close/>
                    <a:moveTo>
                      <a:pt x="20" y="9"/>
                    </a:moveTo>
                    <a:cubicBezTo>
                      <a:pt x="14" y="9"/>
                      <a:pt x="9" y="13"/>
                      <a:pt x="9" y="19"/>
                    </a:cubicBezTo>
                    <a:cubicBezTo>
                      <a:pt x="9" y="22"/>
                      <a:pt x="10" y="24"/>
                      <a:pt x="11" y="25"/>
                    </a:cubicBezTo>
                    <a:cubicBezTo>
                      <a:pt x="13" y="28"/>
                      <a:pt x="16" y="29"/>
                      <a:pt x="20" y="30"/>
                    </a:cubicBezTo>
                    <a:cubicBezTo>
                      <a:pt x="22" y="30"/>
                      <a:pt x="23" y="30"/>
                      <a:pt x="25" y="29"/>
                    </a:cubicBezTo>
                    <a:cubicBezTo>
                      <a:pt x="26" y="29"/>
                      <a:pt x="28" y="28"/>
                      <a:pt x="29" y="27"/>
                    </a:cubicBezTo>
                    <a:cubicBezTo>
                      <a:pt x="31" y="25"/>
                      <a:pt x="32" y="23"/>
                      <a:pt x="32" y="20"/>
                    </a:cubicBezTo>
                    <a:cubicBezTo>
                      <a:pt x="32" y="17"/>
                      <a:pt x="31" y="15"/>
                      <a:pt x="29" y="13"/>
                    </a:cubicBezTo>
                    <a:cubicBezTo>
                      <a:pt x="28" y="12"/>
                      <a:pt x="27" y="11"/>
                      <a:pt x="26" y="10"/>
                    </a:cubicBezTo>
                    <a:cubicBezTo>
                      <a:pt x="24" y="10"/>
                      <a:pt x="23" y="9"/>
                      <a:pt x="21" y="9"/>
                    </a:cubicBezTo>
                    <a:lnTo>
                      <a:pt x="20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386"/>
              <p:cNvSpPr>
                <a:spLocks noEditPoints="1"/>
              </p:cNvSpPr>
              <p:nvPr/>
            </p:nvSpPr>
            <p:spPr bwMode="auto">
              <a:xfrm>
                <a:off x="-4422776" y="3894138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2 w 26"/>
                  <a:gd name="T3" fmla="*/ 25 h 25"/>
                  <a:gd name="T4" fmla="*/ 3 w 26"/>
                  <a:gd name="T5" fmla="*/ 20 h 25"/>
                  <a:gd name="T6" fmla="*/ 1 w 26"/>
                  <a:gd name="T7" fmla="*/ 11 h 25"/>
                  <a:gd name="T8" fmla="*/ 14 w 26"/>
                  <a:gd name="T9" fmla="*/ 0 h 25"/>
                  <a:gd name="T10" fmla="*/ 22 w 26"/>
                  <a:gd name="T11" fmla="*/ 4 h 25"/>
                  <a:gd name="T12" fmla="*/ 25 w 26"/>
                  <a:gd name="T13" fmla="*/ 13 h 25"/>
                  <a:gd name="T14" fmla="*/ 21 w 26"/>
                  <a:gd name="T15" fmla="*/ 22 h 25"/>
                  <a:gd name="T16" fmla="*/ 13 w 26"/>
                  <a:gd name="T17" fmla="*/ 25 h 25"/>
                  <a:gd name="T18" fmla="*/ 13 w 26"/>
                  <a:gd name="T19" fmla="*/ 8 h 25"/>
                  <a:gd name="T20" fmla="*/ 9 w 26"/>
                  <a:gd name="T21" fmla="*/ 12 h 25"/>
                  <a:gd name="T22" fmla="*/ 10 w 26"/>
                  <a:gd name="T23" fmla="*/ 15 h 25"/>
                  <a:gd name="T24" fmla="*/ 13 w 26"/>
                  <a:gd name="T25" fmla="*/ 17 h 25"/>
                  <a:gd name="T26" fmla="*/ 13 w 26"/>
                  <a:gd name="T27" fmla="*/ 17 h 25"/>
                  <a:gd name="T28" fmla="*/ 16 w 26"/>
                  <a:gd name="T29" fmla="*/ 16 h 25"/>
                  <a:gd name="T30" fmla="*/ 17 w 26"/>
                  <a:gd name="T31" fmla="*/ 13 h 25"/>
                  <a:gd name="T32" fmla="*/ 16 w 26"/>
                  <a:gd name="T33" fmla="*/ 10 h 25"/>
                  <a:gd name="T34" fmla="*/ 13 w 26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4"/>
                      <a:pt x="6" y="23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5"/>
                      <a:pt x="7" y="0"/>
                      <a:pt x="14" y="0"/>
                    </a:cubicBezTo>
                    <a:cubicBezTo>
                      <a:pt x="17" y="1"/>
                      <a:pt x="20" y="2"/>
                      <a:pt x="22" y="4"/>
                    </a:cubicBezTo>
                    <a:cubicBezTo>
                      <a:pt x="24" y="7"/>
                      <a:pt x="26" y="10"/>
                      <a:pt x="25" y="13"/>
                    </a:cubicBezTo>
                    <a:cubicBezTo>
                      <a:pt x="25" y="16"/>
                      <a:pt x="24" y="19"/>
                      <a:pt x="21" y="22"/>
                    </a:cubicBezTo>
                    <a:cubicBezTo>
                      <a:pt x="19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6"/>
                      <a:pt x="12" y="16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5" y="16"/>
                      <a:pt x="16" y="16"/>
                    </a:cubicBezTo>
                    <a:cubicBezTo>
                      <a:pt x="17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387"/>
              <p:cNvSpPr>
                <a:spLocks noEditPoints="1"/>
              </p:cNvSpPr>
              <p:nvPr/>
            </p:nvSpPr>
            <p:spPr bwMode="auto">
              <a:xfrm>
                <a:off x="-4459289" y="3892550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12 w 26"/>
                  <a:gd name="T3" fmla="*/ 24 h 24"/>
                  <a:gd name="T4" fmla="*/ 3 w 26"/>
                  <a:gd name="T5" fmla="*/ 19 h 24"/>
                  <a:gd name="T6" fmla="*/ 1 w 26"/>
                  <a:gd name="T7" fmla="*/ 10 h 24"/>
                  <a:gd name="T8" fmla="*/ 13 w 26"/>
                  <a:gd name="T9" fmla="*/ 0 h 24"/>
                  <a:gd name="T10" fmla="*/ 15 w 26"/>
                  <a:gd name="T11" fmla="*/ 0 h 24"/>
                  <a:gd name="T12" fmla="*/ 19 w 26"/>
                  <a:gd name="T13" fmla="*/ 1 h 24"/>
                  <a:gd name="T14" fmla="*/ 23 w 26"/>
                  <a:gd name="T15" fmla="*/ 4 h 24"/>
                  <a:gd name="T16" fmla="*/ 26 w 26"/>
                  <a:gd name="T17" fmla="*/ 13 h 24"/>
                  <a:gd name="T18" fmla="*/ 21 w 26"/>
                  <a:gd name="T19" fmla="*/ 22 h 24"/>
                  <a:gd name="T20" fmla="*/ 17 w 26"/>
                  <a:gd name="T21" fmla="*/ 24 h 24"/>
                  <a:gd name="T22" fmla="*/ 14 w 26"/>
                  <a:gd name="T23" fmla="*/ 24 h 24"/>
                  <a:gd name="T24" fmla="*/ 13 w 26"/>
                  <a:gd name="T25" fmla="*/ 8 h 24"/>
                  <a:gd name="T26" fmla="*/ 9 w 26"/>
                  <a:gd name="T27" fmla="*/ 12 h 24"/>
                  <a:gd name="T28" fmla="*/ 10 w 26"/>
                  <a:gd name="T29" fmla="*/ 14 h 24"/>
                  <a:gd name="T30" fmla="*/ 13 w 26"/>
                  <a:gd name="T31" fmla="*/ 16 h 24"/>
                  <a:gd name="T32" fmla="*/ 15 w 26"/>
                  <a:gd name="T33" fmla="*/ 16 h 24"/>
                  <a:gd name="T34" fmla="*/ 16 w 26"/>
                  <a:gd name="T35" fmla="*/ 15 h 24"/>
                  <a:gd name="T36" fmla="*/ 18 w 26"/>
                  <a:gd name="T37" fmla="*/ 12 h 24"/>
                  <a:gd name="T38" fmla="*/ 17 w 26"/>
                  <a:gd name="T39" fmla="*/ 10 h 24"/>
                  <a:gd name="T40" fmla="*/ 15 w 26"/>
                  <a:gd name="T41" fmla="*/ 9 h 24"/>
                  <a:gd name="T42" fmla="*/ 14 w 26"/>
                  <a:gd name="T43" fmla="*/ 8 h 24"/>
                  <a:gd name="T44" fmla="*/ 13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3" y="24"/>
                      <a:pt x="12" y="24"/>
                      <a:pt x="12" y="24"/>
                    </a:cubicBezTo>
                    <a:cubicBezTo>
                      <a:pt x="8" y="24"/>
                      <a:pt x="5" y="22"/>
                      <a:pt x="3" y="19"/>
                    </a:cubicBezTo>
                    <a:cubicBezTo>
                      <a:pt x="1" y="17"/>
                      <a:pt x="0" y="14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6" y="0"/>
                      <a:pt x="18" y="1"/>
                      <a:pt x="19" y="1"/>
                    </a:cubicBezTo>
                    <a:cubicBezTo>
                      <a:pt x="21" y="2"/>
                      <a:pt x="22" y="3"/>
                      <a:pt x="23" y="4"/>
                    </a:cubicBezTo>
                    <a:cubicBezTo>
                      <a:pt x="25" y="7"/>
                      <a:pt x="26" y="10"/>
                      <a:pt x="26" y="13"/>
                    </a:cubicBezTo>
                    <a:cubicBezTo>
                      <a:pt x="25" y="16"/>
                      <a:pt x="24" y="19"/>
                      <a:pt x="21" y="22"/>
                    </a:cubicBezTo>
                    <a:cubicBezTo>
                      <a:pt x="20" y="23"/>
                      <a:pt x="18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2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4" y="16"/>
                      <a:pt x="14" y="16"/>
                      <a:pt x="15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8" y="14"/>
                      <a:pt x="18" y="12"/>
                    </a:cubicBezTo>
                    <a:cubicBezTo>
                      <a:pt x="18" y="11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388"/>
              <p:cNvSpPr>
                <a:spLocks noEditPoints="1"/>
              </p:cNvSpPr>
              <p:nvPr/>
            </p:nvSpPr>
            <p:spPr bwMode="auto">
              <a:xfrm>
                <a:off x="-4543426" y="377031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2 w 24"/>
                  <a:gd name="T5" fmla="*/ 19 h 24"/>
                  <a:gd name="T6" fmla="*/ 1 w 24"/>
                  <a:gd name="T7" fmla="*/ 9 h 24"/>
                  <a:gd name="T8" fmla="*/ 12 w 24"/>
                  <a:gd name="T9" fmla="*/ 0 h 24"/>
                  <a:gd name="T10" fmla="*/ 15 w 24"/>
                  <a:gd name="T11" fmla="*/ 0 h 24"/>
                  <a:gd name="T12" fmla="*/ 22 w 24"/>
                  <a:gd name="T13" fmla="*/ 6 h 24"/>
                  <a:gd name="T14" fmla="*/ 23 w 24"/>
                  <a:gd name="T15" fmla="*/ 15 h 24"/>
                  <a:gd name="T16" fmla="*/ 18 w 24"/>
                  <a:gd name="T17" fmla="*/ 22 h 24"/>
                  <a:gd name="T18" fmla="*/ 12 w 24"/>
                  <a:gd name="T19" fmla="*/ 24 h 24"/>
                  <a:gd name="T20" fmla="*/ 12 w 24"/>
                  <a:gd name="T21" fmla="*/ 8 h 24"/>
                  <a:gd name="T22" fmla="*/ 9 w 24"/>
                  <a:gd name="T23" fmla="*/ 11 h 24"/>
                  <a:gd name="T24" fmla="*/ 9 w 24"/>
                  <a:gd name="T25" fmla="*/ 15 h 24"/>
                  <a:gd name="T26" fmla="*/ 11 w 24"/>
                  <a:gd name="T27" fmla="*/ 16 h 24"/>
                  <a:gd name="T28" fmla="*/ 12 w 24"/>
                  <a:gd name="T29" fmla="*/ 16 h 24"/>
                  <a:gd name="T30" fmla="*/ 13 w 24"/>
                  <a:gd name="T31" fmla="*/ 16 h 24"/>
                  <a:gd name="T32" fmla="*/ 15 w 24"/>
                  <a:gd name="T33" fmla="*/ 13 h 24"/>
                  <a:gd name="T34" fmla="*/ 15 w 24"/>
                  <a:gd name="T35" fmla="*/ 10 h 24"/>
                  <a:gd name="T36" fmla="*/ 13 w 24"/>
                  <a:gd name="T37" fmla="*/ 8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4" y="21"/>
                      <a:pt x="2" y="19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3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3" y="9"/>
                      <a:pt x="24" y="12"/>
                      <a:pt x="23" y="15"/>
                    </a:cubicBezTo>
                    <a:cubicBezTo>
                      <a:pt x="22" y="18"/>
                      <a:pt x="20" y="21"/>
                      <a:pt x="18" y="22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9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5" y="13"/>
                    </a:cubicBezTo>
                    <a:cubicBezTo>
                      <a:pt x="15" y="12"/>
                      <a:pt x="15" y="11"/>
                      <a:pt x="15" y="10"/>
                    </a:cubicBezTo>
                    <a:cubicBezTo>
                      <a:pt x="14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389"/>
              <p:cNvSpPr>
                <a:spLocks noEditPoints="1"/>
              </p:cNvSpPr>
              <p:nvPr/>
            </p:nvSpPr>
            <p:spPr bwMode="auto">
              <a:xfrm>
                <a:off x="-4573589" y="376078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8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12 w 25"/>
                  <a:gd name="T9" fmla="*/ 0 h 24"/>
                  <a:gd name="T10" fmla="*/ 16 w 25"/>
                  <a:gd name="T11" fmla="*/ 1 h 24"/>
                  <a:gd name="T12" fmla="*/ 23 w 25"/>
                  <a:gd name="T13" fmla="*/ 15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1 w 25"/>
                  <a:gd name="T23" fmla="*/ 16 h 24"/>
                  <a:gd name="T24" fmla="*/ 12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8" y="24"/>
                    </a:cubicBezTo>
                    <a:cubicBezTo>
                      <a:pt x="5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2" y="2"/>
                      <a:pt x="25" y="9"/>
                      <a:pt x="23" y="15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5"/>
                      <a:pt x="15" y="13"/>
                    </a:cubicBezTo>
                    <a:cubicBezTo>
                      <a:pt x="16" y="11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390"/>
              <p:cNvSpPr>
                <a:spLocks noEditPoints="1"/>
              </p:cNvSpPr>
              <p:nvPr/>
            </p:nvSpPr>
            <p:spPr bwMode="auto">
              <a:xfrm>
                <a:off x="-4603751" y="3749675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8 w 24"/>
                  <a:gd name="T3" fmla="*/ 24 h 25"/>
                  <a:gd name="T4" fmla="*/ 8 w 24"/>
                  <a:gd name="T5" fmla="*/ 24 h 25"/>
                  <a:gd name="T6" fmla="*/ 2 w 24"/>
                  <a:gd name="T7" fmla="*/ 17 h 25"/>
                  <a:gd name="T8" fmla="*/ 2 w 24"/>
                  <a:gd name="T9" fmla="*/ 8 h 25"/>
                  <a:gd name="T10" fmla="*/ 13 w 24"/>
                  <a:gd name="T11" fmla="*/ 0 h 25"/>
                  <a:gd name="T12" fmla="*/ 16 w 24"/>
                  <a:gd name="T13" fmla="*/ 1 h 25"/>
                  <a:gd name="T14" fmla="*/ 23 w 24"/>
                  <a:gd name="T15" fmla="*/ 7 h 25"/>
                  <a:gd name="T16" fmla="*/ 23 w 24"/>
                  <a:gd name="T17" fmla="*/ 16 h 25"/>
                  <a:gd name="T18" fmla="*/ 12 w 24"/>
                  <a:gd name="T19" fmla="*/ 25 h 25"/>
                  <a:gd name="T20" fmla="*/ 11 w 24"/>
                  <a:gd name="T21" fmla="*/ 16 h 25"/>
                  <a:gd name="T22" fmla="*/ 15 w 24"/>
                  <a:gd name="T23" fmla="*/ 14 h 25"/>
                  <a:gd name="T24" fmla="*/ 15 w 24"/>
                  <a:gd name="T25" fmla="*/ 10 h 25"/>
                  <a:gd name="T26" fmla="*/ 14 w 24"/>
                  <a:gd name="T27" fmla="*/ 9 h 25"/>
                  <a:gd name="T28" fmla="*/ 13 w 24"/>
                  <a:gd name="T29" fmla="*/ 9 h 25"/>
                  <a:gd name="T30" fmla="*/ 13 w 24"/>
                  <a:gd name="T31" fmla="*/ 9 h 25"/>
                  <a:gd name="T32" fmla="*/ 9 w 24"/>
                  <a:gd name="T33" fmla="*/ 11 h 25"/>
                  <a:gd name="T34" fmla="*/ 9 w 24"/>
                  <a:gd name="T35" fmla="*/ 15 h 25"/>
                  <a:gd name="T36" fmla="*/ 11 w 24"/>
                  <a:gd name="T37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0" y="25"/>
                      <a:pt x="9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5" y="23"/>
                      <a:pt x="3" y="20"/>
                      <a:pt x="2" y="17"/>
                    </a:cubicBezTo>
                    <a:cubicBezTo>
                      <a:pt x="0" y="15"/>
                      <a:pt x="0" y="11"/>
                      <a:pt x="2" y="8"/>
                    </a:cubicBezTo>
                    <a:cubicBezTo>
                      <a:pt x="4" y="4"/>
                      <a:pt x="8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1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1" y="21"/>
                      <a:pt x="17" y="25"/>
                      <a:pt x="12" y="25"/>
                    </a:cubicBezTo>
                    <a:close/>
                    <a:moveTo>
                      <a:pt x="11" y="16"/>
                    </a:moveTo>
                    <a:cubicBezTo>
                      <a:pt x="13" y="17"/>
                      <a:pt x="15" y="16"/>
                      <a:pt x="15" y="14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0" y="9"/>
                      <a:pt x="9" y="11"/>
                    </a:cubicBezTo>
                    <a:cubicBezTo>
                      <a:pt x="9" y="12"/>
                      <a:pt x="9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391"/>
              <p:cNvSpPr>
                <a:spLocks noEditPoints="1"/>
              </p:cNvSpPr>
              <p:nvPr/>
            </p:nvSpPr>
            <p:spPr bwMode="auto">
              <a:xfrm>
                <a:off x="-4632326" y="3740150"/>
                <a:ext cx="53975" cy="50800"/>
              </a:xfrm>
              <a:custGeom>
                <a:avLst/>
                <a:gdLst>
                  <a:gd name="T0" fmla="*/ 11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8 h 24"/>
                  <a:gd name="T8" fmla="*/ 12 w 25"/>
                  <a:gd name="T9" fmla="*/ 0 h 24"/>
                  <a:gd name="T10" fmla="*/ 16 w 25"/>
                  <a:gd name="T11" fmla="*/ 1 h 24"/>
                  <a:gd name="T12" fmla="*/ 22 w 25"/>
                  <a:gd name="T13" fmla="*/ 16 h 24"/>
                  <a:gd name="T14" fmla="*/ 11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0 w 25"/>
                  <a:gd name="T23" fmla="*/ 16 h 24"/>
                  <a:gd name="T24" fmla="*/ 11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2" y="3"/>
                      <a:pt x="25" y="10"/>
                      <a:pt x="22" y="16"/>
                    </a:cubicBezTo>
                    <a:cubicBezTo>
                      <a:pt x="20" y="21"/>
                      <a:pt x="16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5" y="13"/>
                    </a:cubicBezTo>
                    <a:cubicBezTo>
                      <a:pt x="15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392"/>
              <p:cNvSpPr>
                <a:spLocks noEditPoints="1"/>
              </p:cNvSpPr>
              <p:nvPr/>
            </p:nvSpPr>
            <p:spPr bwMode="auto">
              <a:xfrm>
                <a:off x="-4662489" y="3727450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6 h 24"/>
                  <a:gd name="T6" fmla="*/ 2 w 25"/>
                  <a:gd name="T7" fmla="*/ 7 h 24"/>
                  <a:gd name="T8" fmla="*/ 9 w 25"/>
                  <a:gd name="T9" fmla="*/ 1 h 24"/>
                  <a:gd name="T10" fmla="*/ 17 w 25"/>
                  <a:gd name="T11" fmla="*/ 1 h 24"/>
                  <a:gd name="T12" fmla="*/ 23 w 25"/>
                  <a:gd name="T13" fmla="*/ 17 h 24"/>
                  <a:gd name="T14" fmla="*/ 12 w 25"/>
                  <a:gd name="T15" fmla="*/ 24 h 24"/>
                  <a:gd name="T16" fmla="*/ 13 w 25"/>
                  <a:gd name="T17" fmla="*/ 8 h 24"/>
                  <a:gd name="T18" fmla="*/ 12 w 25"/>
                  <a:gd name="T19" fmla="*/ 9 h 24"/>
                  <a:gd name="T20" fmla="*/ 9 w 25"/>
                  <a:gd name="T21" fmla="*/ 11 h 24"/>
                  <a:gd name="T22" fmla="*/ 9 w 25"/>
                  <a:gd name="T23" fmla="*/ 14 h 24"/>
                  <a:gd name="T24" fmla="*/ 10 w 25"/>
                  <a:gd name="T25" fmla="*/ 16 h 24"/>
                  <a:gd name="T26" fmla="*/ 12 w 25"/>
                  <a:gd name="T27" fmla="*/ 16 h 24"/>
                  <a:gd name="T28" fmla="*/ 15 w 25"/>
                  <a:gd name="T29" fmla="*/ 14 h 24"/>
                  <a:gd name="T30" fmla="*/ 14 w 25"/>
                  <a:gd name="T31" fmla="*/ 9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5" y="0"/>
                      <a:pt x="17" y="1"/>
                    </a:cubicBezTo>
                    <a:cubicBezTo>
                      <a:pt x="23" y="4"/>
                      <a:pt x="25" y="11"/>
                      <a:pt x="23" y="17"/>
                    </a:cubicBezTo>
                    <a:cubicBezTo>
                      <a:pt x="21" y="21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6" y="12"/>
                      <a:pt x="16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393"/>
              <p:cNvSpPr>
                <a:spLocks noEditPoints="1"/>
              </p:cNvSpPr>
              <p:nvPr/>
            </p:nvSpPr>
            <p:spPr bwMode="auto">
              <a:xfrm>
                <a:off x="-4689476" y="371157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7 w 25"/>
                  <a:gd name="T3" fmla="*/ 23 h 25"/>
                  <a:gd name="T4" fmla="*/ 1 w 25"/>
                  <a:gd name="T5" fmla="*/ 16 h 25"/>
                  <a:gd name="T6" fmla="*/ 2 w 25"/>
                  <a:gd name="T7" fmla="*/ 7 h 25"/>
                  <a:gd name="T8" fmla="*/ 9 w 25"/>
                  <a:gd name="T9" fmla="*/ 1 h 25"/>
                  <a:gd name="T10" fmla="*/ 18 w 25"/>
                  <a:gd name="T11" fmla="*/ 2 h 25"/>
                  <a:gd name="T12" fmla="*/ 22 w 25"/>
                  <a:gd name="T13" fmla="*/ 18 h 25"/>
                  <a:gd name="T14" fmla="*/ 12 w 25"/>
                  <a:gd name="T15" fmla="*/ 25 h 25"/>
                  <a:gd name="T16" fmla="*/ 13 w 25"/>
                  <a:gd name="T17" fmla="*/ 9 h 25"/>
                  <a:gd name="T18" fmla="*/ 12 w 25"/>
                  <a:gd name="T19" fmla="*/ 9 h 25"/>
                  <a:gd name="T20" fmla="*/ 9 w 25"/>
                  <a:gd name="T21" fmla="*/ 11 h 25"/>
                  <a:gd name="T22" fmla="*/ 9 w 25"/>
                  <a:gd name="T23" fmla="*/ 14 h 25"/>
                  <a:gd name="T24" fmla="*/ 10 w 25"/>
                  <a:gd name="T25" fmla="*/ 16 h 25"/>
                  <a:gd name="T26" fmla="*/ 12 w 25"/>
                  <a:gd name="T27" fmla="*/ 16 h 25"/>
                  <a:gd name="T28" fmla="*/ 15 w 25"/>
                  <a:gd name="T29" fmla="*/ 14 h 25"/>
                  <a:gd name="T30" fmla="*/ 14 w 25"/>
                  <a:gd name="T31" fmla="*/ 9 h 25"/>
                  <a:gd name="T32" fmla="*/ 13 w 25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8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5" y="1"/>
                      <a:pt x="18" y="2"/>
                    </a:cubicBezTo>
                    <a:cubicBezTo>
                      <a:pt x="23" y="5"/>
                      <a:pt x="25" y="12"/>
                      <a:pt x="22" y="18"/>
                    </a:cubicBezTo>
                    <a:cubicBezTo>
                      <a:pt x="20" y="22"/>
                      <a:pt x="16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4"/>
                    </a:cubicBezTo>
                    <a:cubicBezTo>
                      <a:pt x="16" y="12"/>
                      <a:pt x="16" y="10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394"/>
              <p:cNvSpPr>
                <a:spLocks noEditPoints="1"/>
              </p:cNvSpPr>
              <p:nvPr/>
            </p:nvSpPr>
            <p:spPr bwMode="auto">
              <a:xfrm>
                <a:off x="-4562476" y="3798888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9 w 25"/>
                  <a:gd name="T3" fmla="*/ 24 h 25"/>
                  <a:gd name="T4" fmla="*/ 2 w 25"/>
                  <a:gd name="T5" fmla="*/ 19 h 25"/>
                  <a:gd name="T6" fmla="*/ 1 w 25"/>
                  <a:gd name="T7" fmla="*/ 9 h 25"/>
                  <a:gd name="T8" fmla="*/ 13 w 25"/>
                  <a:gd name="T9" fmla="*/ 0 h 25"/>
                  <a:gd name="T10" fmla="*/ 16 w 25"/>
                  <a:gd name="T11" fmla="*/ 1 h 25"/>
                  <a:gd name="T12" fmla="*/ 24 w 25"/>
                  <a:gd name="T13" fmla="*/ 16 h 25"/>
                  <a:gd name="T14" fmla="*/ 12 w 25"/>
                  <a:gd name="T15" fmla="*/ 25 h 25"/>
                  <a:gd name="T16" fmla="*/ 13 w 25"/>
                  <a:gd name="T17" fmla="*/ 9 h 25"/>
                  <a:gd name="T18" fmla="*/ 9 w 25"/>
                  <a:gd name="T19" fmla="*/ 12 h 25"/>
                  <a:gd name="T20" fmla="*/ 9 w 25"/>
                  <a:gd name="T21" fmla="*/ 15 h 25"/>
                  <a:gd name="T22" fmla="*/ 11 w 25"/>
                  <a:gd name="T23" fmla="*/ 16 h 25"/>
                  <a:gd name="T24" fmla="*/ 16 w 25"/>
                  <a:gd name="T25" fmla="*/ 14 h 25"/>
                  <a:gd name="T26" fmla="*/ 13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0" y="25"/>
                      <a:pt x="9" y="24"/>
                    </a:cubicBezTo>
                    <a:cubicBezTo>
                      <a:pt x="6" y="23"/>
                      <a:pt x="3" y="21"/>
                      <a:pt x="2" y="19"/>
                    </a:cubicBezTo>
                    <a:cubicBezTo>
                      <a:pt x="0" y="16"/>
                      <a:pt x="0" y="12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22" y="3"/>
                      <a:pt x="25" y="9"/>
                      <a:pt x="24" y="16"/>
                    </a:cubicBezTo>
                    <a:cubicBezTo>
                      <a:pt x="22" y="21"/>
                      <a:pt x="18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3" y="17"/>
                      <a:pt x="15" y="16"/>
                      <a:pt x="16" y="14"/>
                    </a:cubicBezTo>
                    <a:cubicBezTo>
                      <a:pt x="16" y="11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395"/>
              <p:cNvSpPr>
                <a:spLocks noEditPoints="1"/>
              </p:cNvSpPr>
              <p:nvPr/>
            </p:nvSpPr>
            <p:spPr bwMode="auto">
              <a:xfrm>
                <a:off x="-4595814" y="379095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2 w 25"/>
                  <a:gd name="T7" fmla="*/ 8 h 24"/>
                  <a:gd name="T8" fmla="*/ 13 w 25"/>
                  <a:gd name="T9" fmla="*/ 0 h 24"/>
                  <a:gd name="T10" fmla="*/ 16 w 25"/>
                  <a:gd name="T11" fmla="*/ 1 h 24"/>
                  <a:gd name="T12" fmla="*/ 23 w 25"/>
                  <a:gd name="T13" fmla="*/ 7 h 24"/>
                  <a:gd name="T14" fmla="*/ 24 w 25"/>
                  <a:gd name="T15" fmla="*/ 16 h 24"/>
                  <a:gd name="T16" fmla="*/ 18 w 25"/>
                  <a:gd name="T17" fmla="*/ 23 h 24"/>
                  <a:gd name="T18" fmla="*/ 13 w 25"/>
                  <a:gd name="T19" fmla="*/ 24 h 24"/>
                  <a:gd name="T20" fmla="*/ 13 w 25"/>
                  <a:gd name="T21" fmla="*/ 8 h 24"/>
                  <a:gd name="T22" fmla="*/ 9 w 25"/>
                  <a:gd name="T23" fmla="*/ 11 h 24"/>
                  <a:gd name="T24" fmla="*/ 9 w 25"/>
                  <a:gd name="T25" fmla="*/ 14 h 24"/>
                  <a:gd name="T26" fmla="*/ 11 w 25"/>
                  <a:gd name="T27" fmla="*/ 16 h 24"/>
                  <a:gd name="T28" fmla="*/ 14 w 25"/>
                  <a:gd name="T29" fmla="*/ 16 h 24"/>
                  <a:gd name="T30" fmla="*/ 16 w 25"/>
                  <a:gd name="T31" fmla="*/ 13 h 24"/>
                  <a:gd name="T32" fmla="*/ 16 w 25"/>
                  <a:gd name="T33" fmla="*/ 10 h 24"/>
                  <a:gd name="T34" fmla="*/ 14 w 25"/>
                  <a:gd name="T35" fmla="*/ 8 h 24"/>
                  <a:gd name="T36" fmla="*/ 13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1" y="15"/>
                      <a:pt x="0" y="11"/>
                      <a:pt x="2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4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10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396"/>
              <p:cNvSpPr>
                <a:spLocks noEditPoints="1"/>
              </p:cNvSpPr>
              <p:nvPr/>
            </p:nvSpPr>
            <p:spPr bwMode="auto">
              <a:xfrm>
                <a:off x="-4625976" y="37798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8 w 24"/>
                  <a:gd name="T3" fmla="*/ 23 h 24"/>
                  <a:gd name="T4" fmla="*/ 1 w 24"/>
                  <a:gd name="T5" fmla="*/ 17 h 24"/>
                  <a:gd name="T6" fmla="*/ 1 w 24"/>
                  <a:gd name="T7" fmla="*/ 8 h 24"/>
                  <a:gd name="T8" fmla="*/ 13 w 24"/>
                  <a:gd name="T9" fmla="*/ 0 h 24"/>
                  <a:gd name="T10" fmla="*/ 17 w 24"/>
                  <a:gd name="T11" fmla="*/ 1 h 24"/>
                  <a:gd name="T12" fmla="*/ 23 w 24"/>
                  <a:gd name="T13" fmla="*/ 7 h 24"/>
                  <a:gd name="T14" fmla="*/ 23 w 24"/>
                  <a:gd name="T15" fmla="*/ 16 h 24"/>
                  <a:gd name="T16" fmla="*/ 17 w 24"/>
                  <a:gd name="T17" fmla="*/ 23 h 24"/>
                  <a:gd name="T18" fmla="*/ 12 w 24"/>
                  <a:gd name="T19" fmla="*/ 24 h 24"/>
                  <a:gd name="T20" fmla="*/ 13 w 24"/>
                  <a:gd name="T21" fmla="*/ 8 h 24"/>
                  <a:gd name="T22" fmla="*/ 9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3 w 24"/>
                  <a:gd name="T29" fmla="*/ 16 h 24"/>
                  <a:gd name="T30" fmla="*/ 16 w 24"/>
                  <a:gd name="T31" fmla="*/ 13 h 24"/>
                  <a:gd name="T32" fmla="*/ 16 w 24"/>
                  <a:gd name="T33" fmla="*/ 10 h 24"/>
                  <a:gd name="T34" fmla="*/ 14 w 24"/>
                  <a:gd name="T35" fmla="*/ 8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397"/>
              <p:cNvSpPr>
                <a:spLocks noEditPoints="1"/>
              </p:cNvSpPr>
              <p:nvPr/>
            </p:nvSpPr>
            <p:spPr bwMode="auto">
              <a:xfrm>
                <a:off x="-4656139" y="37671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7 h 24"/>
                  <a:gd name="T8" fmla="*/ 12 w 25"/>
                  <a:gd name="T9" fmla="*/ 0 h 24"/>
                  <a:gd name="T10" fmla="*/ 17 w 25"/>
                  <a:gd name="T11" fmla="*/ 1 h 24"/>
                  <a:gd name="T12" fmla="*/ 23 w 25"/>
                  <a:gd name="T13" fmla="*/ 17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0 w 25"/>
                  <a:gd name="T23" fmla="*/ 16 h 24"/>
                  <a:gd name="T24" fmla="*/ 12 w 25"/>
                  <a:gd name="T25" fmla="*/ 16 h 24"/>
                  <a:gd name="T26" fmla="*/ 15 w 25"/>
                  <a:gd name="T27" fmla="*/ 14 h 24"/>
                  <a:gd name="T28" fmla="*/ 14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7" y="23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3"/>
                      <a:pt x="8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3" y="4"/>
                      <a:pt x="25" y="11"/>
                      <a:pt x="23" y="17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6" y="12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398"/>
              <p:cNvSpPr>
                <a:spLocks noEditPoints="1"/>
              </p:cNvSpPr>
              <p:nvPr/>
            </p:nvSpPr>
            <p:spPr bwMode="auto">
              <a:xfrm>
                <a:off x="-4686301" y="37544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11 w 24"/>
                  <a:gd name="T3" fmla="*/ 24 h 24"/>
                  <a:gd name="T4" fmla="*/ 7 w 24"/>
                  <a:gd name="T5" fmla="*/ 23 h 24"/>
                  <a:gd name="T6" fmla="*/ 1 w 24"/>
                  <a:gd name="T7" fmla="*/ 16 h 24"/>
                  <a:gd name="T8" fmla="*/ 2 w 24"/>
                  <a:gd name="T9" fmla="*/ 6 h 24"/>
                  <a:gd name="T10" fmla="*/ 13 w 24"/>
                  <a:gd name="T11" fmla="*/ 0 h 24"/>
                  <a:gd name="T12" fmla="*/ 18 w 24"/>
                  <a:gd name="T13" fmla="*/ 1 h 24"/>
                  <a:gd name="T14" fmla="*/ 21 w 24"/>
                  <a:gd name="T15" fmla="*/ 4 h 24"/>
                  <a:gd name="T16" fmla="*/ 23 w 24"/>
                  <a:gd name="T17" fmla="*/ 8 h 24"/>
                  <a:gd name="T18" fmla="*/ 23 w 24"/>
                  <a:gd name="T19" fmla="*/ 17 h 24"/>
                  <a:gd name="T20" fmla="*/ 16 w 24"/>
                  <a:gd name="T21" fmla="*/ 23 h 24"/>
                  <a:gd name="T22" fmla="*/ 12 w 24"/>
                  <a:gd name="T23" fmla="*/ 24 h 24"/>
                  <a:gd name="T24" fmla="*/ 12 w 24"/>
                  <a:gd name="T25" fmla="*/ 18 h 24"/>
                  <a:gd name="T26" fmla="*/ 12 w 24"/>
                  <a:gd name="T27" fmla="*/ 20 h 24"/>
                  <a:gd name="T28" fmla="*/ 12 w 24"/>
                  <a:gd name="T29" fmla="*/ 18 h 24"/>
                  <a:gd name="T30" fmla="*/ 13 w 24"/>
                  <a:gd name="T31" fmla="*/ 8 h 24"/>
                  <a:gd name="T32" fmla="*/ 9 w 24"/>
                  <a:gd name="T33" fmla="*/ 10 h 24"/>
                  <a:gd name="T34" fmla="*/ 9 w 24"/>
                  <a:gd name="T35" fmla="*/ 13 h 24"/>
                  <a:gd name="T36" fmla="*/ 10 w 24"/>
                  <a:gd name="T37" fmla="*/ 15 h 24"/>
                  <a:gd name="T38" fmla="*/ 12 w 24"/>
                  <a:gd name="T39" fmla="*/ 16 h 24"/>
                  <a:gd name="T40" fmla="*/ 13 w 24"/>
                  <a:gd name="T41" fmla="*/ 16 h 24"/>
                  <a:gd name="T42" fmla="*/ 15 w 24"/>
                  <a:gd name="T43" fmla="*/ 13 h 24"/>
                  <a:gd name="T44" fmla="*/ 16 w 24"/>
                  <a:gd name="T45" fmla="*/ 10 h 24"/>
                  <a:gd name="T46" fmla="*/ 15 w 24"/>
                  <a:gd name="T47" fmla="*/ 9 h 24"/>
                  <a:gd name="T48" fmla="*/ 15 w 24"/>
                  <a:gd name="T49" fmla="*/ 9 h 24"/>
                  <a:gd name="T50" fmla="*/ 14 w 24"/>
                  <a:gd name="T51" fmla="*/ 8 h 24"/>
                  <a:gd name="T52" fmla="*/ 13 w 24"/>
                  <a:gd name="T5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10" y="24"/>
                      <a:pt x="8" y="23"/>
                      <a:pt x="7" y="23"/>
                    </a:cubicBezTo>
                    <a:cubicBezTo>
                      <a:pt x="4" y="21"/>
                      <a:pt x="2" y="19"/>
                      <a:pt x="1" y="16"/>
                    </a:cubicBezTo>
                    <a:cubicBezTo>
                      <a:pt x="0" y="13"/>
                      <a:pt x="0" y="9"/>
                      <a:pt x="2" y="6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4" y="0"/>
                      <a:pt x="16" y="0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ubicBezTo>
                      <a:pt x="22" y="5"/>
                      <a:pt x="23" y="6"/>
                      <a:pt x="23" y="8"/>
                    </a:cubicBezTo>
                    <a:cubicBezTo>
                      <a:pt x="24" y="11"/>
                      <a:pt x="24" y="14"/>
                      <a:pt x="23" y="17"/>
                    </a:cubicBezTo>
                    <a:cubicBezTo>
                      <a:pt x="21" y="20"/>
                      <a:pt x="19" y="22"/>
                      <a:pt x="16" y="23"/>
                    </a:cubicBezTo>
                    <a:cubicBezTo>
                      <a:pt x="15" y="24"/>
                      <a:pt x="13" y="24"/>
                      <a:pt x="12" y="24"/>
                    </a:cubicBezTo>
                    <a:close/>
                    <a:moveTo>
                      <a:pt x="12" y="18"/>
                    </a:move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8"/>
                      <a:pt x="12" y="18"/>
                      <a:pt x="12" y="18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5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4" y="8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399"/>
              <p:cNvSpPr>
                <a:spLocks noEditPoints="1"/>
              </p:cNvSpPr>
              <p:nvPr/>
            </p:nvSpPr>
            <p:spPr bwMode="auto">
              <a:xfrm>
                <a:off x="-4589464" y="3829050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9 w 26"/>
                  <a:gd name="T3" fmla="*/ 24 h 24"/>
                  <a:gd name="T4" fmla="*/ 1 w 26"/>
                  <a:gd name="T5" fmla="*/ 18 h 24"/>
                  <a:gd name="T6" fmla="*/ 1 w 26"/>
                  <a:gd name="T7" fmla="*/ 8 h 24"/>
                  <a:gd name="T8" fmla="*/ 7 w 26"/>
                  <a:gd name="T9" fmla="*/ 1 h 24"/>
                  <a:gd name="T10" fmla="*/ 16 w 26"/>
                  <a:gd name="T11" fmla="*/ 0 h 24"/>
                  <a:gd name="T12" fmla="*/ 24 w 26"/>
                  <a:gd name="T13" fmla="*/ 15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1 w 26"/>
                  <a:gd name="T25" fmla="*/ 16 h 24"/>
                  <a:gd name="T26" fmla="*/ 12 w 26"/>
                  <a:gd name="T27" fmla="*/ 16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1" y="18"/>
                    </a:cubicBezTo>
                    <a:cubicBezTo>
                      <a:pt x="0" y="15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1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2" y="20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4" y="16"/>
                      <a:pt x="16" y="15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400"/>
              <p:cNvSpPr>
                <a:spLocks noEditPoints="1"/>
              </p:cNvSpPr>
              <p:nvPr/>
            </p:nvSpPr>
            <p:spPr bwMode="auto">
              <a:xfrm>
                <a:off x="-4622801" y="38195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3 h 24"/>
                  <a:gd name="T4" fmla="*/ 5 w 26"/>
                  <a:gd name="T5" fmla="*/ 21 h 24"/>
                  <a:gd name="T6" fmla="*/ 2 w 26"/>
                  <a:gd name="T7" fmla="*/ 17 h 24"/>
                  <a:gd name="T8" fmla="*/ 2 w 26"/>
                  <a:gd name="T9" fmla="*/ 8 h 24"/>
                  <a:gd name="T10" fmla="*/ 8 w 26"/>
                  <a:gd name="T11" fmla="*/ 1 h 24"/>
                  <a:gd name="T12" fmla="*/ 12 w 26"/>
                  <a:gd name="T13" fmla="*/ 0 h 24"/>
                  <a:gd name="T14" fmla="*/ 17 w 26"/>
                  <a:gd name="T15" fmla="*/ 0 h 24"/>
                  <a:gd name="T16" fmla="*/ 24 w 26"/>
                  <a:gd name="T17" fmla="*/ 16 h 24"/>
                  <a:gd name="T18" fmla="*/ 13 w 26"/>
                  <a:gd name="T19" fmla="*/ 24 h 24"/>
                  <a:gd name="T20" fmla="*/ 13 w 26"/>
                  <a:gd name="T21" fmla="*/ 8 h 24"/>
                  <a:gd name="T22" fmla="*/ 13 w 26"/>
                  <a:gd name="T23" fmla="*/ 8 h 24"/>
                  <a:gd name="T24" fmla="*/ 13 w 26"/>
                  <a:gd name="T25" fmla="*/ 8 h 24"/>
                  <a:gd name="T26" fmla="*/ 11 w 26"/>
                  <a:gd name="T27" fmla="*/ 8 h 24"/>
                  <a:gd name="T28" fmla="*/ 9 w 26"/>
                  <a:gd name="T29" fmla="*/ 11 h 24"/>
                  <a:gd name="T30" fmla="*/ 9 w 26"/>
                  <a:gd name="T31" fmla="*/ 14 h 24"/>
                  <a:gd name="T32" fmla="*/ 10 w 26"/>
                  <a:gd name="T33" fmla="*/ 15 h 24"/>
                  <a:gd name="T34" fmla="*/ 12 w 26"/>
                  <a:gd name="T35" fmla="*/ 16 h 24"/>
                  <a:gd name="T36" fmla="*/ 13 w 26"/>
                  <a:gd name="T37" fmla="*/ 16 h 24"/>
                  <a:gd name="T38" fmla="*/ 17 w 26"/>
                  <a:gd name="T39" fmla="*/ 13 h 24"/>
                  <a:gd name="T40" fmla="*/ 14 w 26"/>
                  <a:gd name="T41" fmla="*/ 8 h 24"/>
                  <a:gd name="T42" fmla="*/ 13 w 26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7" y="23"/>
                      <a:pt x="6" y="22"/>
                      <a:pt x="5" y="21"/>
                    </a:cubicBezTo>
                    <a:cubicBezTo>
                      <a:pt x="3" y="20"/>
                      <a:pt x="3" y="18"/>
                      <a:pt x="2" y="17"/>
                    </a:cubicBezTo>
                    <a:cubicBezTo>
                      <a:pt x="1" y="14"/>
                      <a:pt x="0" y="11"/>
                      <a:pt x="2" y="8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4" y="0"/>
                      <a:pt x="15" y="0"/>
                      <a:pt x="17" y="0"/>
                    </a:cubicBezTo>
                    <a:cubicBezTo>
                      <a:pt x="23" y="3"/>
                      <a:pt x="26" y="9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4"/>
                      <a:pt x="10" y="15"/>
                      <a:pt x="10" y="15"/>
                    </a:cubicBezTo>
                    <a:cubicBezTo>
                      <a:pt x="11" y="15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5" y="16"/>
                      <a:pt x="16" y="15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401"/>
              <p:cNvSpPr>
                <a:spLocks noEditPoints="1"/>
              </p:cNvSpPr>
              <p:nvPr/>
            </p:nvSpPr>
            <p:spPr bwMode="auto">
              <a:xfrm>
                <a:off x="-4656139" y="3806825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2 w 27"/>
                  <a:gd name="T5" fmla="*/ 17 h 24"/>
                  <a:gd name="T6" fmla="*/ 2 w 27"/>
                  <a:gd name="T7" fmla="*/ 7 h 24"/>
                  <a:gd name="T8" fmla="*/ 13 w 27"/>
                  <a:gd name="T9" fmla="*/ 0 h 24"/>
                  <a:gd name="T10" fmla="*/ 17 w 27"/>
                  <a:gd name="T11" fmla="*/ 1 h 24"/>
                  <a:gd name="T12" fmla="*/ 24 w 27"/>
                  <a:gd name="T13" fmla="*/ 17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1 h 24"/>
                  <a:gd name="T20" fmla="*/ 9 w 27"/>
                  <a:gd name="T21" fmla="*/ 14 h 24"/>
                  <a:gd name="T22" fmla="*/ 11 w 27"/>
                  <a:gd name="T23" fmla="*/ 16 h 24"/>
                  <a:gd name="T24" fmla="*/ 17 w 27"/>
                  <a:gd name="T25" fmla="*/ 14 h 24"/>
                  <a:gd name="T26" fmla="*/ 15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10" y="24"/>
                      <a:pt x="8" y="23"/>
                    </a:cubicBezTo>
                    <a:cubicBezTo>
                      <a:pt x="5" y="22"/>
                      <a:pt x="3" y="20"/>
                      <a:pt x="2" y="17"/>
                    </a:cubicBezTo>
                    <a:cubicBezTo>
                      <a:pt x="0" y="14"/>
                      <a:pt x="0" y="10"/>
                      <a:pt x="2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6" y="0"/>
                      <a:pt x="17" y="1"/>
                    </a:cubicBezTo>
                    <a:cubicBezTo>
                      <a:pt x="24" y="3"/>
                      <a:pt x="27" y="10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7" y="12"/>
                      <a:pt x="16" y="9"/>
                      <a:pt x="15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402"/>
              <p:cNvSpPr>
                <a:spLocks noEditPoints="1"/>
              </p:cNvSpPr>
              <p:nvPr/>
            </p:nvSpPr>
            <p:spPr bwMode="auto">
              <a:xfrm>
                <a:off x="-4686301" y="3790950"/>
                <a:ext cx="57150" cy="53975"/>
              </a:xfrm>
              <a:custGeom>
                <a:avLst/>
                <a:gdLst>
                  <a:gd name="T0" fmla="*/ 12 w 26"/>
                  <a:gd name="T1" fmla="*/ 25 h 25"/>
                  <a:gd name="T2" fmla="*/ 7 w 26"/>
                  <a:gd name="T3" fmla="*/ 24 h 25"/>
                  <a:gd name="T4" fmla="*/ 1 w 26"/>
                  <a:gd name="T5" fmla="*/ 17 h 25"/>
                  <a:gd name="T6" fmla="*/ 1 w 26"/>
                  <a:gd name="T7" fmla="*/ 7 h 25"/>
                  <a:gd name="T8" fmla="*/ 8 w 26"/>
                  <a:gd name="T9" fmla="*/ 1 h 25"/>
                  <a:gd name="T10" fmla="*/ 17 w 26"/>
                  <a:gd name="T11" fmla="*/ 2 h 25"/>
                  <a:gd name="T12" fmla="*/ 23 w 26"/>
                  <a:gd name="T13" fmla="*/ 18 h 25"/>
                  <a:gd name="T14" fmla="*/ 12 w 26"/>
                  <a:gd name="T15" fmla="*/ 25 h 25"/>
                  <a:gd name="T16" fmla="*/ 12 w 26"/>
                  <a:gd name="T17" fmla="*/ 9 h 25"/>
                  <a:gd name="T18" fmla="*/ 11 w 26"/>
                  <a:gd name="T19" fmla="*/ 9 h 25"/>
                  <a:gd name="T20" fmla="*/ 9 w 26"/>
                  <a:gd name="T21" fmla="*/ 11 h 25"/>
                  <a:gd name="T22" fmla="*/ 8 w 26"/>
                  <a:gd name="T23" fmla="*/ 14 h 25"/>
                  <a:gd name="T24" fmla="*/ 10 w 26"/>
                  <a:gd name="T25" fmla="*/ 16 h 25"/>
                  <a:gd name="T26" fmla="*/ 12 w 26"/>
                  <a:gd name="T27" fmla="*/ 17 h 25"/>
                  <a:gd name="T28" fmla="*/ 16 w 26"/>
                  <a:gd name="T29" fmla="*/ 14 h 25"/>
                  <a:gd name="T30" fmla="*/ 14 w 26"/>
                  <a:gd name="T31" fmla="*/ 9 h 25"/>
                  <a:gd name="T32" fmla="*/ 12 w 26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10" y="25"/>
                      <a:pt x="9" y="25"/>
                      <a:pt x="7" y="24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11" y="0"/>
                      <a:pt x="15" y="0"/>
                      <a:pt x="17" y="2"/>
                    </a:cubicBezTo>
                    <a:cubicBezTo>
                      <a:pt x="23" y="4"/>
                      <a:pt x="26" y="12"/>
                      <a:pt x="23" y="18"/>
                    </a:cubicBezTo>
                    <a:cubicBezTo>
                      <a:pt x="21" y="22"/>
                      <a:pt x="17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8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7"/>
                      <a:pt x="12" y="17"/>
                      <a:pt x="12" y="17"/>
                    </a:cubicBezTo>
                    <a:cubicBezTo>
                      <a:pt x="14" y="17"/>
                      <a:pt x="15" y="16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" name="Freeform 403"/>
              <p:cNvSpPr>
                <a:spLocks noEditPoints="1"/>
              </p:cNvSpPr>
              <p:nvPr/>
            </p:nvSpPr>
            <p:spPr bwMode="auto">
              <a:xfrm>
                <a:off x="-4616451" y="38576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1 w 25"/>
                  <a:gd name="T5" fmla="*/ 17 h 24"/>
                  <a:gd name="T6" fmla="*/ 1 w 25"/>
                  <a:gd name="T7" fmla="*/ 8 h 24"/>
                  <a:gd name="T8" fmla="*/ 12 w 25"/>
                  <a:gd name="T9" fmla="*/ 0 h 24"/>
                  <a:gd name="T10" fmla="*/ 16 w 25"/>
                  <a:gd name="T11" fmla="*/ 0 h 24"/>
                  <a:gd name="T12" fmla="*/ 23 w 25"/>
                  <a:gd name="T13" fmla="*/ 6 h 24"/>
                  <a:gd name="T14" fmla="*/ 24 w 25"/>
                  <a:gd name="T15" fmla="*/ 16 h 24"/>
                  <a:gd name="T16" fmla="*/ 18 w 25"/>
                  <a:gd name="T17" fmla="*/ 23 h 24"/>
                  <a:gd name="T18" fmla="*/ 13 w 25"/>
                  <a:gd name="T19" fmla="*/ 24 h 24"/>
                  <a:gd name="T20" fmla="*/ 12 w 25"/>
                  <a:gd name="T21" fmla="*/ 8 h 24"/>
                  <a:gd name="T22" fmla="*/ 8 w 25"/>
                  <a:gd name="T23" fmla="*/ 11 h 24"/>
                  <a:gd name="T24" fmla="*/ 8 w 25"/>
                  <a:gd name="T25" fmla="*/ 13 h 24"/>
                  <a:gd name="T26" fmla="*/ 11 w 25"/>
                  <a:gd name="T27" fmla="*/ 16 h 24"/>
                  <a:gd name="T28" fmla="*/ 15 w 25"/>
                  <a:gd name="T29" fmla="*/ 16 h 24"/>
                  <a:gd name="T30" fmla="*/ 17 w 25"/>
                  <a:gd name="T31" fmla="*/ 13 h 24"/>
                  <a:gd name="T32" fmla="*/ 16 w 25"/>
                  <a:gd name="T33" fmla="*/ 10 h 24"/>
                  <a:gd name="T34" fmla="*/ 14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4"/>
                      <a:pt x="23" y="6"/>
                    </a:cubicBezTo>
                    <a:cubicBezTo>
                      <a:pt x="25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8" y="11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4" y="16"/>
                      <a:pt x="15" y="16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" name="Freeform 404"/>
              <p:cNvSpPr>
                <a:spLocks noEditPoints="1"/>
              </p:cNvSpPr>
              <p:nvPr/>
            </p:nvSpPr>
            <p:spPr bwMode="auto">
              <a:xfrm>
                <a:off x="-4686301" y="3876675"/>
                <a:ext cx="88900" cy="79375"/>
              </a:xfrm>
              <a:custGeom>
                <a:avLst/>
                <a:gdLst>
                  <a:gd name="T0" fmla="*/ 22 w 41"/>
                  <a:gd name="T1" fmla="*/ 37 h 37"/>
                  <a:gd name="T2" fmla="*/ 14 w 41"/>
                  <a:gd name="T3" fmla="*/ 36 h 37"/>
                  <a:gd name="T4" fmla="*/ 3 w 41"/>
                  <a:gd name="T5" fmla="*/ 26 h 37"/>
                  <a:gd name="T6" fmla="*/ 2 w 41"/>
                  <a:gd name="T7" fmla="*/ 11 h 37"/>
                  <a:gd name="T8" fmla="*/ 12 w 41"/>
                  <a:gd name="T9" fmla="*/ 2 h 37"/>
                  <a:gd name="T10" fmla="*/ 27 w 41"/>
                  <a:gd name="T11" fmla="*/ 2 h 37"/>
                  <a:gd name="T12" fmla="*/ 33 w 41"/>
                  <a:gd name="T13" fmla="*/ 6 h 37"/>
                  <a:gd name="T14" fmla="*/ 38 w 41"/>
                  <a:gd name="T15" fmla="*/ 11 h 37"/>
                  <a:gd name="T16" fmla="*/ 39 w 41"/>
                  <a:gd name="T17" fmla="*/ 25 h 37"/>
                  <a:gd name="T18" fmla="*/ 29 w 41"/>
                  <a:gd name="T19" fmla="*/ 36 h 37"/>
                  <a:gd name="T20" fmla="*/ 22 w 41"/>
                  <a:gd name="T21" fmla="*/ 37 h 37"/>
                  <a:gd name="T22" fmla="*/ 20 w 41"/>
                  <a:gd name="T23" fmla="*/ 8 h 37"/>
                  <a:gd name="T24" fmla="*/ 15 w 41"/>
                  <a:gd name="T25" fmla="*/ 9 h 37"/>
                  <a:gd name="T26" fmla="*/ 10 w 41"/>
                  <a:gd name="T27" fmla="*/ 14 h 37"/>
                  <a:gd name="T28" fmla="*/ 10 w 41"/>
                  <a:gd name="T29" fmla="*/ 22 h 37"/>
                  <a:gd name="T30" fmla="*/ 17 w 41"/>
                  <a:gd name="T31" fmla="*/ 28 h 37"/>
                  <a:gd name="T32" fmla="*/ 22 w 41"/>
                  <a:gd name="T33" fmla="*/ 29 h 37"/>
                  <a:gd name="T34" fmla="*/ 22 w 41"/>
                  <a:gd name="T35" fmla="*/ 33 h 37"/>
                  <a:gd name="T36" fmla="*/ 22 w 41"/>
                  <a:gd name="T37" fmla="*/ 29 h 37"/>
                  <a:gd name="T38" fmla="*/ 26 w 41"/>
                  <a:gd name="T39" fmla="*/ 28 h 37"/>
                  <a:gd name="T40" fmla="*/ 31 w 41"/>
                  <a:gd name="T41" fmla="*/ 23 h 37"/>
                  <a:gd name="T42" fmla="*/ 31 w 41"/>
                  <a:gd name="T43" fmla="*/ 15 h 37"/>
                  <a:gd name="T44" fmla="*/ 28 w 41"/>
                  <a:gd name="T45" fmla="*/ 12 h 37"/>
                  <a:gd name="T46" fmla="*/ 24 w 41"/>
                  <a:gd name="T47" fmla="*/ 9 h 37"/>
                  <a:gd name="T48" fmla="*/ 20 w 41"/>
                  <a:gd name="T49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37">
                    <a:moveTo>
                      <a:pt x="22" y="37"/>
                    </a:moveTo>
                    <a:cubicBezTo>
                      <a:pt x="19" y="37"/>
                      <a:pt x="16" y="37"/>
                      <a:pt x="14" y="36"/>
                    </a:cubicBezTo>
                    <a:cubicBezTo>
                      <a:pt x="9" y="34"/>
                      <a:pt x="5" y="30"/>
                      <a:pt x="3" y="26"/>
                    </a:cubicBezTo>
                    <a:cubicBezTo>
                      <a:pt x="0" y="21"/>
                      <a:pt x="0" y="16"/>
                      <a:pt x="2" y="11"/>
                    </a:cubicBezTo>
                    <a:cubicBezTo>
                      <a:pt x="4" y="7"/>
                      <a:pt x="8" y="3"/>
                      <a:pt x="12" y="2"/>
                    </a:cubicBezTo>
                    <a:cubicBezTo>
                      <a:pt x="17" y="0"/>
                      <a:pt x="22" y="0"/>
                      <a:pt x="27" y="2"/>
                    </a:cubicBezTo>
                    <a:cubicBezTo>
                      <a:pt x="29" y="2"/>
                      <a:pt x="31" y="4"/>
                      <a:pt x="33" y="6"/>
                    </a:cubicBezTo>
                    <a:cubicBezTo>
                      <a:pt x="35" y="7"/>
                      <a:pt x="37" y="9"/>
                      <a:pt x="38" y="11"/>
                    </a:cubicBezTo>
                    <a:cubicBezTo>
                      <a:pt x="40" y="16"/>
                      <a:pt x="41" y="21"/>
                      <a:pt x="39" y="25"/>
                    </a:cubicBezTo>
                    <a:cubicBezTo>
                      <a:pt x="37" y="30"/>
                      <a:pt x="34" y="34"/>
                      <a:pt x="29" y="36"/>
                    </a:cubicBezTo>
                    <a:cubicBezTo>
                      <a:pt x="27" y="37"/>
                      <a:pt x="24" y="37"/>
                      <a:pt x="22" y="37"/>
                    </a:cubicBezTo>
                    <a:close/>
                    <a:moveTo>
                      <a:pt x="20" y="8"/>
                    </a:moveTo>
                    <a:cubicBezTo>
                      <a:pt x="18" y="8"/>
                      <a:pt x="17" y="9"/>
                      <a:pt x="15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8" y="17"/>
                      <a:pt x="9" y="20"/>
                      <a:pt x="10" y="22"/>
                    </a:cubicBezTo>
                    <a:cubicBezTo>
                      <a:pt x="11" y="25"/>
                      <a:pt x="14" y="27"/>
                      <a:pt x="17" y="28"/>
                    </a:cubicBezTo>
                    <a:cubicBezTo>
                      <a:pt x="18" y="29"/>
                      <a:pt x="20" y="29"/>
                      <a:pt x="22" y="29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3" y="29"/>
                      <a:pt x="25" y="29"/>
                      <a:pt x="26" y="28"/>
                    </a:cubicBezTo>
                    <a:cubicBezTo>
                      <a:pt x="29" y="27"/>
                      <a:pt x="31" y="25"/>
                      <a:pt x="31" y="23"/>
                    </a:cubicBezTo>
                    <a:cubicBezTo>
                      <a:pt x="32" y="20"/>
                      <a:pt x="32" y="17"/>
                      <a:pt x="31" y="15"/>
                    </a:cubicBezTo>
                    <a:cubicBezTo>
                      <a:pt x="30" y="14"/>
                      <a:pt x="29" y="13"/>
                      <a:pt x="28" y="12"/>
                    </a:cubicBezTo>
                    <a:cubicBezTo>
                      <a:pt x="27" y="10"/>
                      <a:pt x="25" y="10"/>
                      <a:pt x="24" y="9"/>
                    </a:cubicBezTo>
                    <a:cubicBezTo>
                      <a:pt x="23" y="9"/>
                      <a:pt x="21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" name="Freeform 405"/>
              <p:cNvSpPr>
                <a:spLocks noEditPoints="1"/>
              </p:cNvSpPr>
              <p:nvPr/>
            </p:nvSpPr>
            <p:spPr bwMode="auto">
              <a:xfrm>
                <a:off x="-4651376" y="3844925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8 w 25"/>
                  <a:gd name="T3" fmla="*/ 24 h 25"/>
                  <a:gd name="T4" fmla="*/ 1 w 25"/>
                  <a:gd name="T5" fmla="*/ 17 h 25"/>
                  <a:gd name="T6" fmla="*/ 1 w 25"/>
                  <a:gd name="T7" fmla="*/ 8 h 25"/>
                  <a:gd name="T8" fmla="*/ 12 w 25"/>
                  <a:gd name="T9" fmla="*/ 0 h 25"/>
                  <a:gd name="T10" fmla="*/ 17 w 25"/>
                  <a:gd name="T11" fmla="*/ 1 h 25"/>
                  <a:gd name="T12" fmla="*/ 24 w 25"/>
                  <a:gd name="T13" fmla="*/ 7 h 25"/>
                  <a:gd name="T14" fmla="*/ 24 w 25"/>
                  <a:gd name="T15" fmla="*/ 17 h 25"/>
                  <a:gd name="T16" fmla="*/ 18 w 25"/>
                  <a:gd name="T17" fmla="*/ 23 h 25"/>
                  <a:gd name="T18" fmla="*/ 13 w 25"/>
                  <a:gd name="T19" fmla="*/ 25 h 25"/>
                  <a:gd name="T20" fmla="*/ 12 w 25"/>
                  <a:gd name="T21" fmla="*/ 8 h 25"/>
                  <a:gd name="T22" fmla="*/ 9 w 25"/>
                  <a:gd name="T23" fmla="*/ 11 h 25"/>
                  <a:gd name="T24" fmla="*/ 9 w 25"/>
                  <a:gd name="T25" fmla="*/ 14 h 25"/>
                  <a:gd name="T26" fmla="*/ 11 w 25"/>
                  <a:gd name="T27" fmla="*/ 16 h 25"/>
                  <a:gd name="T28" fmla="*/ 15 w 25"/>
                  <a:gd name="T29" fmla="*/ 16 h 25"/>
                  <a:gd name="T30" fmla="*/ 17 w 25"/>
                  <a:gd name="T31" fmla="*/ 14 h 25"/>
                  <a:gd name="T32" fmla="*/ 16 w 25"/>
                  <a:gd name="T33" fmla="*/ 11 h 25"/>
                  <a:gd name="T34" fmla="*/ 14 w 25"/>
                  <a:gd name="T35" fmla="*/ 8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1" y="25"/>
                      <a:pt x="10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7"/>
                    </a:cubicBezTo>
                    <a:cubicBezTo>
                      <a:pt x="23" y="20"/>
                      <a:pt x="21" y="22"/>
                      <a:pt x="18" y="23"/>
                    </a:cubicBezTo>
                    <a:cubicBezTo>
                      <a:pt x="16" y="24"/>
                      <a:pt x="15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4" y="17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" name="Freeform 407"/>
              <p:cNvSpPr>
                <a:spLocks noEditPoints="1"/>
              </p:cNvSpPr>
              <p:nvPr/>
            </p:nvSpPr>
            <p:spPr bwMode="auto">
              <a:xfrm>
                <a:off x="-4686300" y="3832225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1 w 27"/>
                  <a:gd name="T5" fmla="*/ 16 h 24"/>
                  <a:gd name="T6" fmla="*/ 2 w 27"/>
                  <a:gd name="T7" fmla="*/ 7 h 24"/>
                  <a:gd name="T8" fmla="*/ 13 w 27"/>
                  <a:gd name="T9" fmla="*/ 0 h 24"/>
                  <a:gd name="T10" fmla="*/ 18 w 27"/>
                  <a:gd name="T11" fmla="*/ 1 h 24"/>
                  <a:gd name="T12" fmla="*/ 25 w 27"/>
                  <a:gd name="T13" fmla="*/ 17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0 h 24"/>
                  <a:gd name="T20" fmla="*/ 9 w 27"/>
                  <a:gd name="T21" fmla="*/ 13 h 24"/>
                  <a:gd name="T22" fmla="*/ 11 w 27"/>
                  <a:gd name="T23" fmla="*/ 16 h 24"/>
                  <a:gd name="T24" fmla="*/ 17 w 27"/>
                  <a:gd name="T25" fmla="*/ 14 h 24"/>
                  <a:gd name="T26" fmla="*/ 15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10" y="24"/>
                      <a:pt x="8" y="23"/>
                    </a:cubicBezTo>
                    <a:cubicBezTo>
                      <a:pt x="5" y="22"/>
                      <a:pt x="3" y="19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5" y="0"/>
                      <a:pt x="16" y="0"/>
                      <a:pt x="18" y="1"/>
                    </a:cubicBezTo>
                    <a:cubicBezTo>
                      <a:pt x="24" y="4"/>
                      <a:pt x="27" y="11"/>
                      <a:pt x="25" y="17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2"/>
                      <a:pt x="17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" name="Freeform 408"/>
              <p:cNvSpPr>
                <a:spLocks noEditPoints="1"/>
              </p:cNvSpPr>
              <p:nvPr/>
            </p:nvSpPr>
            <p:spPr bwMode="auto">
              <a:xfrm>
                <a:off x="-4730750" y="369093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2 h 24"/>
                  <a:gd name="T4" fmla="*/ 1 w 25"/>
                  <a:gd name="T5" fmla="*/ 15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1 h 24"/>
                  <a:gd name="T12" fmla="*/ 22 w 25"/>
                  <a:gd name="T13" fmla="*/ 18 h 24"/>
                  <a:gd name="T14" fmla="*/ 12 w 25"/>
                  <a:gd name="T15" fmla="*/ 24 h 24"/>
                  <a:gd name="T16" fmla="*/ 13 w 25"/>
                  <a:gd name="T17" fmla="*/ 8 h 24"/>
                  <a:gd name="T18" fmla="*/ 10 w 25"/>
                  <a:gd name="T19" fmla="*/ 10 h 24"/>
                  <a:gd name="T20" fmla="*/ 9 w 25"/>
                  <a:gd name="T21" fmla="*/ 13 h 24"/>
                  <a:gd name="T22" fmla="*/ 10 w 25"/>
                  <a:gd name="T23" fmla="*/ 15 h 24"/>
                  <a:gd name="T24" fmla="*/ 15 w 25"/>
                  <a:gd name="T25" fmla="*/ 13 h 24"/>
                  <a:gd name="T26" fmla="*/ 14 w 25"/>
                  <a:gd name="T27" fmla="*/ 8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2" y="18"/>
                      <a:pt x="1" y="15"/>
                    </a:cubicBezTo>
                    <a:cubicBezTo>
                      <a:pt x="0" y="12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5"/>
                      <a:pt x="25" y="12"/>
                      <a:pt x="22" y="18"/>
                    </a:cubicBezTo>
                    <a:cubicBezTo>
                      <a:pt x="20" y="21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2" y="16"/>
                      <a:pt x="14" y="15"/>
                      <a:pt x="15" y="13"/>
                    </a:cubicBezTo>
                    <a:cubicBezTo>
                      <a:pt x="16" y="11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" name="Freeform 409"/>
              <p:cNvSpPr>
                <a:spLocks noEditPoints="1"/>
              </p:cNvSpPr>
              <p:nvPr/>
            </p:nvSpPr>
            <p:spPr bwMode="auto">
              <a:xfrm>
                <a:off x="-4756150" y="3673475"/>
                <a:ext cx="52388" cy="50800"/>
              </a:xfrm>
              <a:custGeom>
                <a:avLst/>
                <a:gdLst>
                  <a:gd name="T0" fmla="*/ 11 w 25"/>
                  <a:gd name="T1" fmla="*/ 24 h 24"/>
                  <a:gd name="T2" fmla="*/ 5 w 25"/>
                  <a:gd name="T3" fmla="*/ 22 h 24"/>
                  <a:gd name="T4" fmla="*/ 1 w 25"/>
                  <a:gd name="T5" fmla="*/ 14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2 h 24"/>
                  <a:gd name="T12" fmla="*/ 22 w 25"/>
                  <a:gd name="T13" fmla="*/ 18 h 24"/>
                  <a:gd name="T14" fmla="*/ 11 w 25"/>
                  <a:gd name="T15" fmla="*/ 24 h 24"/>
                  <a:gd name="T16" fmla="*/ 13 w 25"/>
                  <a:gd name="T17" fmla="*/ 8 h 24"/>
                  <a:gd name="T18" fmla="*/ 10 w 25"/>
                  <a:gd name="T19" fmla="*/ 10 h 24"/>
                  <a:gd name="T20" fmla="*/ 9 w 25"/>
                  <a:gd name="T21" fmla="*/ 13 h 24"/>
                  <a:gd name="T22" fmla="*/ 10 w 25"/>
                  <a:gd name="T23" fmla="*/ 15 h 24"/>
                  <a:gd name="T24" fmla="*/ 15 w 25"/>
                  <a:gd name="T25" fmla="*/ 14 h 24"/>
                  <a:gd name="T26" fmla="*/ 14 w 25"/>
                  <a:gd name="T27" fmla="*/ 8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9" y="24"/>
                      <a:pt x="7" y="23"/>
                      <a:pt x="5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2"/>
                    </a:cubicBezTo>
                    <a:cubicBezTo>
                      <a:pt x="24" y="5"/>
                      <a:pt x="25" y="12"/>
                      <a:pt x="22" y="18"/>
                    </a:cubicBezTo>
                    <a:cubicBezTo>
                      <a:pt x="19" y="21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4"/>
                      <a:pt x="10" y="15"/>
                    </a:cubicBezTo>
                    <a:cubicBezTo>
                      <a:pt x="12" y="16"/>
                      <a:pt x="14" y="15"/>
                      <a:pt x="15" y="14"/>
                    </a:cubicBezTo>
                    <a:cubicBezTo>
                      <a:pt x="16" y="12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" name="Freeform 410"/>
              <p:cNvSpPr>
                <a:spLocks noEditPoints="1"/>
              </p:cNvSpPr>
              <p:nvPr/>
            </p:nvSpPr>
            <p:spPr bwMode="auto">
              <a:xfrm>
                <a:off x="-4783138" y="365442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9 w 24"/>
                  <a:gd name="T5" fmla="*/ 24 h 24"/>
                  <a:gd name="T6" fmla="*/ 5 w 24"/>
                  <a:gd name="T7" fmla="*/ 22 h 24"/>
                  <a:gd name="T8" fmla="*/ 1 w 24"/>
                  <a:gd name="T9" fmla="*/ 14 h 24"/>
                  <a:gd name="T10" fmla="*/ 4 w 24"/>
                  <a:gd name="T11" fmla="*/ 5 h 24"/>
                  <a:gd name="T12" fmla="*/ 13 w 24"/>
                  <a:gd name="T13" fmla="*/ 0 h 24"/>
                  <a:gd name="T14" fmla="*/ 20 w 24"/>
                  <a:gd name="T15" fmla="*/ 2 h 24"/>
                  <a:gd name="T16" fmla="*/ 23 w 24"/>
                  <a:gd name="T17" fmla="*/ 6 h 24"/>
                  <a:gd name="T18" fmla="*/ 24 w 24"/>
                  <a:gd name="T19" fmla="*/ 10 h 24"/>
                  <a:gd name="T20" fmla="*/ 22 w 24"/>
                  <a:gd name="T21" fmla="*/ 19 h 24"/>
                  <a:gd name="T22" fmla="*/ 14 w 24"/>
                  <a:gd name="T23" fmla="*/ 24 h 24"/>
                  <a:gd name="T24" fmla="*/ 12 w 24"/>
                  <a:gd name="T25" fmla="*/ 24 h 24"/>
                  <a:gd name="T26" fmla="*/ 11 w 24"/>
                  <a:gd name="T27" fmla="*/ 16 h 24"/>
                  <a:gd name="T28" fmla="*/ 12 w 24"/>
                  <a:gd name="T29" fmla="*/ 16 h 24"/>
                  <a:gd name="T30" fmla="*/ 15 w 24"/>
                  <a:gd name="T31" fmla="*/ 14 h 24"/>
                  <a:gd name="T32" fmla="*/ 16 w 24"/>
                  <a:gd name="T33" fmla="*/ 11 h 24"/>
                  <a:gd name="T34" fmla="*/ 16 w 24"/>
                  <a:gd name="T35" fmla="*/ 10 h 24"/>
                  <a:gd name="T36" fmla="*/ 15 w 24"/>
                  <a:gd name="T37" fmla="*/ 10 h 24"/>
                  <a:gd name="T38" fmla="*/ 15 w 24"/>
                  <a:gd name="T39" fmla="*/ 9 h 24"/>
                  <a:gd name="T40" fmla="*/ 10 w 24"/>
                  <a:gd name="T41" fmla="*/ 10 h 24"/>
                  <a:gd name="T42" fmla="*/ 9 w 24"/>
                  <a:gd name="T43" fmla="*/ 13 h 24"/>
                  <a:gd name="T44" fmla="*/ 10 w 24"/>
                  <a:gd name="T45" fmla="*/ 15 h 24"/>
                  <a:gd name="T46" fmla="*/ 11 w 24"/>
                  <a:gd name="T4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8" y="23"/>
                      <a:pt x="6" y="23"/>
                      <a:pt x="5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1" y="8"/>
                      <a:pt x="4" y="5"/>
                    </a:cubicBezTo>
                    <a:cubicBezTo>
                      <a:pt x="6" y="2"/>
                      <a:pt x="10" y="0"/>
                      <a:pt x="13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1" y="3"/>
                      <a:pt x="22" y="5"/>
                      <a:pt x="23" y="6"/>
                    </a:cubicBezTo>
                    <a:cubicBezTo>
                      <a:pt x="23" y="7"/>
                      <a:pt x="24" y="9"/>
                      <a:pt x="24" y="10"/>
                    </a:cubicBezTo>
                    <a:cubicBezTo>
                      <a:pt x="24" y="13"/>
                      <a:pt x="23" y="16"/>
                      <a:pt x="22" y="19"/>
                    </a:cubicBezTo>
                    <a:cubicBezTo>
                      <a:pt x="20" y="21"/>
                      <a:pt x="17" y="23"/>
                      <a:pt x="14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1" y="16"/>
                    </a:moveTo>
                    <a:cubicBezTo>
                      <a:pt x="11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8"/>
                      <a:pt x="11" y="8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" name="Freeform 411"/>
              <p:cNvSpPr>
                <a:spLocks noEditPoints="1"/>
              </p:cNvSpPr>
              <p:nvPr/>
            </p:nvSpPr>
            <p:spPr bwMode="auto">
              <a:xfrm>
                <a:off x="-4806950" y="3633788"/>
                <a:ext cx="52388" cy="52388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5 h 24"/>
                  <a:gd name="T8" fmla="*/ 13 w 24"/>
                  <a:gd name="T9" fmla="*/ 0 h 24"/>
                  <a:gd name="T10" fmla="*/ 20 w 24"/>
                  <a:gd name="T11" fmla="*/ 3 h 24"/>
                  <a:gd name="T12" fmla="*/ 24 w 24"/>
                  <a:gd name="T13" fmla="*/ 11 h 24"/>
                  <a:gd name="T14" fmla="*/ 21 w 24"/>
                  <a:gd name="T15" fmla="*/ 19 h 24"/>
                  <a:gd name="T16" fmla="*/ 13 w 24"/>
                  <a:gd name="T17" fmla="*/ 24 h 24"/>
                  <a:gd name="T18" fmla="*/ 11 w 24"/>
                  <a:gd name="T19" fmla="*/ 24 h 24"/>
                  <a:gd name="T20" fmla="*/ 13 w 24"/>
                  <a:gd name="T21" fmla="*/ 8 h 24"/>
                  <a:gd name="T22" fmla="*/ 10 w 24"/>
                  <a:gd name="T23" fmla="*/ 10 h 24"/>
                  <a:gd name="T24" fmla="*/ 8 w 24"/>
                  <a:gd name="T25" fmla="*/ 13 h 24"/>
                  <a:gd name="T26" fmla="*/ 9 w 24"/>
                  <a:gd name="T27" fmla="*/ 15 h 24"/>
                  <a:gd name="T28" fmla="*/ 11 w 24"/>
                  <a:gd name="T29" fmla="*/ 16 h 24"/>
                  <a:gd name="T30" fmla="*/ 12 w 24"/>
                  <a:gd name="T31" fmla="*/ 16 h 24"/>
                  <a:gd name="T32" fmla="*/ 15 w 24"/>
                  <a:gd name="T33" fmla="*/ 14 h 24"/>
                  <a:gd name="T34" fmla="*/ 16 w 24"/>
                  <a:gd name="T35" fmla="*/ 11 h 24"/>
                  <a:gd name="T36" fmla="*/ 14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2" y="19"/>
                      <a:pt x="1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3" y="8"/>
                      <a:pt x="24" y="11"/>
                    </a:cubicBezTo>
                    <a:cubicBezTo>
                      <a:pt x="24" y="14"/>
                      <a:pt x="23" y="17"/>
                      <a:pt x="21" y="19"/>
                    </a:cubicBezTo>
                    <a:cubicBezTo>
                      <a:pt x="19" y="22"/>
                      <a:pt x="16" y="23"/>
                      <a:pt x="13" y="24"/>
                    </a:cubicBezTo>
                    <a:cubicBezTo>
                      <a:pt x="12" y="24"/>
                      <a:pt x="12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4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0" name="Freeform 412"/>
              <p:cNvSpPr>
                <a:spLocks noEditPoints="1"/>
              </p:cNvSpPr>
              <p:nvPr/>
            </p:nvSpPr>
            <p:spPr bwMode="auto">
              <a:xfrm>
                <a:off x="-4830763" y="3614738"/>
                <a:ext cx="52388" cy="49213"/>
              </a:xfrm>
              <a:custGeom>
                <a:avLst/>
                <a:gdLst>
                  <a:gd name="T0" fmla="*/ 11 w 24"/>
                  <a:gd name="T1" fmla="*/ 23 h 23"/>
                  <a:gd name="T2" fmla="*/ 4 w 24"/>
                  <a:gd name="T3" fmla="*/ 20 h 23"/>
                  <a:gd name="T4" fmla="*/ 0 w 24"/>
                  <a:gd name="T5" fmla="*/ 12 h 23"/>
                  <a:gd name="T6" fmla="*/ 4 w 24"/>
                  <a:gd name="T7" fmla="*/ 4 h 23"/>
                  <a:gd name="T8" fmla="*/ 13 w 24"/>
                  <a:gd name="T9" fmla="*/ 0 h 23"/>
                  <a:gd name="T10" fmla="*/ 20 w 24"/>
                  <a:gd name="T11" fmla="*/ 2 h 23"/>
                  <a:gd name="T12" fmla="*/ 24 w 24"/>
                  <a:gd name="T13" fmla="*/ 11 h 23"/>
                  <a:gd name="T14" fmla="*/ 21 w 24"/>
                  <a:gd name="T15" fmla="*/ 19 h 23"/>
                  <a:gd name="T16" fmla="*/ 13 w 24"/>
                  <a:gd name="T17" fmla="*/ 23 h 23"/>
                  <a:gd name="T18" fmla="*/ 11 w 24"/>
                  <a:gd name="T19" fmla="*/ 23 h 23"/>
                  <a:gd name="T20" fmla="*/ 13 w 24"/>
                  <a:gd name="T21" fmla="*/ 8 h 23"/>
                  <a:gd name="T22" fmla="*/ 10 w 24"/>
                  <a:gd name="T23" fmla="*/ 9 h 23"/>
                  <a:gd name="T24" fmla="*/ 8 w 24"/>
                  <a:gd name="T25" fmla="*/ 12 h 23"/>
                  <a:gd name="T26" fmla="*/ 9 w 24"/>
                  <a:gd name="T27" fmla="*/ 14 h 23"/>
                  <a:gd name="T28" fmla="*/ 11 w 24"/>
                  <a:gd name="T29" fmla="*/ 15 h 23"/>
                  <a:gd name="T30" fmla="*/ 12 w 24"/>
                  <a:gd name="T31" fmla="*/ 15 h 23"/>
                  <a:gd name="T32" fmla="*/ 14 w 24"/>
                  <a:gd name="T33" fmla="*/ 14 h 23"/>
                  <a:gd name="T34" fmla="*/ 16 w 24"/>
                  <a:gd name="T35" fmla="*/ 11 h 23"/>
                  <a:gd name="T36" fmla="*/ 15 w 24"/>
                  <a:gd name="T37" fmla="*/ 8 h 23"/>
                  <a:gd name="T38" fmla="*/ 13 w 24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8" y="23"/>
                      <a:pt x="6" y="22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4" y="14"/>
                      <a:pt x="23" y="17"/>
                      <a:pt x="21" y="19"/>
                    </a:cubicBezTo>
                    <a:cubicBezTo>
                      <a:pt x="18" y="21"/>
                      <a:pt x="16" y="23"/>
                      <a:pt x="13" y="23"/>
                    </a:cubicBezTo>
                    <a:cubicBezTo>
                      <a:pt x="12" y="23"/>
                      <a:pt x="12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4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1" name="Freeform 413"/>
              <p:cNvSpPr>
                <a:spLocks noEditPoints="1"/>
              </p:cNvSpPr>
              <p:nvPr/>
            </p:nvSpPr>
            <p:spPr bwMode="auto">
              <a:xfrm>
                <a:off x="-4851400" y="3594100"/>
                <a:ext cx="50800" cy="49213"/>
              </a:xfrm>
              <a:custGeom>
                <a:avLst/>
                <a:gdLst>
                  <a:gd name="T0" fmla="*/ 11 w 24"/>
                  <a:gd name="T1" fmla="*/ 23 h 23"/>
                  <a:gd name="T2" fmla="*/ 3 w 24"/>
                  <a:gd name="T3" fmla="*/ 20 h 23"/>
                  <a:gd name="T4" fmla="*/ 0 w 24"/>
                  <a:gd name="T5" fmla="*/ 12 h 23"/>
                  <a:gd name="T6" fmla="*/ 4 w 24"/>
                  <a:gd name="T7" fmla="*/ 3 h 23"/>
                  <a:gd name="T8" fmla="*/ 12 w 24"/>
                  <a:gd name="T9" fmla="*/ 0 h 23"/>
                  <a:gd name="T10" fmla="*/ 20 w 24"/>
                  <a:gd name="T11" fmla="*/ 3 h 23"/>
                  <a:gd name="T12" fmla="*/ 20 w 24"/>
                  <a:gd name="T13" fmla="*/ 19 h 23"/>
                  <a:gd name="T14" fmla="*/ 11 w 24"/>
                  <a:gd name="T15" fmla="*/ 23 h 23"/>
                  <a:gd name="T16" fmla="*/ 12 w 24"/>
                  <a:gd name="T17" fmla="*/ 8 h 23"/>
                  <a:gd name="T18" fmla="*/ 9 w 24"/>
                  <a:gd name="T19" fmla="*/ 9 h 23"/>
                  <a:gd name="T20" fmla="*/ 8 w 24"/>
                  <a:gd name="T21" fmla="*/ 12 h 23"/>
                  <a:gd name="T22" fmla="*/ 9 w 24"/>
                  <a:gd name="T23" fmla="*/ 14 h 23"/>
                  <a:gd name="T24" fmla="*/ 11 w 24"/>
                  <a:gd name="T25" fmla="*/ 15 h 23"/>
                  <a:gd name="T26" fmla="*/ 14 w 24"/>
                  <a:gd name="T27" fmla="*/ 14 h 23"/>
                  <a:gd name="T28" fmla="*/ 14 w 24"/>
                  <a:gd name="T29" fmla="*/ 8 h 23"/>
                  <a:gd name="T30" fmla="*/ 12 w 24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8" y="23"/>
                      <a:pt x="5" y="22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4" y="7"/>
                      <a:pt x="24" y="14"/>
                      <a:pt x="20" y="19"/>
                    </a:cubicBezTo>
                    <a:cubicBezTo>
                      <a:pt x="17" y="22"/>
                      <a:pt x="14" y="23"/>
                      <a:pt x="11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5"/>
                      <a:pt x="13" y="14"/>
                      <a:pt x="14" y="14"/>
                    </a:cubicBezTo>
                    <a:cubicBezTo>
                      <a:pt x="15" y="12"/>
                      <a:pt x="16" y="10"/>
                      <a:pt x="14" y="8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2" name="Freeform 414"/>
              <p:cNvSpPr>
                <a:spLocks noEditPoints="1"/>
              </p:cNvSpPr>
              <p:nvPr/>
            </p:nvSpPr>
            <p:spPr bwMode="auto">
              <a:xfrm>
                <a:off x="-4759325" y="37131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1 w 26"/>
                  <a:gd name="T5" fmla="*/ 15 h 24"/>
                  <a:gd name="T6" fmla="*/ 3 w 26"/>
                  <a:gd name="T7" fmla="*/ 5 h 24"/>
                  <a:gd name="T8" fmla="*/ 13 w 26"/>
                  <a:gd name="T9" fmla="*/ 0 h 24"/>
                  <a:gd name="T10" fmla="*/ 19 w 26"/>
                  <a:gd name="T11" fmla="*/ 2 h 24"/>
                  <a:gd name="T12" fmla="*/ 23 w 26"/>
                  <a:gd name="T13" fmla="*/ 18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10 h 24"/>
                  <a:gd name="T20" fmla="*/ 9 w 26"/>
                  <a:gd name="T21" fmla="*/ 13 h 24"/>
                  <a:gd name="T22" fmla="*/ 11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4" y="20"/>
                      <a:pt x="2" y="18"/>
                      <a:pt x="1" y="15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6" y="0"/>
                      <a:pt x="18" y="0"/>
                      <a:pt x="19" y="2"/>
                    </a:cubicBezTo>
                    <a:cubicBezTo>
                      <a:pt x="25" y="5"/>
                      <a:pt x="26" y="12"/>
                      <a:pt x="23" y="18"/>
                    </a:cubicBezTo>
                    <a:cubicBezTo>
                      <a:pt x="21" y="22"/>
                      <a:pt x="17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7" y="9"/>
                      <a:pt x="15" y="8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3" name="Freeform 415"/>
              <p:cNvSpPr>
                <a:spLocks noEditPoints="1"/>
              </p:cNvSpPr>
              <p:nvPr/>
            </p:nvSpPr>
            <p:spPr bwMode="auto">
              <a:xfrm>
                <a:off x="-4784725" y="369411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5 w 25"/>
                  <a:gd name="T3" fmla="*/ 22 h 24"/>
                  <a:gd name="T4" fmla="*/ 0 w 25"/>
                  <a:gd name="T5" fmla="*/ 14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2 h 24"/>
                  <a:gd name="T12" fmla="*/ 22 w 25"/>
                  <a:gd name="T13" fmla="*/ 19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10 w 25"/>
                  <a:gd name="T23" fmla="*/ 16 h 24"/>
                  <a:gd name="T24" fmla="*/ 15 w 25"/>
                  <a:gd name="T25" fmla="*/ 14 h 24"/>
                  <a:gd name="T26" fmla="*/ 15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7" y="24"/>
                      <a:pt x="5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4" y="6"/>
                      <a:pt x="25" y="13"/>
                      <a:pt x="22" y="19"/>
                    </a:cubicBezTo>
                    <a:cubicBezTo>
                      <a:pt x="19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7"/>
                      <a:pt x="14" y="16"/>
                      <a:pt x="15" y="14"/>
                    </a:cubicBezTo>
                    <a:cubicBezTo>
                      <a:pt x="16" y="13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4" name="Freeform 416"/>
              <p:cNvSpPr>
                <a:spLocks noEditPoints="1"/>
              </p:cNvSpPr>
              <p:nvPr/>
            </p:nvSpPr>
            <p:spPr bwMode="auto">
              <a:xfrm>
                <a:off x="-4810125" y="367506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2 h 24"/>
                  <a:gd name="T4" fmla="*/ 0 w 25"/>
                  <a:gd name="T5" fmla="*/ 14 h 24"/>
                  <a:gd name="T6" fmla="*/ 3 w 25"/>
                  <a:gd name="T7" fmla="*/ 5 h 24"/>
                  <a:gd name="T8" fmla="*/ 12 w 25"/>
                  <a:gd name="T9" fmla="*/ 0 h 24"/>
                  <a:gd name="T10" fmla="*/ 19 w 25"/>
                  <a:gd name="T11" fmla="*/ 2 h 24"/>
                  <a:gd name="T12" fmla="*/ 21 w 25"/>
                  <a:gd name="T13" fmla="*/ 19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9 w 25"/>
                  <a:gd name="T23" fmla="*/ 15 h 24"/>
                  <a:gd name="T24" fmla="*/ 15 w 25"/>
                  <a:gd name="T25" fmla="*/ 14 h 24"/>
                  <a:gd name="T26" fmla="*/ 14 w 25"/>
                  <a:gd name="T27" fmla="*/ 9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3"/>
                      <a:pt x="4" y="22"/>
                    </a:cubicBezTo>
                    <a:cubicBezTo>
                      <a:pt x="2" y="20"/>
                      <a:pt x="0" y="17"/>
                      <a:pt x="0" y="14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9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4" y="6"/>
                      <a:pt x="25" y="14"/>
                      <a:pt x="21" y="19"/>
                    </a:cubicBezTo>
                    <a:cubicBezTo>
                      <a:pt x="19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11" y="16"/>
                      <a:pt x="13" y="16"/>
                      <a:pt x="15" y="14"/>
                    </a:cubicBezTo>
                    <a:cubicBezTo>
                      <a:pt x="16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5" name="Freeform 417"/>
              <p:cNvSpPr>
                <a:spLocks noEditPoints="1"/>
              </p:cNvSpPr>
              <p:nvPr/>
            </p:nvSpPr>
            <p:spPr bwMode="auto">
              <a:xfrm>
                <a:off x="-4837113" y="365442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2 h 24"/>
                  <a:gd name="T4" fmla="*/ 0 w 25"/>
                  <a:gd name="T5" fmla="*/ 13 h 24"/>
                  <a:gd name="T6" fmla="*/ 3 w 25"/>
                  <a:gd name="T7" fmla="*/ 5 h 24"/>
                  <a:gd name="T8" fmla="*/ 13 w 25"/>
                  <a:gd name="T9" fmla="*/ 0 h 24"/>
                  <a:gd name="T10" fmla="*/ 20 w 25"/>
                  <a:gd name="T11" fmla="*/ 3 h 24"/>
                  <a:gd name="T12" fmla="*/ 21 w 25"/>
                  <a:gd name="T13" fmla="*/ 20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9 w 25"/>
                  <a:gd name="T23" fmla="*/ 15 h 24"/>
                  <a:gd name="T24" fmla="*/ 15 w 25"/>
                  <a:gd name="T25" fmla="*/ 15 h 24"/>
                  <a:gd name="T26" fmla="*/ 15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3"/>
                      <a:pt x="4" y="22"/>
                    </a:cubicBezTo>
                    <a:cubicBezTo>
                      <a:pt x="2" y="19"/>
                      <a:pt x="0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7"/>
                      <a:pt x="25" y="15"/>
                      <a:pt x="21" y="20"/>
                    </a:cubicBezTo>
                    <a:cubicBezTo>
                      <a:pt x="19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11" y="17"/>
                      <a:pt x="13" y="16"/>
                      <a:pt x="15" y="15"/>
                    </a:cubicBezTo>
                    <a:cubicBezTo>
                      <a:pt x="16" y="13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6" name="Freeform 418"/>
              <p:cNvSpPr>
                <a:spLocks noEditPoints="1"/>
              </p:cNvSpPr>
              <p:nvPr/>
            </p:nvSpPr>
            <p:spPr bwMode="auto">
              <a:xfrm>
                <a:off x="-4860925" y="3632200"/>
                <a:ext cx="53975" cy="50800"/>
              </a:xfrm>
              <a:custGeom>
                <a:avLst/>
                <a:gdLst>
                  <a:gd name="T0" fmla="*/ 11 w 25"/>
                  <a:gd name="T1" fmla="*/ 24 h 24"/>
                  <a:gd name="T2" fmla="*/ 3 w 25"/>
                  <a:gd name="T3" fmla="*/ 21 h 24"/>
                  <a:gd name="T4" fmla="*/ 0 w 25"/>
                  <a:gd name="T5" fmla="*/ 13 h 24"/>
                  <a:gd name="T6" fmla="*/ 3 w 25"/>
                  <a:gd name="T7" fmla="*/ 4 h 24"/>
                  <a:gd name="T8" fmla="*/ 12 w 25"/>
                  <a:gd name="T9" fmla="*/ 0 h 24"/>
                  <a:gd name="T10" fmla="*/ 20 w 25"/>
                  <a:gd name="T11" fmla="*/ 3 h 24"/>
                  <a:gd name="T12" fmla="*/ 20 w 25"/>
                  <a:gd name="T13" fmla="*/ 20 h 24"/>
                  <a:gd name="T14" fmla="*/ 11 w 25"/>
                  <a:gd name="T15" fmla="*/ 24 h 24"/>
                  <a:gd name="T16" fmla="*/ 12 w 25"/>
                  <a:gd name="T17" fmla="*/ 8 h 24"/>
                  <a:gd name="T18" fmla="*/ 9 w 25"/>
                  <a:gd name="T19" fmla="*/ 10 h 24"/>
                  <a:gd name="T20" fmla="*/ 8 w 25"/>
                  <a:gd name="T21" fmla="*/ 12 h 24"/>
                  <a:gd name="T22" fmla="*/ 9 w 25"/>
                  <a:gd name="T23" fmla="*/ 15 h 24"/>
                  <a:gd name="T24" fmla="*/ 11 w 25"/>
                  <a:gd name="T25" fmla="*/ 16 h 24"/>
                  <a:gd name="T26" fmla="*/ 14 w 25"/>
                  <a:gd name="T27" fmla="*/ 15 h 24"/>
                  <a:gd name="T28" fmla="*/ 14 w 25"/>
                  <a:gd name="T29" fmla="*/ 9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8" y="24"/>
                      <a:pt x="5" y="23"/>
                      <a:pt x="3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8"/>
                      <a:pt x="25" y="15"/>
                      <a:pt x="20" y="20"/>
                    </a:cubicBezTo>
                    <a:cubicBezTo>
                      <a:pt x="18" y="23"/>
                      <a:pt x="15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6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7" name="Freeform 419"/>
              <p:cNvSpPr>
                <a:spLocks noEditPoints="1"/>
              </p:cNvSpPr>
              <p:nvPr/>
            </p:nvSpPr>
            <p:spPr bwMode="auto">
              <a:xfrm>
                <a:off x="-4791075" y="3733800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19 w 26"/>
                  <a:gd name="T11" fmla="*/ 2 h 24"/>
                  <a:gd name="T12" fmla="*/ 22 w 26"/>
                  <a:gd name="T13" fmla="*/ 19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2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4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6" y="10"/>
                      <a:pt x="15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8" name="Freeform 420"/>
              <p:cNvSpPr>
                <a:spLocks noEditPoints="1"/>
              </p:cNvSpPr>
              <p:nvPr/>
            </p:nvSpPr>
            <p:spPr bwMode="auto">
              <a:xfrm>
                <a:off x="-4819650" y="3713163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5 w 26"/>
                  <a:gd name="T3" fmla="*/ 22 h 24"/>
                  <a:gd name="T4" fmla="*/ 5 w 26"/>
                  <a:gd name="T5" fmla="*/ 21 h 24"/>
                  <a:gd name="T6" fmla="*/ 0 w 26"/>
                  <a:gd name="T7" fmla="*/ 13 h 24"/>
                  <a:gd name="T8" fmla="*/ 3 w 26"/>
                  <a:gd name="T9" fmla="*/ 4 h 24"/>
                  <a:gd name="T10" fmla="*/ 12 w 26"/>
                  <a:gd name="T11" fmla="*/ 0 h 24"/>
                  <a:gd name="T12" fmla="*/ 19 w 26"/>
                  <a:gd name="T13" fmla="*/ 2 h 24"/>
                  <a:gd name="T14" fmla="*/ 22 w 26"/>
                  <a:gd name="T15" fmla="*/ 19 h 24"/>
                  <a:gd name="T16" fmla="*/ 12 w 26"/>
                  <a:gd name="T17" fmla="*/ 24 h 24"/>
                  <a:gd name="T18" fmla="*/ 10 w 26"/>
                  <a:gd name="T19" fmla="*/ 15 h 24"/>
                  <a:gd name="T20" fmla="*/ 12 w 26"/>
                  <a:gd name="T21" fmla="*/ 16 h 24"/>
                  <a:gd name="T22" fmla="*/ 15 w 26"/>
                  <a:gd name="T23" fmla="*/ 14 h 24"/>
                  <a:gd name="T24" fmla="*/ 15 w 26"/>
                  <a:gd name="T25" fmla="*/ 9 h 24"/>
                  <a:gd name="T26" fmla="*/ 15 w 26"/>
                  <a:gd name="T27" fmla="*/ 8 h 24"/>
                  <a:gd name="T28" fmla="*/ 12 w 26"/>
                  <a:gd name="T29" fmla="*/ 8 h 24"/>
                  <a:gd name="T30" fmla="*/ 9 w 26"/>
                  <a:gd name="T31" fmla="*/ 9 h 24"/>
                  <a:gd name="T32" fmla="*/ 8 w 26"/>
                  <a:gd name="T33" fmla="*/ 12 h 24"/>
                  <a:gd name="T34" fmla="*/ 10 w 26"/>
                  <a:gd name="T35" fmla="*/ 1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7" y="23"/>
                      <a:pt x="5" y="22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5" y="0"/>
                      <a:pt x="17" y="0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0" y="15"/>
                    </a:move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7" y="12"/>
                      <a:pt x="16" y="10"/>
                      <a:pt x="15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69" name="Freeform 421"/>
              <p:cNvSpPr>
                <a:spLocks noEditPoints="1"/>
              </p:cNvSpPr>
              <p:nvPr/>
            </p:nvSpPr>
            <p:spPr bwMode="auto">
              <a:xfrm>
                <a:off x="-4846638" y="36925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5 w 26"/>
                  <a:gd name="T3" fmla="*/ 21 h 24"/>
                  <a:gd name="T4" fmla="*/ 0 w 26"/>
                  <a:gd name="T5" fmla="*/ 13 h 24"/>
                  <a:gd name="T6" fmla="*/ 3 w 26"/>
                  <a:gd name="T7" fmla="*/ 4 h 24"/>
                  <a:gd name="T8" fmla="*/ 13 w 26"/>
                  <a:gd name="T9" fmla="*/ 0 h 24"/>
                  <a:gd name="T10" fmla="*/ 20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9 w 26"/>
                  <a:gd name="T21" fmla="*/ 12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5 w 26"/>
                  <a:gd name="T31" fmla="*/ 9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0" name="Freeform 422"/>
              <p:cNvSpPr>
                <a:spLocks noEditPoints="1"/>
              </p:cNvSpPr>
              <p:nvPr/>
            </p:nvSpPr>
            <p:spPr bwMode="auto">
              <a:xfrm>
                <a:off x="-4873625" y="3668713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4 w 26"/>
                  <a:gd name="T3" fmla="*/ 21 h 24"/>
                  <a:gd name="T4" fmla="*/ 0 w 26"/>
                  <a:gd name="T5" fmla="*/ 13 h 24"/>
                  <a:gd name="T6" fmla="*/ 4 w 26"/>
                  <a:gd name="T7" fmla="*/ 4 h 24"/>
                  <a:gd name="T8" fmla="*/ 12 w 26"/>
                  <a:gd name="T9" fmla="*/ 0 h 24"/>
                  <a:gd name="T10" fmla="*/ 20 w 26"/>
                  <a:gd name="T11" fmla="*/ 3 h 24"/>
                  <a:gd name="T12" fmla="*/ 22 w 26"/>
                  <a:gd name="T13" fmla="*/ 20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2 w 26"/>
                  <a:gd name="T25" fmla="*/ 16 h 24"/>
                  <a:gd name="T26" fmla="*/ 15 w 26"/>
                  <a:gd name="T27" fmla="*/ 15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10"/>
                      <a:pt x="1" y="6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8"/>
                      <a:pt x="26" y="15"/>
                      <a:pt x="22" y="20"/>
                    </a:cubicBezTo>
                    <a:cubicBezTo>
                      <a:pt x="19" y="23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8" y="11"/>
                      <a:pt x="8" y="13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1" name="Freeform 423"/>
              <p:cNvSpPr>
                <a:spLocks noEditPoints="1"/>
              </p:cNvSpPr>
              <p:nvPr/>
            </p:nvSpPr>
            <p:spPr bwMode="auto">
              <a:xfrm>
                <a:off x="-4826000" y="37496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3 h 25"/>
                  <a:gd name="T4" fmla="*/ 0 w 26"/>
                  <a:gd name="T5" fmla="*/ 14 h 25"/>
                  <a:gd name="T6" fmla="*/ 2 w 26"/>
                  <a:gd name="T7" fmla="*/ 5 h 25"/>
                  <a:gd name="T8" fmla="*/ 12 w 26"/>
                  <a:gd name="T9" fmla="*/ 0 h 25"/>
                  <a:gd name="T10" fmla="*/ 19 w 26"/>
                  <a:gd name="T11" fmla="*/ 3 h 25"/>
                  <a:gd name="T12" fmla="*/ 23 w 26"/>
                  <a:gd name="T13" fmla="*/ 20 h 25"/>
                  <a:gd name="T14" fmla="*/ 13 w 26"/>
                  <a:gd name="T15" fmla="*/ 25 h 25"/>
                  <a:gd name="T16" fmla="*/ 12 w 26"/>
                  <a:gd name="T17" fmla="*/ 9 h 25"/>
                  <a:gd name="T18" fmla="*/ 9 w 26"/>
                  <a:gd name="T19" fmla="*/ 10 h 25"/>
                  <a:gd name="T20" fmla="*/ 8 w 26"/>
                  <a:gd name="T21" fmla="*/ 13 h 25"/>
                  <a:gd name="T22" fmla="*/ 10 w 26"/>
                  <a:gd name="T23" fmla="*/ 16 h 25"/>
                  <a:gd name="T24" fmla="*/ 16 w 26"/>
                  <a:gd name="T25" fmla="*/ 15 h 25"/>
                  <a:gd name="T26" fmla="*/ 15 w 26"/>
                  <a:gd name="T27" fmla="*/ 9 h 25"/>
                  <a:gd name="T28" fmla="*/ 12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4"/>
                      <a:pt x="5" y="23"/>
                    </a:cubicBezTo>
                    <a:cubicBezTo>
                      <a:pt x="2" y="21"/>
                      <a:pt x="1" y="17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3"/>
                    </a:cubicBezTo>
                    <a:cubicBezTo>
                      <a:pt x="25" y="7"/>
                      <a:pt x="26" y="14"/>
                      <a:pt x="23" y="20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2" y="17"/>
                      <a:pt x="15" y="17"/>
                      <a:pt x="16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2" name="Freeform 424"/>
              <p:cNvSpPr>
                <a:spLocks noEditPoints="1"/>
              </p:cNvSpPr>
              <p:nvPr/>
            </p:nvSpPr>
            <p:spPr bwMode="auto">
              <a:xfrm>
                <a:off x="-4900613" y="3754438"/>
                <a:ext cx="84138" cy="80963"/>
              </a:xfrm>
              <a:custGeom>
                <a:avLst/>
                <a:gdLst>
                  <a:gd name="T0" fmla="*/ 21 w 39"/>
                  <a:gd name="T1" fmla="*/ 38 h 38"/>
                  <a:gd name="T2" fmla="*/ 19 w 39"/>
                  <a:gd name="T3" fmla="*/ 38 h 38"/>
                  <a:gd name="T4" fmla="*/ 15 w 39"/>
                  <a:gd name="T5" fmla="*/ 37 h 38"/>
                  <a:gd name="T6" fmla="*/ 8 w 39"/>
                  <a:gd name="T7" fmla="*/ 33 h 38"/>
                  <a:gd name="T8" fmla="*/ 1 w 39"/>
                  <a:gd name="T9" fmla="*/ 20 h 38"/>
                  <a:gd name="T10" fmla="*/ 4 w 39"/>
                  <a:gd name="T11" fmla="*/ 6 h 38"/>
                  <a:gd name="T12" fmla="*/ 17 w 39"/>
                  <a:gd name="T13" fmla="*/ 0 h 38"/>
                  <a:gd name="T14" fmla="*/ 31 w 39"/>
                  <a:gd name="T15" fmla="*/ 4 h 38"/>
                  <a:gd name="T16" fmla="*/ 36 w 39"/>
                  <a:gd name="T17" fmla="*/ 10 h 38"/>
                  <a:gd name="T18" fmla="*/ 38 w 39"/>
                  <a:gd name="T19" fmla="*/ 13 h 38"/>
                  <a:gd name="T20" fmla="*/ 38 w 39"/>
                  <a:gd name="T21" fmla="*/ 17 h 38"/>
                  <a:gd name="T22" fmla="*/ 36 w 39"/>
                  <a:gd name="T23" fmla="*/ 30 h 38"/>
                  <a:gd name="T24" fmla="*/ 23 w 39"/>
                  <a:gd name="T25" fmla="*/ 38 h 38"/>
                  <a:gd name="T26" fmla="*/ 21 w 39"/>
                  <a:gd name="T27" fmla="*/ 38 h 38"/>
                  <a:gd name="T28" fmla="*/ 18 w 39"/>
                  <a:gd name="T29" fmla="*/ 8 h 38"/>
                  <a:gd name="T30" fmla="*/ 18 w 39"/>
                  <a:gd name="T31" fmla="*/ 8 h 38"/>
                  <a:gd name="T32" fmla="*/ 11 w 39"/>
                  <a:gd name="T33" fmla="*/ 11 h 38"/>
                  <a:gd name="T34" fmla="*/ 9 w 39"/>
                  <a:gd name="T35" fmla="*/ 19 h 38"/>
                  <a:gd name="T36" fmla="*/ 13 w 39"/>
                  <a:gd name="T37" fmla="*/ 27 h 38"/>
                  <a:gd name="T38" fmla="*/ 18 w 39"/>
                  <a:gd name="T39" fmla="*/ 29 h 38"/>
                  <a:gd name="T40" fmla="*/ 20 w 39"/>
                  <a:gd name="T41" fmla="*/ 30 h 38"/>
                  <a:gd name="T42" fmla="*/ 22 w 39"/>
                  <a:gd name="T43" fmla="*/ 29 h 38"/>
                  <a:gd name="T44" fmla="*/ 29 w 39"/>
                  <a:gd name="T45" fmla="*/ 26 h 38"/>
                  <a:gd name="T46" fmla="*/ 31 w 39"/>
                  <a:gd name="T47" fmla="*/ 18 h 38"/>
                  <a:gd name="T48" fmla="*/ 30 w 39"/>
                  <a:gd name="T49" fmla="*/ 16 h 38"/>
                  <a:gd name="T50" fmla="*/ 29 w 39"/>
                  <a:gd name="T51" fmla="*/ 14 h 38"/>
                  <a:gd name="T52" fmla="*/ 26 w 39"/>
                  <a:gd name="T53" fmla="*/ 11 h 38"/>
                  <a:gd name="T54" fmla="*/ 18 w 39"/>
                  <a:gd name="T55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9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8" y="37"/>
                      <a:pt x="17" y="37"/>
                      <a:pt x="15" y="37"/>
                    </a:cubicBezTo>
                    <a:cubicBezTo>
                      <a:pt x="13" y="36"/>
                      <a:pt x="11" y="35"/>
                      <a:pt x="8" y="33"/>
                    </a:cubicBezTo>
                    <a:cubicBezTo>
                      <a:pt x="4" y="30"/>
                      <a:pt x="1" y="25"/>
                      <a:pt x="1" y="20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7" y="0"/>
                    </a:cubicBezTo>
                    <a:cubicBezTo>
                      <a:pt x="22" y="0"/>
                      <a:pt x="27" y="1"/>
                      <a:pt x="31" y="4"/>
                    </a:cubicBezTo>
                    <a:cubicBezTo>
                      <a:pt x="33" y="6"/>
                      <a:pt x="35" y="8"/>
                      <a:pt x="36" y="10"/>
                    </a:cubicBezTo>
                    <a:cubicBezTo>
                      <a:pt x="37" y="11"/>
                      <a:pt x="37" y="12"/>
                      <a:pt x="38" y="13"/>
                    </a:cubicBezTo>
                    <a:cubicBezTo>
                      <a:pt x="38" y="14"/>
                      <a:pt x="38" y="15"/>
                      <a:pt x="38" y="17"/>
                    </a:cubicBezTo>
                    <a:cubicBezTo>
                      <a:pt x="39" y="22"/>
                      <a:pt x="38" y="26"/>
                      <a:pt x="36" y="30"/>
                    </a:cubicBezTo>
                    <a:cubicBezTo>
                      <a:pt x="33" y="35"/>
                      <a:pt x="28" y="37"/>
                      <a:pt x="23" y="38"/>
                    </a:cubicBezTo>
                    <a:cubicBezTo>
                      <a:pt x="22" y="38"/>
                      <a:pt x="22" y="38"/>
                      <a:pt x="21" y="38"/>
                    </a:cubicBezTo>
                    <a:close/>
                    <a:moveTo>
                      <a:pt x="18" y="8"/>
                    </a:moveTo>
                    <a:cubicBezTo>
                      <a:pt x="18" y="8"/>
                      <a:pt x="18" y="8"/>
                      <a:pt x="18" y="8"/>
                    </a:cubicBezTo>
                    <a:cubicBezTo>
                      <a:pt x="15" y="8"/>
                      <a:pt x="12" y="9"/>
                      <a:pt x="11" y="11"/>
                    </a:cubicBezTo>
                    <a:cubicBezTo>
                      <a:pt x="9" y="13"/>
                      <a:pt x="8" y="16"/>
                      <a:pt x="9" y="19"/>
                    </a:cubicBezTo>
                    <a:cubicBezTo>
                      <a:pt x="9" y="22"/>
                      <a:pt x="11" y="25"/>
                      <a:pt x="13" y="27"/>
                    </a:cubicBezTo>
                    <a:cubicBezTo>
                      <a:pt x="15" y="28"/>
                      <a:pt x="16" y="29"/>
                      <a:pt x="18" y="29"/>
                    </a:cubicBezTo>
                    <a:cubicBezTo>
                      <a:pt x="19" y="29"/>
                      <a:pt x="19" y="29"/>
                      <a:pt x="20" y="30"/>
                    </a:cubicBezTo>
                    <a:cubicBezTo>
                      <a:pt x="21" y="30"/>
                      <a:pt x="21" y="30"/>
                      <a:pt x="22" y="29"/>
                    </a:cubicBezTo>
                    <a:cubicBezTo>
                      <a:pt x="25" y="29"/>
                      <a:pt x="27" y="28"/>
                      <a:pt x="29" y="26"/>
                    </a:cubicBezTo>
                    <a:cubicBezTo>
                      <a:pt x="31" y="24"/>
                      <a:pt x="31" y="21"/>
                      <a:pt x="31" y="18"/>
                    </a:cubicBezTo>
                    <a:cubicBezTo>
                      <a:pt x="30" y="17"/>
                      <a:pt x="30" y="17"/>
                      <a:pt x="30" y="16"/>
                    </a:cubicBezTo>
                    <a:cubicBezTo>
                      <a:pt x="30" y="15"/>
                      <a:pt x="29" y="15"/>
                      <a:pt x="29" y="14"/>
                    </a:cubicBezTo>
                    <a:cubicBezTo>
                      <a:pt x="28" y="13"/>
                      <a:pt x="27" y="12"/>
                      <a:pt x="26" y="11"/>
                    </a:cubicBezTo>
                    <a:cubicBezTo>
                      <a:pt x="24" y="9"/>
                      <a:pt x="21" y="8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3" name="Freeform 425"/>
              <p:cNvSpPr>
                <a:spLocks noEditPoints="1"/>
              </p:cNvSpPr>
              <p:nvPr/>
            </p:nvSpPr>
            <p:spPr bwMode="auto">
              <a:xfrm>
                <a:off x="-4856163" y="3729038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5 w 27"/>
                  <a:gd name="T3" fmla="*/ 22 h 25"/>
                  <a:gd name="T4" fmla="*/ 1 w 27"/>
                  <a:gd name="T5" fmla="*/ 13 h 25"/>
                  <a:gd name="T6" fmla="*/ 3 w 27"/>
                  <a:gd name="T7" fmla="*/ 5 h 25"/>
                  <a:gd name="T8" fmla="*/ 13 w 27"/>
                  <a:gd name="T9" fmla="*/ 0 h 25"/>
                  <a:gd name="T10" fmla="*/ 20 w 27"/>
                  <a:gd name="T11" fmla="*/ 3 h 25"/>
                  <a:gd name="T12" fmla="*/ 23 w 27"/>
                  <a:gd name="T13" fmla="*/ 20 h 25"/>
                  <a:gd name="T14" fmla="*/ 13 w 27"/>
                  <a:gd name="T15" fmla="*/ 25 h 25"/>
                  <a:gd name="T16" fmla="*/ 13 w 27"/>
                  <a:gd name="T17" fmla="*/ 8 h 25"/>
                  <a:gd name="T18" fmla="*/ 9 w 27"/>
                  <a:gd name="T19" fmla="*/ 10 h 25"/>
                  <a:gd name="T20" fmla="*/ 9 w 27"/>
                  <a:gd name="T21" fmla="*/ 13 h 25"/>
                  <a:gd name="T22" fmla="*/ 10 w 27"/>
                  <a:gd name="T23" fmla="*/ 16 h 25"/>
                  <a:gd name="T24" fmla="*/ 13 w 27"/>
                  <a:gd name="T25" fmla="*/ 17 h 25"/>
                  <a:gd name="T26" fmla="*/ 16 w 27"/>
                  <a:gd name="T27" fmla="*/ 15 h 25"/>
                  <a:gd name="T28" fmla="*/ 15 w 27"/>
                  <a:gd name="T29" fmla="*/ 9 h 25"/>
                  <a:gd name="T30" fmla="*/ 13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10" y="25"/>
                      <a:pt x="8" y="24"/>
                      <a:pt x="5" y="22"/>
                    </a:cubicBezTo>
                    <a:cubicBezTo>
                      <a:pt x="3" y="20"/>
                      <a:pt x="1" y="17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6" y="7"/>
                      <a:pt x="27" y="15"/>
                      <a:pt x="23" y="20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7"/>
                      <a:pt x="16" y="15"/>
                    </a:cubicBezTo>
                    <a:cubicBezTo>
                      <a:pt x="18" y="13"/>
                      <a:pt x="17" y="11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4" name="Freeform 426"/>
              <p:cNvSpPr>
                <a:spLocks noEditPoints="1"/>
              </p:cNvSpPr>
              <p:nvPr/>
            </p:nvSpPr>
            <p:spPr bwMode="auto">
              <a:xfrm>
                <a:off x="-4883150" y="3706813"/>
                <a:ext cx="57150" cy="52388"/>
              </a:xfrm>
              <a:custGeom>
                <a:avLst/>
                <a:gdLst>
                  <a:gd name="T0" fmla="*/ 13 w 27"/>
                  <a:gd name="T1" fmla="*/ 24 h 24"/>
                  <a:gd name="T2" fmla="*/ 5 w 27"/>
                  <a:gd name="T3" fmla="*/ 21 h 24"/>
                  <a:gd name="T4" fmla="*/ 1 w 27"/>
                  <a:gd name="T5" fmla="*/ 12 h 24"/>
                  <a:gd name="T6" fmla="*/ 4 w 27"/>
                  <a:gd name="T7" fmla="*/ 4 h 24"/>
                  <a:gd name="T8" fmla="*/ 13 w 27"/>
                  <a:gd name="T9" fmla="*/ 0 h 24"/>
                  <a:gd name="T10" fmla="*/ 21 w 27"/>
                  <a:gd name="T11" fmla="*/ 3 h 24"/>
                  <a:gd name="T12" fmla="*/ 22 w 27"/>
                  <a:gd name="T13" fmla="*/ 20 h 24"/>
                  <a:gd name="T14" fmla="*/ 13 w 27"/>
                  <a:gd name="T15" fmla="*/ 24 h 24"/>
                  <a:gd name="T16" fmla="*/ 13 w 27"/>
                  <a:gd name="T17" fmla="*/ 8 h 24"/>
                  <a:gd name="T18" fmla="*/ 10 w 27"/>
                  <a:gd name="T19" fmla="*/ 9 h 24"/>
                  <a:gd name="T20" fmla="*/ 9 w 27"/>
                  <a:gd name="T21" fmla="*/ 12 h 24"/>
                  <a:gd name="T22" fmla="*/ 10 w 27"/>
                  <a:gd name="T23" fmla="*/ 15 h 24"/>
                  <a:gd name="T24" fmla="*/ 16 w 27"/>
                  <a:gd name="T25" fmla="*/ 15 h 24"/>
                  <a:gd name="T26" fmla="*/ 16 w 27"/>
                  <a:gd name="T27" fmla="*/ 9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1" y="12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6" y="7"/>
                      <a:pt x="27" y="15"/>
                      <a:pt x="22" y="20"/>
                    </a:cubicBezTo>
                    <a:cubicBezTo>
                      <a:pt x="20" y="23"/>
                      <a:pt x="17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7"/>
                      <a:pt x="15" y="16"/>
                      <a:pt x="16" y="15"/>
                    </a:cubicBezTo>
                    <a:cubicBezTo>
                      <a:pt x="18" y="13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5" name="Freeform 427"/>
              <p:cNvSpPr>
                <a:spLocks noEditPoints="1"/>
              </p:cNvSpPr>
              <p:nvPr/>
            </p:nvSpPr>
            <p:spPr bwMode="auto">
              <a:xfrm>
                <a:off x="-4883150" y="3559175"/>
                <a:ext cx="52388" cy="49213"/>
              </a:xfrm>
              <a:custGeom>
                <a:avLst/>
                <a:gdLst>
                  <a:gd name="T0" fmla="*/ 11 w 25"/>
                  <a:gd name="T1" fmla="*/ 23 h 23"/>
                  <a:gd name="T2" fmla="*/ 2 w 25"/>
                  <a:gd name="T3" fmla="*/ 19 h 23"/>
                  <a:gd name="T4" fmla="*/ 0 w 25"/>
                  <a:gd name="T5" fmla="*/ 11 h 23"/>
                  <a:gd name="T6" fmla="*/ 4 w 25"/>
                  <a:gd name="T7" fmla="*/ 3 h 23"/>
                  <a:gd name="T8" fmla="*/ 13 w 25"/>
                  <a:gd name="T9" fmla="*/ 0 h 23"/>
                  <a:gd name="T10" fmla="*/ 21 w 25"/>
                  <a:gd name="T11" fmla="*/ 3 h 23"/>
                  <a:gd name="T12" fmla="*/ 19 w 25"/>
                  <a:gd name="T13" fmla="*/ 20 h 23"/>
                  <a:gd name="T14" fmla="*/ 11 w 25"/>
                  <a:gd name="T15" fmla="*/ 23 h 23"/>
                  <a:gd name="T16" fmla="*/ 13 w 25"/>
                  <a:gd name="T17" fmla="*/ 8 h 23"/>
                  <a:gd name="T18" fmla="*/ 9 w 25"/>
                  <a:gd name="T19" fmla="*/ 9 h 23"/>
                  <a:gd name="T20" fmla="*/ 8 w 25"/>
                  <a:gd name="T21" fmla="*/ 12 h 23"/>
                  <a:gd name="T22" fmla="*/ 9 w 25"/>
                  <a:gd name="T23" fmla="*/ 14 h 23"/>
                  <a:gd name="T24" fmla="*/ 11 w 25"/>
                  <a:gd name="T25" fmla="*/ 15 h 23"/>
                  <a:gd name="T26" fmla="*/ 14 w 25"/>
                  <a:gd name="T27" fmla="*/ 14 h 23"/>
                  <a:gd name="T28" fmla="*/ 15 w 25"/>
                  <a:gd name="T29" fmla="*/ 9 h 23"/>
                  <a:gd name="T30" fmla="*/ 13 w 25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1" y="23"/>
                    </a:moveTo>
                    <a:cubicBezTo>
                      <a:pt x="8" y="23"/>
                      <a:pt x="5" y="22"/>
                      <a:pt x="2" y="19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5" y="8"/>
                      <a:pt x="24" y="15"/>
                      <a:pt x="19" y="20"/>
                    </a:cubicBezTo>
                    <a:cubicBezTo>
                      <a:pt x="17" y="22"/>
                      <a:pt x="14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5"/>
                      <a:pt x="13" y="14"/>
                      <a:pt x="14" y="14"/>
                    </a:cubicBezTo>
                    <a:cubicBezTo>
                      <a:pt x="15" y="12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6" name="Freeform 428"/>
              <p:cNvSpPr>
                <a:spLocks noEditPoints="1"/>
              </p:cNvSpPr>
              <p:nvPr/>
            </p:nvSpPr>
            <p:spPr bwMode="auto">
              <a:xfrm>
                <a:off x="-4905375" y="353377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1 w 26"/>
                  <a:gd name="T5" fmla="*/ 11 h 24"/>
                  <a:gd name="T6" fmla="*/ 5 w 26"/>
                  <a:gd name="T7" fmla="*/ 3 h 24"/>
                  <a:gd name="T8" fmla="*/ 13 w 26"/>
                  <a:gd name="T9" fmla="*/ 0 h 24"/>
                  <a:gd name="T10" fmla="*/ 22 w 26"/>
                  <a:gd name="T11" fmla="*/ 4 h 24"/>
                  <a:gd name="T12" fmla="*/ 19 w 26"/>
                  <a:gd name="T13" fmla="*/ 21 h 24"/>
                  <a:gd name="T14" fmla="*/ 12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9 w 26"/>
                  <a:gd name="T21" fmla="*/ 12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5" y="22"/>
                      <a:pt x="3" y="19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6" y="9"/>
                      <a:pt x="25" y="17"/>
                      <a:pt x="19" y="21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5"/>
                      <a:pt x="14" y="15"/>
                    </a:cubicBezTo>
                    <a:cubicBezTo>
                      <a:pt x="16" y="13"/>
                      <a:pt x="17" y="11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7" name="Freeform 429"/>
              <p:cNvSpPr>
                <a:spLocks noEditPoints="1"/>
              </p:cNvSpPr>
              <p:nvPr/>
            </p:nvSpPr>
            <p:spPr bwMode="auto">
              <a:xfrm>
                <a:off x="-4924425" y="3509963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3 w 26"/>
                  <a:gd name="T3" fmla="*/ 18 h 23"/>
                  <a:gd name="T4" fmla="*/ 1 w 26"/>
                  <a:gd name="T5" fmla="*/ 10 h 23"/>
                  <a:gd name="T6" fmla="*/ 6 w 26"/>
                  <a:gd name="T7" fmla="*/ 2 h 23"/>
                  <a:gd name="T8" fmla="*/ 13 w 26"/>
                  <a:gd name="T9" fmla="*/ 0 h 23"/>
                  <a:gd name="T10" fmla="*/ 22 w 26"/>
                  <a:gd name="T11" fmla="*/ 4 h 23"/>
                  <a:gd name="T12" fmla="*/ 19 w 26"/>
                  <a:gd name="T13" fmla="*/ 20 h 23"/>
                  <a:gd name="T14" fmla="*/ 12 w 26"/>
                  <a:gd name="T15" fmla="*/ 23 h 23"/>
                  <a:gd name="T16" fmla="*/ 13 w 26"/>
                  <a:gd name="T17" fmla="*/ 8 h 23"/>
                  <a:gd name="T18" fmla="*/ 11 w 26"/>
                  <a:gd name="T19" fmla="*/ 9 h 23"/>
                  <a:gd name="T20" fmla="*/ 9 w 26"/>
                  <a:gd name="T21" fmla="*/ 11 h 23"/>
                  <a:gd name="T22" fmla="*/ 9 w 26"/>
                  <a:gd name="T23" fmla="*/ 14 h 23"/>
                  <a:gd name="T24" fmla="*/ 12 w 26"/>
                  <a:gd name="T25" fmla="*/ 15 h 23"/>
                  <a:gd name="T26" fmla="*/ 14 w 26"/>
                  <a:gd name="T27" fmla="*/ 14 h 23"/>
                  <a:gd name="T28" fmla="*/ 16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8" y="23"/>
                      <a:pt x="5" y="21"/>
                      <a:pt x="3" y="18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6" y="9"/>
                      <a:pt x="25" y="16"/>
                      <a:pt x="19" y="20"/>
                    </a:cubicBezTo>
                    <a:cubicBezTo>
                      <a:pt x="17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6" y="13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8" name="Freeform 430"/>
              <p:cNvSpPr>
                <a:spLocks noEditPoints="1"/>
              </p:cNvSpPr>
              <p:nvPr/>
            </p:nvSpPr>
            <p:spPr bwMode="auto">
              <a:xfrm>
                <a:off x="-4941888" y="348456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0 w 25"/>
                  <a:gd name="T3" fmla="*/ 23 h 23"/>
                  <a:gd name="T4" fmla="*/ 2 w 25"/>
                  <a:gd name="T5" fmla="*/ 18 h 23"/>
                  <a:gd name="T6" fmla="*/ 1 w 25"/>
                  <a:gd name="T7" fmla="*/ 9 h 23"/>
                  <a:gd name="T8" fmla="*/ 6 w 25"/>
                  <a:gd name="T9" fmla="*/ 2 h 23"/>
                  <a:gd name="T10" fmla="*/ 13 w 25"/>
                  <a:gd name="T11" fmla="*/ 0 h 23"/>
                  <a:gd name="T12" fmla="*/ 23 w 25"/>
                  <a:gd name="T13" fmla="*/ 5 h 23"/>
                  <a:gd name="T14" fmla="*/ 24 w 25"/>
                  <a:gd name="T15" fmla="*/ 13 h 23"/>
                  <a:gd name="T16" fmla="*/ 19 w 25"/>
                  <a:gd name="T17" fmla="*/ 21 h 23"/>
                  <a:gd name="T18" fmla="*/ 12 w 25"/>
                  <a:gd name="T19" fmla="*/ 23 h 23"/>
                  <a:gd name="T20" fmla="*/ 13 w 25"/>
                  <a:gd name="T21" fmla="*/ 8 h 23"/>
                  <a:gd name="T22" fmla="*/ 11 w 25"/>
                  <a:gd name="T23" fmla="*/ 9 h 23"/>
                  <a:gd name="T24" fmla="*/ 9 w 25"/>
                  <a:gd name="T25" fmla="*/ 11 h 23"/>
                  <a:gd name="T26" fmla="*/ 9 w 25"/>
                  <a:gd name="T27" fmla="*/ 13 h 23"/>
                  <a:gd name="T28" fmla="*/ 11 w 25"/>
                  <a:gd name="T29" fmla="*/ 15 h 23"/>
                  <a:gd name="T30" fmla="*/ 14 w 25"/>
                  <a:gd name="T31" fmla="*/ 14 h 23"/>
                  <a:gd name="T32" fmla="*/ 16 w 25"/>
                  <a:gd name="T33" fmla="*/ 11 h 23"/>
                  <a:gd name="T34" fmla="*/ 16 w 25"/>
                  <a:gd name="T35" fmla="*/ 9 h 23"/>
                  <a:gd name="T36" fmla="*/ 13 w 25"/>
                  <a:gd name="T3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10" y="23"/>
                    </a:cubicBezTo>
                    <a:cubicBezTo>
                      <a:pt x="7" y="22"/>
                      <a:pt x="4" y="20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2"/>
                    </a:cubicBezTo>
                    <a:cubicBezTo>
                      <a:pt x="8" y="0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4" y="7"/>
                      <a:pt x="25" y="10"/>
                      <a:pt x="24" y="13"/>
                    </a:cubicBezTo>
                    <a:cubicBezTo>
                      <a:pt x="23" y="16"/>
                      <a:pt x="21" y="19"/>
                      <a:pt x="19" y="21"/>
                    </a:cubicBezTo>
                    <a:cubicBezTo>
                      <a:pt x="17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5"/>
                      <a:pt x="13" y="15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79" name="Freeform 431"/>
              <p:cNvSpPr>
                <a:spLocks noEditPoints="1"/>
              </p:cNvSpPr>
              <p:nvPr/>
            </p:nvSpPr>
            <p:spPr bwMode="auto">
              <a:xfrm>
                <a:off x="-4959350" y="3455988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0 w 25"/>
                  <a:gd name="T3" fmla="*/ 23 h 23"/>
                  <a:gd name="T4" fmla="*/ 2 w 25"/>
                  <a:gd name="T5" fmla="*/ 18 h 23"/>
                  <a:gd name="T6" fmla="*/ 1 w 25"/>
                  <a:gd name="T7" fmla="*/ 9 h 23"/>
                  <a:gd name="T8" fmla="*/ 7 w 25"/>
                  <a:gd name="T9" fmla="*/ 2 h 23"/>
                  <a:gd name="T10" fmla="*/ 13 w 25"/>
                  <a:gd name="T11" fmla="*/ 0 h 23"/>
                  <a:gd name="T12" fmla="*/ 23 w 25"/>
                  <a:gd name="T13" fmla="*/ 6 h 23"/>
                  <a:gd name="T14" fmla="*/ 24 w 25"/>
                  <a:gd name="T15" fmla="*/ 15 h 23"/>
                  <a:gd name="T16" fmla="*/ 19 w 25"/>
                  <a:gd name="T17" fmla="*/ 22 h 23"/>
                  <a:gd name="T18" fmla="*/ 12 w 25"/>
                  <a:gd name="T19" fmla="*/ 23 h 23"/>
                  <a:gd name="T20" fmla="*/ 13 w 25"/>
                  <a:gd name="T21" fmla="*/ 8 h 23"/>
                  <a:gd name="T22" fmla="*/ 11 w 25"/>
                  <a:gd name="T23" fmla="*/ 9 h 23"/>
                  <a:gd name="T24" fmla="*/ 9 w 25"/>
                  <a:gd name="T25" fmla="*/ 12 h 23"/>
                  <a:gd name="T26" fmla="*/ 9 w 25"/>
                  <a:gd name="T27" fmla="*/ 14 h 23"/>
                  <a:gd name="T28" fmla="*/ 11 w 25"/>
                  <a:gd name="T29" fmla="*/ 15 h 23"/>
                  <a:gd name="T30" fmla="*/ 12 w 25"/>
                  <a:gd name="T31" fmla="*/ 15 h 23"/>
                  <a:gd name="T32" fmla="*/ 14 w 25"/>
                  <a:gd name="T33" fmla="*/ 15 h 23"/>
                  <a:gd name="T34" fmla="*/ 16 w 25"/>
                  <a:gd name="T35" fmla="*/ 12 h 23"/>
                  <a:gd name="T36" fmla="*/ 16 w 25"/>
                  <a:gd name="T37" fmla="*/ 10 h 23"/>
                  <a:gd name="T38" fmla="*/ 13 w 25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10" y="23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4"/>
                      <a:pt x="7" y="2"/>
                    </a:cubicBezTo>
                    <a:cubicBezTo>
                      <a:pt x="9" y="1"/>
                      <a:pt x="11" y="0"/>
                      <a:pt x="13" y="0"/>
                    </a:cubicBezTo>
                    <a:cubicBezTo>
                      <a:pt x="18" y="0"/>
                      <a:pt x="21" y="2"/>
                      <a:pt x="23" y="6"/>
                    </a:cubicBezTo>
                    <a:cubicBezTo>
                      <a:pt x="25" y="8"/>
                      <a:pt x="25" y="11"/>
                      <a:pt x="24" y="15"/>
                    </a:cubicBezTo>
                    <a:cubicBezTo>
                      <a:pt x="23" y="17"/>
                      <a:pt x="21" y="20"/>
                      <a:pt x="19" y="22"/>
                    </a:cubicBezTo>
                    <a:cubicBezTo>
                      <a:pt x="17" y="23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0" name="Freeform 432"/>
              <p:cNvSpPr>
                <a:spLocks noEditPoints="1"/>
              </p:cNvSpPr>
              <p:nvPr/>
            </p:nvSpPr>
            <p:spPr bwMode="auto">
              <a:xfrm>
                <a:off x="-4973638" y="3430588"/>
                <a:ext cx="52388" cy="49213"/>
              </a:xfrm>
              <a:custGeom>
                <a:avLst/>
                <a:gdLst>
                  <a:gd name="T0" fmla="*/ 12 w 25"/>
                  <a:gd name="T1" fmla="*/ 23 h 23"/>
                  <a:gd name="T2" fmla="*/ 2 w 25"/>
                  <a:gd name="T3" fmla="*/ 17 h 23"/>
                  <a:gd name="T4" fmla="*/ 1 w 25"/>
                  <a:gd name="T5" fmla="*/ 8 h 23"/>
                  <a:gd name="T6" fmla="*/ 7 w 25"/>
                  <a:gd name="T7" fmla="*/ 1 h 23"/>
                  <a:gd name="T8" fmla="*/ 13 w 25"/>
                  <a:gd name="T9" fmla="*/ 0 h 23"/>
                  <a:gd name="T10" fmla="*/ 23 w 25"/>
                  <a:gd name="T11" fmla="*/ 6 h 23"/>
                  <a:gd name="T12" fmla="*/ 24 w 25"/>
                  <a:gd name="T13" fmla="*/ 14 h 23"/>
                  <a:gd name="T14" fmla="*/ 18 w 25"/>
                  <a:gd name="T15" fmla="*/ 21 h 23"/>
                  <a:gd name="T16" fmla="*/ 12 w 25"/>
                  <a:gd name="T17" fmla="*/ 23 h 23"/>
                  <a:gd name="T18" fmla="*/ 13 w 25"/>
                  <a:gd name="T19" fmla="*/ 8 h 23"/>
                  <a:gd name="T20" fmla="*/ 11 w 25"/>
                  <a:gd name="T21" fmla="*/ 8 h 23"/>
                  <a:gd name="T22" fmla="*/ 9 w 25"/>
                  <a:gd name="T23" fmla="*/ 11 h 23"/>
                  <a:gd name="T24" fmla="*/ 9 w 25"/>
                  <a:gd name="T25" fmla="*/ 13 h 23"/>
                  <a:gd name="T26" fmla="*/ 12 w 25"/>
                  <a:gd name="T27" fmla="*/ 15 h 23"/>
                  <a:gd name="T28" fmla="*/ 14 w 25"/>
                  <a:gd name="T29" fmla="*/ 14 h 23"/>
                  <a:gd name="T30" fmla="*/ 16 w 25"/>
                  <a:gd name="T31" fmla="*/ 12 h 23"/>
                  <a:gd name="T32" fmla="*/ 16 w 25"/>
                  <a:gd name="T33" fmla="*/ 9 h 23"/>
                  <a:gd name="T34" fmla="*/ 13 w 25"/>
                  <a:gd name="T3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7" y="23"/>
                      <a:pt x="4" y="20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5" y="2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8" y="0"/>
                      <a:pt x="22" y="2"/>
                      <a:pt x="23" y="6"/>
                    </a:cubicBezTo>
                    <a:cubicBezTo>
                      <a:pt x="25" y="8"/>
                      <a:pt x="25" y="11"/>
                      <a:pt x="24" y="14"/>
                    </a:cubicBezTo>
                    <a:cubicBezTo>
                      <a:pt x="23" y="17"/>
                      <a:pt x="21" y="20"/>
                      <a:pt x="18" y="21"/>
                    </a:cubicBezTo>
                    <a:cubicBezTo>
                      <a:pt x="16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3" y="15"/>
                      <a:pt x="13" y="14"/>
                      <a:pt x="14" y="14"/>
                    </a:cubicBezTo>
                    <a:cubicBezTo>
                      <a:pt x="15" y="13"/>
                      <a:pt x="16" y="13"/>
                      <a:pt x="16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1" name="Freeform 433"/>
              <p:cNvSpPr>
                <a:spLocks noEditPoints="1"/>
              </p:cNvSpPr>
              <p:nvPr/>
            </p:nvSpPr>
            <p:spPr bwMode="auto">
              <a:xfrm>
                <a:off x="-4918075" y="357187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20 h 24"/>
                  <a:gd name="T4" fmla="*/ 1 w 26"/>
                  <a:gd name="T5" fmla="*/ 16 h 24"/>
                  <a:gd name="T6" fmla="*/ 0 w 26"/>
                  <a:gd name="T7" fmla="*/ 11 h 24"/>
                  <a:gd name="T8" fmla="*/ 5 w 26"/>
                  <a:gd name="T9" fmla="*/ 3 h 24"/>
                  <a:gd name="T10" fmla="*/ 14 w 26"/>
                  <a:gd name="T11" fmla="*/ 0 h 24"/>
                  <a:gd name="T12" fmla="*/ 18 w 26"/>
                  <a:gd name="T13" fmla="*/ 2 h 24"/>
                  <a:gd name="T14" fmla="*/ 22 w 26"/>
                  <a:gd name="T15" fmla="*/ 4 h 24"/>
                  <a:gd name="T16" fmla="*/ 20 w 26"/>
                  <a:gd name="T17" fmla="*/ 21 h 24"/>
                  <a:gd name="T18" fmla="*/ 12 w 26"/>
                  <a:gd name="T19" fmla="*/ 24 h 24"/>
                  <a:gd name="T20" fmla="*/ 13 w 26"/>
                  <a:gd name="T21" fmla="*/ 8 h 24"/>
                  <a:gd name="T22" fmla="*/ 10 w 26"/>
                  <a:gd name="T23" fmla="*/ 9 h 24"/>
                  <a:gd name="T24" fmla="*/ 8 w 26"/>
                  <a:gd name="T25" fmla="*/ 12 h 24"/>
                  <a:gd name="T26" fmla="*/ 8 w 26"/>
                  <a:gd name="T27" fmla="*/ 14 h 24"/>
                  <a:gd name="T28" fmla="*/ 9 w 26"/>
                  <a:gd name="T29" fmla="*/ 15 h 24"/>
                  <a:gd name="T30" fmla="*/ 15 w 26"/>
                  <a:gd name="T31" fmla="*/ 15 h 24"/>
                  <a:gd name="T32" fmla="*/ 15 w 26"/>
                  <a:gd name="T33" fmla="*/ 10 h 24"/>
                  <a:gd name="T34" fmla="*/ 14 w 26"/>
                  <a:gd name="T35" fmla="*/ 9 h 24"/>
                  <a:gd name="T36" fmla="*/ 13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2" y="19"/>
                      <a:pt x="1" y="17"/>
                      <a:pt x="1" y="16"/>
                    </a:cubicBezTo>
                    <a:cubicBezTo>
                      <a:pt x="0" y="14"/>
                      <a:pt x="0" y="13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0"/>
                    </a:cubicBezTo>
                    <a:cubicBezTo>
                      <a:pt x="15" y="1"/>
                      <a:pt x="16" y="1"/>
                      <a:pt x="18" y="2"/>
                    </a:cubicBezTo>
                    <a:cubicBezTo>
                      <a:pt x="19" y="2"/>
                      <a:pt x="21" y="3"/>
                      <a:pt x="22" y="4"/>
                    </a:cubicBezTo>
                    <a:cubicBezTo>
                      <a:pt x="26" y="9"/>
                      <a:pt x="25" y="17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9" y="14"/>
                      <a:pt x="9" y="14"/>
                      <a:pt x="9" y="15"/>
                    </a:cubicBezTo>
                    <a:cubicBezTo>
                      <a:pt x="10" y="16"/>
                      <a:pt x="13" y="16"/>
                      <a:pt x="15" y="15"/>
                    </a:cubicBezTo>
                    <a:cubicBezTo>
                      <a:pt x="16" y="14"/>
                      <a:pt x="17" y="11"/>
                      <a:pt x="15" y="10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4" y="9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2" name="Freeform 434"/>
              <p:cNvSpPr>
                <a:spLocks noEditPoints="1"/>
              </p:cNvSpPr>
              <p:nvPr/>
            </p:nvSpPr>
            <p:spPr bwMode="auto">
              <a:xfrm>
                <a:off x="-4940300" y="3546475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20 h 24"/>
                  <a:gd name="T4" fmla="*/ 1 w 26"/>
                  <a:gd name="T5" fmla="*/ 11 h 24"/>
                  <a:gd name="T6" fmla="*/ 6 w 26"/>
                  <a:gd name="T7" fmla="*/ 3 h 24"/>
                  <a:gd name="T8" fmla="*/ 13 w 26"/>
                  <a:gd name="T9" fmla="*/ 0 h 24"/>
                  <a:gd name="T10" fmla="*/ 22 w 26"/>
                  <a:gd name="T11" fmla="*/ 5 h 24"/>
                  <a:gd name="T12" fmla="*/ 20 w 26"/>
                  <a:gd name="T13" fmla="*/ 21 h 24"/>
                  <a:gd name="T14" fmla="*/ 12 w 26"/>
                  <a:gd name="T15" fmla="*/ 24 h 24"/>
                  <a:gd name="T16" fmla="*/ 13 w 26"/>
                  <a:gd name="T17" fmla="*/ 9 h 24"/>
                  <a:gd name="T18" fmla="*/ 10 w 26"/>
                  <a:gd name="T19" fmla="*/ 9 h 24"/>
                  <a:gd name="T20" fmla="*/ 9 w 26"/>
                  <a:gd name="T21" fmla="*/ 12 h 24"/>
                  <a:gd name="T22" fmla="*/ 9 w 26"/>
                  <a:gd name="T23" fmla="*/ 15 h 24"/>
                  <a:gd name="T24" fmla="*/ 12 w 26"/>
                  <a:gd name="T25" fmla="*/ 16 h 24"/>
                  <a:gd name="T26" fmla="*/ 15 w 26"/>
                  <a:gd name="T27" fmla="*/ 15 h 24"/>
                  <a:gd name="T28" fmla="*/ 16 w 26"/>
                  <a:gd name="T29" fmla="*/ 10 h 24"/>
                  <a:gd name="T30" fmla="*/ 13 w 26"/>
                  <a:gd name="T3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6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5"/>
                    </a:cubicBezTo>
                    <a:cubicBezTo>
                      <a:pt x="26" y="10"/>
                      <a:pt x="25" y="17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7" y="14"/>
                      <a:pt x="17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3" name="Freeform 435"/>
              <p:cNvSpPr>
                <a:spLocks noEditPoints="1"/>
              </p:cNvSpPr>
              <p:nvPr/>
            </p:nvSpPr>
            <p:spPr bwMode="auto">
              <a:xfrm>
                <a:off x="-4959350" y="352107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1 w 26"/>
                  <a:gd name="T5" fmla="*/ 10 h 24"/>
                  <a:gd name="T6" fmla="*/ 6 w 26"/>
                  <a:gd name="T7" fmla="*/ 2 h 24"/>
                  <a:gd name="T8" fmla="*/ 15 w 26"/>
                  <a:gd name="T9" fmla="*/ 0 h 24"/>
                  <a:gd name="T10" fmla="*/ 23 w 26"/>
                  <a:gd name="T11" fmla="*/ 5 h 24"/>
                  <a:gd name="T12" fmla="*/ 20 w 26"/>
                  <a:gd name="T13" fmla="*/ 21 h 24"/>
                  <a:gd name="T14" fmla="*/ 12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9 w 26"/>
                  <a:gd name="T21" fmla="*/ 12 h 24"/>
                  <a:gd name="T22" fmla="*/ 9 w 26"/>
                  <a:gd name="T23" fmla="*/ 14 h 24"/>
                  <a:gd name="T24" fmla="*/ 15 w 26"/>
                  <a:gd name="T25" fmla="*/ 15 h 24"/>
                  <a:gd name="T26" fmla="*/ 16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5" y="22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0"/>
                    </a:cubicBezTo>
                    <a:cubicBezTo>
                      <a:pt x="18" y="1"/>
                      <a:pt x="21" y="2"/>
                      <a:pt x="23" y="5"/>
                    </a:cubicBezTo>
                    <a:cubicBezTo>
                      <a:pt x="26" y="10"/>
                      <a:pt x="25" y="17"/>
                      <a:pt x="20" y="21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10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6"/>
                      <a:pt x="13" y="16"/>
                      <a:pt x="15" y="15"/>
                    </a:cubicBezTo>
                    <a:cubicBezTo>
                      <a:pt x="17" y="14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4" name="Freeform 436"/>
              <p:cNvSpPr>
                <a:spLocks noEditPoints="1"/>
              </p:cNvSpPr>
              <p:nvPr/>
            </p:nvSpPr>
            <p:spPr bwMode="auto">
              <a:xfrm>
                <a:off x="-4976813" y="3492500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9 h 24"/>
                  <a:gd name="T4" fmla="*/ 0 w 26"/>
                  <a:gd name="T5" fmla="*/ 10 h 24"/>
                  <a:gd name="T6" fmla="*/ 6 w 26"/>
                  <a:gd name="T7" fmla="*/ 2 h 24"/>
                  <a:gd name="T8" fmla="*/ 15 w 26"/>
                  <a:gd name="T9" fmla="*/ 1 h 24"/>
                  <a:gd name="T10" fmla="*/ 22 w 26"/>
                  <a:gd name="T11" fmla="*/ 6 h 24"/>
                  <a:gd name="T12" fmla="*/ 19 w 26"/>
                  <a:gd name="T13" fmla="*/ 22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9 h 24"/>
                  <a:gd name="T20" fmla="*/ 8 w 26"/>
                  <a:gd name="T21" fmla="*/ 12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10 h 24"/>
                  <a:gd name="T30" fmla="*/ 13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1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6" y="11"/>
                      <a:pt x="24" y="18"/>
                      <a:pt x="19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5" name="Freeform 437"/>
              <p:cNvSpPr>
                <a:spLocks noEditPoints="1"/>
              </p:cNvSpPr>
              <p:nvPr/>
            </p:nvSpPr>
            <p:spPr bwMode="auto">
              <a:xfrm>
                <a:off x="-4994275" y="3465513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8 h 24"/>
                  <a:gd name="T4" fmla="*/ 1 w 26"/>
                  <a:gd name="T5" fmla="*/ 9 h 24"/>
                  <a:gd name="T6" fmla="*/ 7 w 26"/>
                  <a:gd name="T7" fmla="*/ 2 h 24"/>
                  <a:gd name="T8" fmla="*/ 16 w 26"/>
                  <a:gd name="T9" fmla="*/ 1 h 24"/>
                  <a:gd name="T10" fmla="*/ 23 w 26"/>
                  <a:gd name="T11" fmla="*/ 6 h 24"/>
                  <a:gd name="T12" fmla="*/ 18 w 26"/>
                  <a:gd name="T13" fmla="*/ 22 h 24"/>
                  <a:gd name="T14" fmla="*/ 12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8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9" y="0"/>
                      <a:pt x="13" y="0"/>
                      <a:pt x="16" y="1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6" y="11"/>
                      <a:pt x="24" y="19"/>
                      <a:pt x="18" y="22"/>
                    </a:cubicBezTo>
                    <a:cubicBezTo>
                      <a:pt x="16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6" name="Freeform 438"/>
              <p:cNvSpPr>
                <a:spLocks noEditPoints="1"/>
              </p:cNvSpPr>
              <p:nvPr/>
            </p:nvSpPr>
            <p:spPr bwMode="auto">
              <a:xfrm>
                <a:off x="-4957763" y="3581400"/>
                <a:ext cx="57150" cy="52388"/>
              </a:xfrm>
              <a:custGeom>
                <a:avLst/>
                <a:gdLst>
                  <a:gd name="T0" fmla="*/ 13 w 26"/>
                  <a:gd name="T1" fmla="*/ 25 h 25"/>
                  <a:gd name="T2" fmla="*/ 3 w 26"/>
                  <a:gd name="T3" fmla="*/ 20 h 25"/>
                  <a:gd name="T4" fmla="*/ 1 w 26"/>
                  <a:gd name="T5" fmla="*/ 11 h 25"/>
                  <a:gd name="T6" fmla="*/ 5 w 26"/>
                  <a:gd name="T7" fmla="*/ 3 h 25"/>
                  <a:gd name="T8" fmla="*/ 13 w 26"/>
                  <a:gd name="T9" fmla="*/ 0 h 25"/>
                  <a:gd name="T10" fmla="*/ 22 w 26"/>
                  <a:gd name="T11" fmla="*/ 5 h 25"/>
                  <a:gd name="T12" fmla="*/ 21 w 26"/>
                  <a:gd name="T13" fmla="*/ 22 h 25"/>
                  <a:gd name="T14" fmla="*/ 13 w 26"/>
                  <a:gd name="T15" fmla="*/ 25 h 25"/>
                  <a:gd name="T16" fmla="*/ 13 w 26"/>
                  <a:gd name="T17" fmla="*/ 8 h 25"/>
                  <a:gd name="T18" fmla="*/ 10 w 26"/>
                  <a:gd name="T19" fmla="*/ 9 h 25"/>
                  <a:gd name="T20" fmla="*/ 9 w 26"/>
                  <a:gd name="T21" fmla="*/ 12 h 25"/>
                  <a:gd name="T22" fmla="*/ 10 w 26"/>
                  <a:gd name="T23" fmla="*/ 15 h 25"/>
                  <a:gd name="T24" fmla="*/ 13 w 26"/>
                  <a:gd name="T25" fmla="*/ 17 h 25"/>
                  <a:gd name="T26" fmla="*/ 15 w 26"/>
                  <a:gd name="T27" fmla="*/ 16 h 25"/>
                  <a:gd name="T28" fmla="*/ 16 w 26"/>
                  <a:gd name="T29" fmla="*/ 10 h 25"/>
                  <a:gd name="T30" fmla="*/ 13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9" y="25"/>
                      <a:pt x="6" y="23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5"/>
                    </a:cubicBezTo>
                    <a:cubicBezTo>
                      <a:pt x="26" y="10"/>
                      <a:pt x="25" y="18"/>
                      <a:pt x="21" y="22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5" y="16"/>
                    </a:cubicBezTo>
                    <a:cubicBezTo>
                      <a:pt x="17" y="14"/>
                      <a:pt x="17" y="12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7" name="Freeform 439"/>
              <p:cNvSpPr>
                <a:spLocks noEditPoints="1"/>
              </p:cNvSpPr>
              <p:nvPr/>
            </p:nvSpPr>
            <p:spPr bwMode="auto">
              <a:xfrm>
                <a:off x="-4976813" y="3554413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9 h 24"/>
                  <a:gd name="T4" fmla="*/ 0 w 26"/>
                  <a:gd name="T5" fmla="*/ 10 h 24"/>
                  <a:gd name="T6" fmla="*/ 5 w 26"/>
                  <a:gd name="T7" fmla="*/ 2 h 24"/>
                  <a:gd name="T8" fmla="*/ 12 w 26"/>
                  <a:gd name="T9" fmla="*/ 0 h 24"/>
                  <a:gd name="T10" fmla="*/ 22 w 26"/>
                  <a:gd name="T11" fmla="*/ 5 h 24"/>
                  <a:gd name="T12" fmla="*/ 19 w 26"/>
                  <a:gd name="T13" fmla="*/ 21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2" y="4"/>
                      <a:pt x="5" y="2"/>
                    </a:cubicBezTo>
                    <a:cubicBezTo>
                      <a:pt x="7" y="0"/>
                      <a:pt x="10" y="0"/>
                      <a:pt x="12" y="0"/>
                    </a:cubicBezTo>
                    <a:cubicBezTo>
                      <a:pt x="16" y="0"/>
                      <a:pt x="20" y="1"/>
                      <a:pt x="22" y="5"/>
                    </a:cubicBezTo>
                    <a:cubicBezTo>
                      <a:pt x="26" y="10"/>
                      <a:pt x="24" y="17"/>
                      <a:pt x="19" y="21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6" y="14"/>
                      <a:pt x="17" y="11"/>
                      <a:pt x="15" y="9"/>
                    </a:cubicBezTo>
                    <a:cubicBezTo>
                      <a:pt x="15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8" name="Freeform 440"/>
              <p:cNvSpPr>
                <a:spLocks noEditPoints="1"/>
              </p:cNvSpPr>
              <p:nvPr/>
            </p:nvSpPr>
            <p:spPr bwMode="auto">
              <a:xfrm>
                <a:off x="-4997450" y="3524250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11 w 25"/>
                  <a:gd name="T3" fmla="*/ 24 h 25"/>
                  <a:gd name="T4" fmla="*/ 6 w 25"/>
                  <a:gd name="T5" fmla="*/ 23 h 25"/>
                  <a:gd name="T6" fmla="*/ 6 w 25"/>
                  <a:gd name="T7" fmla="*/ 23 h 25"/>
                  <a:gd name="T8" fmla="*/ 3 w 25"/>
                  <a:gd name="T9" fmla="*/ 19 h 25"/>
                  <a:gd name="T10" fmla="*/ 1 w 25"/>
                  <a:gd name="T11" fmla="*/ 10 h 25"/>
                  <a:gd name="T12" fmla="*/ 6 w 25"/>
                  <a:gd name="T13" fmla="*/ 2 h 25"/>
                  <a:gd name="T14" fmla="*/ 13 w 25"/>
                  <a:gd name="T15" fmla="*/ 0 h 25"/>
                  <a:gd name="T16" fmla="*/ 23 w 25"/>
                  <a:gd name="T17" fmla="*/ 6 h 25"/>
                  <a:gd name="T18" fmla="*/ 25 w 25"/>
                  <a:gd name="T19" fmla="*/ 10 h 25"/>
                  <a:gd name="T20" fmla="*/ 25 w 25"/>
                  <a:gd name="T21" fmla="*/ 15 h 25"/>
                  <a:gd name="T22" fmla="*/ 20 w 25"/>
                  <a:gd name="T23" fmla="*/ 22 h 25"/>
                  <a:gd name="T24" fmla="*/ 13 w 25"/>
                  <a:gd name="T25" fmla="*/ 25 h 25"/>
                  <a:gd name="T26" fmla="*/ 11 w 25"/>
                  <a:gd name="T27" fmla="*/ 16 h 25"/>
                  <a:gd name="T28" fmla="*/ 12 w 25"/>
                  <a:gd name="T29" fmla="*/ 16 h 25"/>
                  <a:gd name="T30" fmla="*/ 15 w 25"/>
                  <a:gd name="T31" fmla="*/ 16 h 25"/>
                  <a:gd name="T32" fmla="*/ 17 w 25"/>
                  <a:gd name="T33" fmla="*/ 13 h 25"/>
                  <a:gd name="T34" fmla="*/ 17 w 25"/>
                  <a:gd name="T35" fmla="*/ 12 h 25"/>
                  <a:gd name="T36" fmla="*/ 17 w 25"/>
                  <a:gd name="T37" fmla="*/ 12 h 25"/>
                  <a:gd name="T38" fmla="*/ 16 w 25"/>
                  <a:gd name="T39" fmla="*/ 10 h 25"/>
                  <a:gd name="T40" fmla="*/ 13 w 25"/>
                  <a:gd name="T41" fmla="*/ 8 h 25"/>
                  <a:gd name="T42" fmla="*/ 11 w 25"/>
                  <a:gd name="T43" fmla="*/ 9 h 25"/>
                  <a:gd name="T44" fmla="*/ 9 w 25"/>
                  <a:gd name="T45" fmla="*/ 12 h 25"/>
                  <a:gd name="T46" fmla="*/ 9 w 25"/>
                  <a:gd name="T47" fmla="*/ 15 h 25"/>
                  <a:gd name="T48" fmla="*/ 11 w 25"/>
                  <a:gd name="T49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2" y="25"/>
                      <a:pt x="11" y="25"/>
                      <a:pt x="11" y="24"/>
                    </a:cubicBezTo>
                    <a:cubicBezTo>
                      <a:pt x="9" y="24"/>
                      <a:pt x="8" y="24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5" y="22"/>
                      <a:pt x="4" y="21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4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4" y="7"/>
                      <a:pt x="24" y="9"/>
                      <a:pt x="25" y="10"/>
                    </a:cubicBezTo>
                    <a:cubicBezTo>
                      <a:pt x="25" y="12"/>
                      <a:pt x="25" y="13"/>
                      <a:pt x="25" y="15"/>
                    </a:cubicBezTo>
                    <a:cubicBezTo>
                      <a:pt x="24" y="18"/>
                      <a:pt x="22" y="21"/>
                      <a:pt x="20" y="22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1" y="16"/>
                    </a:move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7"/>
                      <a:pt x="14" y="16"/>
                      <a:pt x="15" y="16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ubicBezTo>
                      <a:pt x="12" y="8"/>
                      <a:pt x="11" y="9"/>
                      <a:pt x="11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89" name="Freeform 441"/>
              <p:cNvSpPr>
                <a:spLocks noEditPoints="1"/>
              </p:cNvSpPr>
              <p:nvPr/>
            </p:nvSpPr>
            <p:spPr bwMode="auto">
              <a:xfrm>
                <a:off x="-5014913" y="34972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6 w 25"/>
                  <a:gd name="T9" fmla="*/ 1 h 24"/>
                  <a:gd name="T10" fmla="*/ 12 w 25"/>
                  <a:gd name="T11" fmla="*/ 0 h 24"/>
                  <a:gd name="T12" fmla="*/ 23 w 25"/>
                  <a:gd name="T13" fmla="*/ 6 h 24"/>
                  <a:gd name="T14" fmla="*/ 24 w 25"/>
                  <a:gd name="T15" fmla="*/ 15 h 24"/>
                  <a:gd name="T16" fmla="*/ 19 w 25"/>
                  <a:gd name="T17" fmla="*/ 22 h 24"/>
                  <a:gd name="T18" fmla="*/ 12 w 25"/>
                  <a:gd name="T19" fmla="*/ 24 h 24"/>
                  <a:gd name="T20" fmla="*/ 12 w 25"/>
                  <a:gd name="T21" fmla="*/ 8 h 24"/>
                  <a:gd name="T22" fmla="*/ 10 w 25"/>
                  <a:gd name="T23" fmla="*/ 8 h 24"/>
                  <a:gd name="T24" fmla="*/ 8 w 25"/>
                  <a:gd name="T25" fmla="*/ 11 h 24"/>
                  <a:gd name="T26" fmla="*/ 9 w 25"/>
                  <a:gd name="T27" fmla="*/ 14 h 24"/>
                  <a:gd name="T28" fmla="*/ 11 w 25"/>
                  <a:gd name="T29" fmla="*/ 16 h 24"/>
                  <a:gd name="T30" fmla="*/ 14 w 25"/>
                  <a:gd name="T31" fmla="*/ 15 h 24"/>
                  <a:gd name="T32" fmla="*/ 16 w 25"/>
                  <a:gd name="T33" fmla="*/ 13 h 24"/>
                  <a:gd name="T34" fmla="*/ 16 w 25"/>
                  <a:gd name="T35" fmla="*/ 10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3" y="18"/>
                      <a:pt x="21" y="20"/>
                      <a:pt x="19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0" name="Freeform 442"/>
              <p:cNvSpPr>
                <a:spLocks noEditPoints="1"/>
              </p:cNvSpPr>
              <p:nvPr/>
            </p:nvSpPr>
            <p:spPr bwMode="auto">
              <a:xfrm>
                <a:off x="-4995863" y="3589338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3 w 27"/>
                  <a:gd name="T3" fmla="*/ 19 h 24"/>
                  <a:gd name="T4" fmla="*/ 1 w 27"/>
                  <a:gd name="T5" fmla="*/ 10 h 24"/>
                  <a:gd name="T6" fmla="*/ 6 w 27"/>
                  <a:gd name="T7" fmla="*/ 2 h 24"/>
                  <a:gd name="T8" fmla="*/ 13 w 27"/>
                  <a:gd name="T9" fmla="*/ 0 h 24"/>
                  <a:gd name="T10" fmla="*/ 23 w 27"/>
                  <a:gd name="T11" fmla="*/ 4 h 24"/>
                  <a:gd name="T12" fmla="*/ 21 w 27"/>
                  <a:gd name="T13" fmla="*/ 22 h 24"/>
                  <a:gd name="T14" fmla="*/ 13 w 27"/>
                  <a:gd name="T15" fmla="*/ 24 h 24"/>
                  <a:gd name="T16" fmla="*/ 13 w 27"/>
                  <a:gd name="T17" fmla="*/ 8 h 24"/>
                  <a:gd name="T18" fmla="*/ 10 w 27"/>
                  <a:gd name="T19" fmla="*/ 9 h 24"/>
                  <a:gd name="T20" fmla="*/ 9 w 27"/>
                  <a:gd name="T21" fmla="*/ 11 h 24"/>
                  <a:gd name="T22" fmla="*/ 10 w 27"/>
                  <a:gd name="T23" fmla="*/ 14 h 24"/>
                  <a:gd name="T24" fmla="*/ 13 w 27"/>
                  <a:gd name="T25" fmla="*/ 16 h 24"/>
                  <a:gd name="T26" fmla="*/ 16 w 27"/>
                  <a:gd name="T27" fmla="*/ 15 h 24"/>
                  <a:gd name="T28" fmla="*/ 16 w 27"/>
                  <a:gd name="T29" fmla="*/ 10 h 24"/>
                  <a:gd name="T30" fmla="*/ 13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9" y="24"/>
                      <a:pt x="6" y="23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6" y="0"/>
                      <a:pt x="20" y="1"/>
                      <a:pt x="23" y="4"/>
                    </a:cubicBezTo>
                    <a:cubicBezTo>
                      <a:pt x="27" y="10"/>
                      <a:pt x="26" y="18"/>
                      <a:pt x="21" y="22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8" y="11"/>
                      <a:pt x="16" y="10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1" name="Freeform 443"/>
              <p:cNvSpPr>
                <a:spLocks noEditPoints="1"/>
              </p:cNvSpPr>
              <p:nvPr/>
            </p:nvSpPr>
            <p:spPr bwMode="auto">
              <a:xfrm>
                <a:off x="-5070475" y="3571875"/>
                <a:ext cx="80963" cy="84138"/>
              </a:xfrm>
              <a:custGeom>
                <a:avLst/>
                <a:gdLst>
                  <a:gd name="T0" fmla="*/ 21 w 38"/>
                  <a:gd name="T1" fmla="*/ 39 h 39"/>
                  <a:gd name="T2" fmla="*/ 17 w 38"/>
                  <a:gd name="T3" fmla="*/ 39 h 39"/>
                  <a:gd name="T4" fmla="*/ 4 w 38"/>
                  <a:gd name="T5" fmla="*/ 30 h 39"/>
                  <a:gd name="T6" fmla="*/ 1 w 38"/>
                  <a:gd name="T7" fmla="*/ 23 h 39"/>
                  <a:gd name="T8" fmla="*/ 1 w 38"/>
                  <a:gd name="T9" fmla="*/ 15 h 39"/>
                  <a:gd name="T10" fmla="*/ 8 w 38"/>
                  <a:gd name="T11" fmla="*/ 3 h 39"/>
                  <a:gd name="T12" fmla="*/ 22 w 38"/>
                  <a:gd name="T13" fmla="*/ 1 h 39"/>
                  <a:gd name="T14" fmla="*/ 29 w 38"/>
                  <a:gd name="T15" fmla="*/ 4 h 39"/>
                  <a:gd name="T16" fmla="*/ 34 w 38"/>
                  <a:gd name="T17" fmla="*/ 9 h 39"/>
                  <a:gd name="T18" fmla="*/ 38 w 38"/>
                  <a:gd name="T19" fmla="*/ 23 h 39"/>
                  <a:gd name="T20" fmla="*/ 31 w 38"/>
                  <a:gd name="T21" fmla="*/ 35 h 39"/>
                  <a:gd name="T22" fmla="*/ 21 w 38"/>
                  <a:gd name="T23" fmla="*/ 39 h 39"/>
                  <a:gd name="T24" fmla="*/ 18 w 38"/>
                  <a:gd name="T25" fmla="*/ 8 h 39"/>
                  <a:gd name="T26" fmla="*/ 13 w 38"/>
                  <a:gd name="T27" fmla="*/ 10 h 39"/>
                  <a:gd name="T28" fmla="*/ 9 w 38"/>
                  <a:gd name="T29" fmla="*/ 16 h 39"/>
                  <a:gd name="T30" fmla="*/ 9 w 38"/>
                  <a:gd name="T31" fmla="*/ 21 h 39"/>
                  <a:gd name="T32" fmla="*/ 11 w 38"/>
                  <a:gd name="T33" fmla="*/ 25 h 39"/>
                  <a:gd name="T34" fmla="*/ 18 w 38"/>
                  <a:gd name="T35" fmla="*/ 31 h 39"/>
                  <a:gd name="T36" fmla="*/ 26 w 38"/>
                  <a:gd name="T37" fmla="*/ 29 h 39"/>
                  <a:gd name="T38" fmla="*/ 30 w 38"/>
                  <a:gd name="T39" fmla="*/ 22 h 39"/>
                  <a:gd name="T40" fmla="*/ 28 w 38"/>
                  <a:gd name="T41" fmla="*/ 14 h 39"/>
                  <a:gd name="T42" fmla="*/ 24 w 38"/>
                  <a:gd name="T43" fmla="*/ 10 h 39"/>
                  <a:gd name="T44" fmla="*/ 20 w 38"/>
                  <a:gd name="T45" fmla="*/ 9 h 39"/>
                  <a:gd name="T46" fmla="*/ 18 w 38"/>
                  <a:gd name="T47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8" h="39">
                    <a:moveTo>
                      <a:pt x="21" y="39"/>
                    </a:moveTo>
                    <a:cubicBezTo>
                      <a:pt x="19" y="39"/>
                      <a:pt x="18" y="39"/>
                      <a:pt x="17" y="39"/>
                    </a:cubicBezTo>
                    <a:cubicBezTo>
                      <a:pt x="12" y="37"/>
                      <a:pt x="7" y="34"/>
                      <a:pt x="4" y="30"/>
                    </a:cubicBezTo>
                    <a:cubicBezTo>
                      <a:pt x="3" y="28"/>
                      <a:pt x="1" y="25"/>
                      <a:pt x="1" y="23"/>
                    </a:cubicBezTo>
                    <a:cubicBezTo>
                      <a:pt x="0" y="20"/>
                      <a:pt x="0" y="18"/>
                      <a:pt x="1" y="15"/>
                    </a:cubicBezTo>
                    <a:cubicBezTo>
                      <a:pt x="1" y="10"/>
                      <a:pt x="4" y="6"/>
                      <a:pt x="8" y="3"/>
                    </a:cubicBezTo>
                    <a:cubicBezTo>
                      <a:pt x="12" y="0"/>
                      <a:pt x="18" y="0"/>
                      <a:pt x="22" y="1"/>
                    </a:cubicBezTo>
                    <a:cubicBezTo>
                      <a:pt x="25" y="1"/>
                      <a:pt x="27" y="2"/>
                      <a:pt x="29" y="4"/>
                    </a:cubicBezTo>
                    <a:cubicBezTo>
                      <a:pt x="31" y="5"/>
                      <a:pt x="33" y="7"/>
                      <a:pt x="34" y="9"/>
                    </a:cubicBezTo>
                    <a:cubicBezTo>
                      <a:pt x="37" y="13"/>
                      <a:pt x="38" y="18"/>
                      <a:pt x="38" y="23"/>
                    </a:cubicBezTo>
                    <a:cubicBezTo>
                      <a:pt x="37" y="28"/>
                      <a:pt x="35" y="33"/>
                      <a:pt x="31" y="35"/>
                    </a:cubicBezTo>
                    <a:cubicBezTo>
                      <a:pt x="28" y="38"/>
                      <a:pt x="24" y="39"/>
                      <a:pt x="21" y="39"/>
                    </a:cubicBezTo>
                    <a:close/>
                    <a:moveTo>
                      <a:pt x="18" y="8"/>
                    </a:moveTo>
                    <a:cubicBezTo>
                      <a:pt x="16" y="8"/>
                      <a:pt x="14" y="9"/>
                      <a:pt x="13" y="10"/>
                    </a:cubicBezTo>
                    <a:cubicBezTo>
                      <a:pt x="10" y="11"/>
                      <a:pt x="9" y="14"/>
                      <a:pt x="9" y="16"/>
                    </a:cubicBezTo>
                    <a:cubicBezTo>
                      <a:pt x="8" y="18"/>
                      <a:pt x="8" y="19"/>
                      <a:pt x="9" y="21"/>
                    </a:cubicBezTo>
                    <a:cubicBezTo>
                      <a:pt x="9" y="22"/>
                      <a:pt x="10" y="24"/>
                      <a:pt x="11" y="25"/>
                    </a:cubicBezTo>
                    <a:cubicBezTo>
                      <a:pt x="13" y="28"/>
                      <a:pt x="16" y="30"/>
                      <a:pt x="18" y="31"/>
                    </a:cubicBezTo>
                    <a:cubicBezTo>
                      <a:pt x="21" y="31"/>
                      <a:pt x="24" y="31"/>
                      <a:pt x="26" y="29"/>
                    </a:cubicBezTo>
                    <a:cubicBezTo>
                      <a:pt x="28" y="27"/>
                      <a:pt x="29" y="25"/>
                      <a:pt x="30" y="22"/>
                    </a:cubicBezTo>
                    <a:cubicBezTo>
                      <a:pt x="30" y="19"/>
                      <a:pt x="29" y="16"/>
                      <a:pt x="28" y="14"/>
                    </a:cubicBezTo>
                    <a:cubicBezTo>
                      <a:pt x="27" y="12"/>
                      <a:pt x="26" y="11"/>
                      <a:pt x="24" y="10"/>
                    </a:cubicBezTo>
                    <a:cubicBezTo>
                      <a:pt x="23" y="10"/>
                      <a:pt x="22" y="9"/>
                      <a:pt x="20" y="9"/>
                    </a:cubicBezTo>
                    <a:cubicBezTo>
                      <a:pt x="20" y="8"/>
                      <a:pt x="19" y="8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2" name="Freeform 444"/>
              <p:cNvSpPr>
                <a:spLocks noEditPoints="1"/>
              </p:cNvSpPr>
              <p:nvPr/>
            </p:nvSpPr>
            <p:spPr bwMode="auto">
              <a:xfrm>
                <a:off x="-5018088" y="3559175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3 w 27"/>
                  <a:gd name="T3" fmla="*/ 19 h 25"/>
                  <a:gd name="T4" fmla="*/ 1 w 27"/>
                  <a:gd name="T5" fmla="*/ 10 h 25"/>
                  <a:gd name="T6" fmla="*/ 6 w 27"/>
                  <a:gd name="T7" fmla="*/ 2 h 25"/>
                  <a:gd name="T8" fmla="*/ 15 w 27"/>
                  <a:gd name="T9" fmla="*/ 0 h 25"/>
                  <a:gd name="T10" fmla="*/ 23 w 27"/>
                  <a:gd name="T11" fmla="*/ 5 h 25"/>
                  <a:gd name="T12" fmla="*/ 20 w 27"/>
                  <a:gd name="T13" fmla="*/ 23 h 25"/>
                  <a:gd name="T14" fmla="*/ 13 w 27"/>
                  <a:gd name="T15" fmla="*/ 25 h 25"/>
                  <a:gd name="T16" fmla="*/ 13 w 27"/>
                  <a:gd name="T17" fmla="*/ 8 h 25"/>
                  <a:gd name="T18" fmla="*/ 11 w 27"/>
                  <a:gd name="T19" fmla="*/ 9 h 25"/>
                  <a:gd name="T20" fmla="*/ 9 w 27"/>
                  <a:gd name="T21" fmla="*/ 11 h 25"/>
                  <a:gd name="T22" fmla="*/ 10 w 27"/>
                  <a:gd name="T23" fmla="*/ 15 h 25"/>
                  <a:gd name="T24" fmla="*/ 13 w 27"/>
                  <a:gd name="T25" fmla="*/ 17 h 25"/>
                  <a:gd name="T26" fmla="*/ 16 w 27"/>
                  <a:gd name="T27" fmla="*/ 16 h 25"/>
                  <a:gd name="T28" fmla="*/ 16 w 27"/>
                  <a:gd name="T29" fmla="*/ 10 h 25"/>
                  <a:gd name="T30" fmla="*/ 14 w 27"/>
                  <a:gd name="T31" fmla="*/ 8 h 25"/>
                  <a:gd name="T32" fmla="*/ 13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9" y="25"/>
                      <a:pt x="6" y="23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0"/>
                    </a:cubicBezTo>
                    <a:cubicBezTo>
                      <a:pt x="18" y="1"/>
                      <a:pt x="21" y="3"/>
                      <a:pt x="23" y="5"/>
                    </a:cubicBezTo>
                    <a:cubicBezTo>
                      <a:pt x="27" y="11"/>
                      <a:pt x="26" y="19"/>
                      <a:pt x="20" y="23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10" y="15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6"/>
                    </a:cubicBezTo>
                    <a:cubicBezTo>
                      <a:pt x="17" y="15"/>
                      <a:pt x="18" y="12"/>
                      <a:pt x="16" y="10"/>
                    </a:cubicBezTo>
                    <a:cubicBezTo>
                      <a:pt x="16" y="9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3" name="Freeform 445"/>
              <p:cNvSpPr>
                <a:spLocks noEditPoints="1"/>
              </p:cNvSpPr>
              <p:nvPr/>
            </p:nvSpPr>
            <p:spPr bwMode="auto">
              <a:xfrm>
                <a:off x="-5037138" y="3529013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3 w 27"/>
                  <a:gd name="T3" fmla="*/ 19 h 25"/>
                  <a:gd name="T4" fmla="*/ 1 w 27"/>
                  <a:gd name="T5" fmla="*/ 10 h 25"/>
                  <a:gd name="T6" fmla="*/ 6 w 27"/>
                  <a:gd name="T7" fmla="*/ 2 h 25"/>
                  <a:gd name="T8" fmla="*/ 16 w 27"/>
                  <a:gd name="T9" fmla="*/ 0 h 25"/>
                  <a:gd name="T10" fmla="*/ 23 w 27"/>
                  <a:gd name="T11" fmla="*/ 6 h 25"/>
                  <a:gd name="T12" fmla="*/ 20 w 27"/>
                  <a:gd name="T13" fmla="*/ 23 h 25"/>
                  <a:gd name="T14" fmla="*/ 13 w 27"/>
                  <a:gd name="T15" fmla="*/ 25 h 25"/>
                  <a:gd name="T16" fmla="*/ 12 w 27"/>
                  <a:gd name="T17" fmla="*/ 8 h 25"/>
                  <a:gd name="T18" fmla="*/ 10 w 27"/>
                  <a:gd name="T19" fmla="*/ 9 h 25"/>
                  <a:gd name="T20" fmla="*/ 9 w 27"/>
                  <a:gd name="T21" fmla="*/ 11 h 25"/>
                  <a:gd name="T22" fmla="*/ 9 w 27"/>
                  <a:gd name="T23" fmla="*/ 15 h 25"/>
                  <a:gd name="T24" fmla="*/ 13 w 27"/>
                  <a:gd name="T25" fmla="*/ 17 h 25"/>
                  <a:gd name="T26" fmla="*/ 15 w 27"/>
                  <a:gd name="T27" fmla="*/ 16 h 25"/>
                  <a:gd name="T28" fmla="*/ 16 w 27"/>
                  <a:gd name="T29" fmla="*/ 10 h 25"/>
                  <a:gd name="T30" fmla="*/ 14 w 27"/>
                  <a:gd name="T31" fmla="*/ 8 h 25"/>
                  <a:gd name="T32" fmla="*/ 12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9" y="25"/>
                      <a:pt x="5" y="23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6"/>
                      <a:pt x="3" y="3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7" y="12"/>
                      <a:pt x="25" y="19"/>
                      <a:pt x="20" y="23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9" y="13"/>
                      <a:pt x="9" y="15"/>
                    </a:cubicBezTo>
                    <a:cubicBezTo>
                      <a:pt x="10" y="16"/>
                      <a:pt x="12" y="17"/>
                      <a:pt x="13" y="17"/>
                    </a:cubicBezTo>
                    <a:cubicBezTo>
                      <a:pt x="14" y="17"/>
                      <a:pt x="14" y="16"/>
                      <a:pt x="15" y="16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446"/>
              <p:cNvSpPr>
                <a:spLocks noEditPoints="1"/>
              </p:cNvSpPr>
              <p:nvPr/>
            </p:nvSpPr>
            <p:spPr bwMode="auto">
              <a:xfrm>
                <a:off x="-4994275" y="3387725"/>
                <a:ext cx="57150" cy="49213"/>
              </a:xfrm>
              <a:custGeom>
                <a:avLst/>
                <a:gdLst>
                  <a:gd name="T0" fmla="*/ 11 w 26"/>
                  <a:gd name="T1" fmla="*/ 23 h 23"/>
                  <a:gd name="T2" fmla="*/ 1 w 26"/>
                  <a:gd name="T3" fmla="*/ 16 h 23"/>
                  <a:gd name="T4" fmla="*/ 1 w 26"/>
                  <a:gd name="T5" fmla="*/ 7 h 23"/>
                  <a:gd name="T6" fmla="*/ 8 w 26"/>
                  <a:gd name="T7" fmla="*/ 1 h 23"/>
                  <a:gd name="T8" fmla="*/ 17 w 26"/>
                  <a:gd name="T9" fmla="*/ 1 h 23"/>
                  <a:gd name="T10" fmla="*/ 23 w 26"/>
                  <a:gd name="T11" fmla="*/ 7 h 23"/>
                  <a:gd name="T12" fmla="*/ 17 w 26"/>
                  <a:gd name="T13" fmla="*/ 22 h 23"/>
                  <a:gd name="T14" fmla="*/ 11 w 26"/>
                  <a:gd name="T15" fmla="*/ 23 h 23"/>
                  <a:gd name="T16" fmla="*/ 13 w 26"/>
                  <a:gd name="T17" fmla="*/ 8 h 23"/>
                  <a:gd name="T18" fmla="*/ 11 w 26"/>
                  <a:gd name="T19" fmla="*/ 8 h 23"/>
                  <a:gd name="T20" fmla="*/ 8 w 26"/>
                  <a:gd name="T21" fmla="*/ 11 h 23"/>
                  <a:gd name="T22" fmla="*/ 8 w 26"/>
                  <a:gd name="T23" fmla="*/ 13 h 23"/>
                  <a:gd name="T24" fmla="*/ 13 w 26"/>
                  <a:gd name="T25" fmla="*/ 14 h 23"/>
                  <a:gd name="T26" fmla="*/ 16 w 26"/>
                  <a:gd name="T27" fmla="*/ 10 h 23"/>
                  <a:gd name="T28" fmla="*/ 14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1" y="23"/>
                    </a:moveTo>
                    <a:cubicBezTo>
                      <a:pt x="7" y="23"/>
                      <a:pt x="3" y="20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4"/>
                      <a:pt x="5" y="2"/>
                      <a:pt x="8" y="1"/>
                    </a:cubicBezTo>
                    <a:cubicBezTo>
                      <a:pt x="11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3" y="7"/>
                    </a:cubicBezTo>
                    <a:cubicBezTo>
                      <a:pt x="26" y="12"/>
                      <a:pt x="23" y="19"/>
                      <a:pt x="17" y="22"/>
                    </a:cubicBezTo>
                    <a:cubicBezTo>
                      <a:pt x="15" y="23"/>
                      <a:pt x="13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1" y="15"/>
                      <a:pt x="13" y="14"/>
                    </a:cubicBezTo>
                    <a:cubicBezTo>
                      <a:pt x="15" y="13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5" name="Freeform 447"/>
              <p:cNvSpPr>
                <a:spLocks noEditPoints="1"/>
              </p:cNvSpPr>
              <p:nvPr/>
            </p:nvSpPr>
            <p:spPr bwMode="auto">
              <a:xfrm>
                <a:off x="-5006975" y="3357563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2 w 26"/>
                  <a:gd name="T5" fmla="*/ 7 h 23"/>
                  <a:gd name="T6" fmla="*/ 9 w 26"/>
                  <a:gd name="T7" fmla="*/ 1 h 23"/>
                  <a:gd name="T8" fmla="*/ 18 w 26"/>
                  <a:gd name="T9" fmla="*/ 1 h 23"/>
                  <a:gd name="T10" fmla="*/ 24 w 26"/>
                  <a:gd name="T11" fmla="*/ 8 h 23"/>
                  <a:gd name="T12" fmla="*/ 17 w 26"/>
                  <a:gd name="T13" fmla="*/ 22 h 23"/>
                  <a:gd name="T14" fmla="*/ 12 w 26"/>
                  <a:gd name="T15" fmla="*/ 23 h 23"/>
                  <a:gd name="T16" fmla="*/ 13 w 26"/>
                  <a:gd name="T17" fmla="*/ 9 h 23"/>
                  <a:gd name="T18" fmla="*/ 11 w 26"/>
                  <a:gd name="T19" fmla="*/ 9 h 23"/>
                  <a:gd name="T20" fmla="*/ 9 w 26"/>
                  <a:gd name="T21" fmla="*/ 11 h 23"/>
                  <a:gd name="T22" fmla="*/ 9 w 26"/>
                  <a:gd name="T23" fmla="*/ 13 h 23"/>
                  <a:gd name="T24" fmla="*/ 12 w 26"/>
                  <a:gd name="T25" fmla="*/ 15 h 23"/>
                  <a:gd name="T26" fmla="*/ 14 w 26"/>
                  <a:gd name="T27" fmla="*/ 15 h 23"/>
                  <a:gd name="T28" fmla="*/ 16 w 26"/>
                  <a:gd name="T29" fmla="*/ 11 h 23"/>
                  <a:gd name="T30" fmla="*/ 15 w 26"/>
                  <a:gd name="T31" fmla="*/ 9 h 23"/>
                  <a:gd name="T32" fmla="*/ 13 w 26"/>
                  <a:gd name="T33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1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5"/>
                      <a:pt x="6" y="2"/>
                      <a:pt x="9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0" y="3"/>
                      <a:pt x="23" y="5"/>
                      <a:pt x="24" y="8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5" y="23"/>
                      <a:pt x="14" y="23"/>
                      <a:pt x="12" y="23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8" y="13"/>
                      <a:pt x="9" y="13"/>
                    </a:cubicBezTo>
                    <a:cubicBezTo>
                      <a:pt x="9" y="15"/>
                      <a:pt x="10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6" y="14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448"/>
              <p:cNvSpPr>
                <a:spLocks noEditPoints="1"/>
              </p:cNvSpPr>
              <p:nvPr/>
            </p:nvSpPr>
            <p:spPr bwMode="auto">
              <a:xfrm>
                <a:off x="-5018088" y="3328988"/>
                <a:ext cx="57150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5 h 23"/>
                  <a:gd name="T4" fmla="*/ 2 w 26"/>
                  <a:gd name="T5" fmla="*/ 7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7 h 23"/>
                  <a:gd name="T12" fmla="*/ 16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4 w 26"/>
                  <a:gd name="T25" fmla="*/ 14 h 23"/>
                  <a:gd name="T26" fmla="*/ 16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0"/>
                      <a:pt x="1" y="15"/>
                    </a:cubicBezTo>
                    <a:cubicBezTo>
                      <a:pt x="0" y="12"/>
                      <a:pt x="0" y="9"/>
                      <a:pt x="2" y="7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6" y="13"/>
                      <a:pt x="23" y="20"/>
                      <a:pt x="16" y="22"/>
                    </a:cubicBezTo>
                    <a:cubicBezTo>
                      <a:pt x="15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12" y="15"/>
                      <a:pt x="14" y="14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449"/>
              <p:cNvSpPr>
                <a:spLocks noEditPoints="1"/>
              </p:cNvSpPr>
              <p:nvPr/>
            </p:nvSpPr>
            <p:spPr bwMode="auto">
              <a:xfrm>
                <a:off x="-5026025" y="3298825"/>
                <a:ext cx="55563" cy="50800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5 h 23"/>
                  <a:gd name="T4" fmla="*/ 2 w 26"/>
                  <a:gd name="T5" fmla="*/ 6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8 h 23"/>
                  <a:gd name="T12" fmla="*/ 16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1 w 26"/>
                  <a:gd name="T19" fmla="*/ 8 h 23"/>
                  <a:gd name="T20" fmla="*/ 9 w 26"/>
                  <a:gd name="T21" fmla="*/ 10 h 23"/>
                  <a:gd name="T22" fmla="*/ 8 w 26"/>
                  <a:gd name="T23" fmla="*/ 12 h 23"/>
                  <a:gd name="T24" fmla="*/ 13 w 26"/>
                  <a:gd name="T25" fmla="*/ 14 h 23"/>
                  <a:gd name="T26" fmla="*/ 16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2" y="20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3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4"/>
                      <a:pt x="22" y="20"/>
                      <a:pt x="16" y="22"/>
                    </a:cubicBezTo>
                    <a:cubicBezTo>
                      <a:pt x="14" y="23"/>
                      <a:pt x="13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9" y="14"/>
                      <a:pt x="11" y="15"/>
                      <a:pt x="13" y="14"/>
                    </a:cubicBezTo>
                    <a:cubicBezTo>
                      <a:pt x="15" y="14"/>
                      <a:pt x="17" y="12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450"/>
              <p:cNvSpPr>
                <a:spLocks noEditPoints="1"/>
              </p:cNvSpPr>
              <p:nvPr/>
            </p:nvSpPr>
            <p:spPr bwMode="auto">
              <a:xfrm>
                <a:off x="-5033963" y="3268663"/>
                <a:ext cx="55563" cy="50800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4 h 23"/>
                  <a:gd name="T4" fmla="*/ 2 w 26"/>
                  <a:gd name="T5" fmla="*/ 5 h 23"/>
                  <a:gd name="T6" fmla="*/ 10 w 26"/>
                  <a:gd name="T7" fmla="*/ 0 h 23"/>
                  <a:gd name="T8" fmla="*/ 13 w 26"/>
                  <a:gd name="T9" fmla="*/ 0 h 23"/>
                  <a:gd name="T10" fmla="*/ 25 w 26"/>
                  <a:gd name="T11" fmla="*/ 8 h 23"/>
                  <a:gd name="T12" fmla="*/ 15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2 h 23"/>
                  <a:gd name="T24" fmla="*/ 13 w 26"/>
                  <a:gd name="T25" fmla="*/ 14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6" y="14"/>
                      <a:pt x="22" y="21"/>
                      <a:pt x="15" y="22"/>
                    </a:cubicBezTo>
                    <a:cubicBezTo>
                      <a:pt x="14" y="23"/>
                      <a:pt x="13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3" y="14"/>
                    </a:cubicBezTo>
                    <a:cubicBezTo>
                      <a:pt x="15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451"/>
              <p:cNvSpPr>
                <a:spLocks noEditPoints="1"/>
              </p:cNvSpPr>
              <p:nvPr/>
            </p:nvSpPr>
            <p:spPr bwMode="auto">
              <a:xfrm>
                <a:off x="-5040313" y="3240088"/>
                <a:ext cx="52388" cy="46038"/>
              </a:xfrm>
              <a:custGeom>
                <a:avLst/>
                <a:gdLst>
                  <a:gd name="T0" fmla="*/ 12 w 25"/>
                  <a:gd name="T1" fmla="*/ 22 h 22"/>
                  <a:gd name="T2" fmla="*/ 6 w 25"/>
                  <a:gd name="T3" fmla="*/ 21 h 22"/>
                  <a:gd name="T4" fmla="*/ 1 w 25"/>
                  <a:gd name="T5" fmla="*/ 13 h 22"/>
                  <a:gd name="T6" fmla="*/ 3 w 25"/>
                  <a:gd name="T7" fmla="*/ 5 h 22"/>
                  <a:gd name="T8" fmla="*/ 11 w 25"/>
                  <a:gd name="T9" fmla="*/ 0 h 22"/>
                  <a:gd name="T10" fmla="*/ 13 w 25"/>
                  <a:gd name="T11" fmla="*/ 0 h 22"/>
                  <a:gd name="T12" fmla="*/ 25 w 25"/>
                  <a:gd name="T13" fmla="*/ 9 h 22"/>
                  <a:gd name="T14" fmla="*/ 22 w 25"/>
                  <a:gd name="T15" fmla="*/ 17 h 22"/>
                  <a:gd name="T16" fmla="*/ 15 w 25"/>
                  <a:gd name="T17" fmla="*/ 22 h 22"/>
                  <a:gd name="T18" fmla="*/ 12 w 25"/>
                  <a:gd name="T19" fmla="*/ 22 h 22"/>
                  <a:gd name="T20" fmla="*/ 13 w 25"/>
                  <a:gd name="T21" fmla="*/ 8 h 22"/>
                  <a:gd name="T22" fmla="*/ 12 w 25"/>
                  <a:gd name="T23" fmla="*/ 8 h 22"/>
                  <a:gd name="T24" fmla="*/ 9 w 25"/>
                  <a:gd name="T25" fmla="*/ 9 h 22"/>
                  <a:gd name="T26" fmla="*/ 9 w 25"/>
                  <a:gd name="T27" fmla="*/ 12 h 22"/>
                  <a:gd name="T28" fmla="*/ 10 w 25"/>
                  <a:gd name="T29" fmla="*/ 14 h 22"/>
                  <a:gd name="T30" fmla="*/ 13 w 25"/>
                  <a:gd name="T31" fmla="*/ 14 h 22"/>
                  <a:gd name="T32" fmla="*/ 16 w 25"/>
                  <a:gd name="T33" fmla="*/ 12 h 22"/>
                  <a:gd name="T34" fmla="*/ 17 w 25"/>
                  <a:gd name="T35" fmla="*/ 10 h 22"/>
                  <a:gd name="T36" fmla="*/ 13 w 25"/>
                  <a:gd name="T3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2">
                    <a:moveTo>
                      <a:pt x="12" y="22"/>
                    </a:moveTo>
                    <a:cubicBezTo>
                      <a:pt x="10" y="22"/>
                      <a:pt x="8" y="22"/>
                      <a:pt x="6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5" y="12"/>
                      <a:pt x="24" y="15"/>
                      <a:pt x="22" y="17"/>
                    </a:cubicBezTo>
                    <a:cubicBezTo>
                      <a:pt x="21" y="20"/>
                      <a:pt x="18" y="21"/>
                      <a:pt x="15" y="22"/>
                    </a:cubicBezTo>
                    <a:cubicBezTo>
                      <a:pt x="14" y="22"/>
                      <a:pt x="13" y="22"/>
                      <a:pt x="12" y="22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3"/>
                      <a:pt x="10" y="14"/>
                    </a:cubicBezTo>
                    <a:cubicBezTo>
                      <a:pt x="11" y="14"/>
                      <a:pt x="12" y="14"/>
                      <a:pt x="13" y="14"/>
                    </a:cubicBezTo>
                    <a:cubicBezTo>
                      <a:pt x="14" y="14"/>
                      <a:pt x="15" y="13"/>
                      <a:pt x="16" y="12"/>
                    </a:cubicBezTo>
                    <a:cubicBezTo>
                      <a:pt x="16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452"/>
              <p:cNvSpPr>
                <a:spLocks noEditPoints="1"/>
              </p:cNvSpPr>
              <p:nvPr/>
            </p:nvSpPr>
            <p:spPr bwMode="auto">
              <a:xfrm>
                <a:off x="-5030788" y="3392488"/>
                <a:ext cx="57150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1 w 26"/>
                  <a:gd name="T5" fmla="*/ 16 h 23"/>
                  <a:gd name="T6" fmla="*/ 1 w 26"/>
                  <a:gd name="T7" fmla="*/ 7 h 23"/>
                  <a:gd name="T8" fmla="*/ 8 w 26"/>
                  <a:gd name="T9" fmla="*/ 1 h 23"/>
                  <a:gd name="T10" fmla="*/ 13 w 26"/>
                  <a:gd name="T11" fmla="*/ 0 h 23"/>
                  <a:gd name="T12" fmla="*/ 24 w 26"/>
                  <a:gd name="T13" fmla="*/ 7 h 23"/>
                  <a:gd name="T14" fmla="*/ 17 w 26"/>
                  <a:gd name="T15" fmla="*/ 22 h 23"/>
                  <a:gd name="T16" fmla="*/ 12 w 26"/>
                  <a:gd name="T17" fmla="*/ 23 h 23"/>
                  <a:gd name="T18" fmla="*/ 9 w 26"/>
                  <a:gd name="T19" fmla="*/ 13 h 23"/>
                  <a:gd name="T20" fmla="*/ 12 w 26"/>
                  <a:gd name="T21" fmla="*/ 15 h 23"/>
                  <a:gd name="T22" fmla="*/ 14 w 26"/>
                  <a:gd name="T23" fmla="*/ 15 h 23"/>
                  <a:gd name="T24" fmla="*/ 16 w 26"/>
                  <a:gd name="T25" fmla="*/ 10 h 23"/>
                  <a:gd name="T26" fmla="*/ 16 w 26"/>
                  <a:gd name="T27" fmla="*/ 10 h 23"/>
                  <a:gd name="T28" fmla="*/ 11 w 26"/>
                  <a:gd name="T29" fmla="*/ 8 h 23"/>
                  <a:gd name="T30" fmla="*/ 9 w 26"/>
                  <a:gd name="T31" fmla="*/ 10 h 23"/>
                  <a:gd name="T32" fmla="*/ 9 w 26"/>
                  <a:gd name="T33" fmla="*/ 1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1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6" y="23"/>
                      <a:pt x="14" y="23"/>
                      <a:pt x="12" y="23"/>
                    </a:cubicBezTo>
                    <a:close/>
                    <a:moveTo>
                      <a:pt x="9" y="13"/>
                    </a:moveTo>
                    <a:cubicBezTo>
                      <a:pt x="9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8"/>
                      <a:pt x="13" y="7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453"/>
              <p:cNvSpPr>
                <a:spLocks noEditPoints="1"/>
              </p:cNvSpPr>
              <p:nvPr/>
            </p:nvSpPr>
            <p:spPr bwMode="auto">
              <a:xfrm>
                <a:off x="-5043488" y="3362325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2 w 26"/>
                  <a:gd name="T5" fmla="*/ 7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7 h 23"/>
                  <a:gd name="T12" fmla="*/ 17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4 w 26"/>
                  <a:gd name="T25" fmla="*/ 15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0"/>
                      <a:pt x="1" y="16"/>
                    </a:cubicBezTo>
                    <a:cubicBezTo>
                      <a:pt x="0" y="13"/>
                      <a:pt x="0" y="9"/>
                      <a:pt x="2" y="7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6" y="23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6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454"/>
              <p:cNvSpPr>
                <a:spLocks noEditPoints="1"/>
              </p:cNvSpPr>
              <p:nvPr/>
            </p:nvSpPr>
            <p:spPr bwMode="auto">
              <a:xfrm>
                <a:off x="-5054600" y="3328988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6 h 24"/>
                  <a:gd name="T4" fmla="*/ 2 w 26"/>
                  <a:gd name="T5" fmla="*/ 6 h 24"/>
                  <a:gd name="T6" fmla="*/ 9 w 26"/>
                  <a:gd name="T7" fmla="*/ 1 h 24"/>
                  <a:gd name="T8" fmla="*/ 18 w 26"/>
                  <a:gd name="T9" fmla="*/ 1 h 24"/>
                  <a:gd name="T10" fmla="*/ 24 w 26"/>
                  <a:gd name="T11" fmla="*/ 8 h 24"/>
                  <a:gd name="T12" fmla="*/ 17 w 26"/>
                  <a:gd name="T13" fmla="*/ 23 h 24"/>
                  <a:gd name="T14" fmla="*/ 12 w 26"/>
                  <a:gd name="T15" fmla="*/ 24 h 24"/>
                  <a:gd name="T16" fmla="*/ 13 w 26"/>
                  <a:gd name="T17" fmla="*/ 8 h 24"/>
                  <a:gd name="T18" fmla="*/ 12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5 h 24"/>
                  <a:gd name="T26" fmla="*/ 17 w 26"/>
                  <a:gd name="T27" fmla="*/ 11 h 24"/>
                  <a:gd name="T28" fmla="*/ 15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3" y="20"/>
                      <a:pt x="1" y="16"/>
                    </a:cubicBezTo>
                    <a:cubicBezTo>
                      <a:pt x="0" y="13"/>
                      <a:pt x="0" y="9"/>
                      <a:pt x="2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6" y="0"/>
                      <a:pt x="18" y="1"/>
                    </a:cubicBezTo>
                    <a:cubicBezTo>
                      <a:pt x="21" y="3"/>
                      <a:pt x="23" y="5"/>
                      <a:pt x="24" y="8"/>
                    </a:cubicBezTo>
                    <a:cubicBezTo>
                      <a:pt x="26" y="14"/>
                      <a:pt x="23" y="21"/>
                      <a:pt x="17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6" y="15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455"/>
              <p:cNvSpPr>
                <a:spLocks noEditPoints="1"/>
              </p:cNvSpPr>
              <p:nvPr/>
            </p:nvSpPr>
            <p:spPr bwMode="auto">
              <a:xfrm>
                <a:off x="-5062538" y="3297238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5 h 24"/>
                  <a:gd name="T4" fmla="*/ 0 w 26"/>
                  <a:gd name="T5" fmla="*/ 11 h 24"/>
                  <a:gd name="T6" fmla="*/ 2 w 26"/>
                  <a:gd name="T7" fmla="*/ 6 h 24"/>
                  <a:gd name="T8" fmla="*/ 10 w 26"/>
                  <a:gd name="T9" fmla="*/ 1 h 24"/>
                  <a:gd name="T10" fmla="*/ 19 w 26"/>
                  <a:gd name="T11" fmla="*/ 2 h 24"/>
                  <a:gd name="T12" fmla="*/ 22 w 26"/>
                  <a:gd name="T13" fmla="*/ 5 h 24"/>
                  <a:gd name="T14" fmla="*/ 24 w 26"/>
                  <a:gd name="T15" fmla="*/ 9 h 24"/>
                  <a:gd name="T16" fmla="*/ 16 w 26"/>
                  <a:gd name="T17" fmla="*/ 23 h 24"/>
                  <a:gd name="T18" fmla="*/ 12 w 26"/>
                  <a:gd name="T19" fmla="*/ 24 h 24"/>
                  <a:gd name="T20" fmla="*/ 13 w 26"/>
                  <a:gd name="T21" fmla="*/ 9 h 24"/>
                  <a:gd name="T22" fmla="*/ 12 w 26"/>
                  <a:gd name="T23" fmla="*/ 9 h 24"/>
                  <a:gd name="T24" fmla="*/ 9 w 26"/>
                  <a:gd name="T25" fmla="*/ 11 h 24"/>
                  <a:gd name="T26" fmla="*/ 8 w 26"/>
                  <a:gd name="T27" fmla="*/ 12 h 24"/>
                  <a:gd name="T28" fmla="*/ 9 w 26"/>
                  <a:gd name="T29" fmla="*/ 13 h 24"/>
                  <a:gd name="T30" fmla="*/ 13 w 26"/>
                  <a:gd name="T31" fmla="*/ 16 h 24"/>
                  <a:gd name="T32" fmla="*/ 16 w 26"/>
                  <a:gd name="T33" fmla="*/ 11 h 24"/>
                  <a:gd name="T34" fmla="*/ 16 w 26"/>
                  <a:gd name="T35" fmla="*/ 10 h 24"/>
                  <a:gd name="T36" fmla="*/ 15 w 26"/>
                  <a:gd name="T37" fmla="*/ 9 h 24"/>
                  <a:gd name="T38" fmla="*/ 13 w 26"/>
                  <a:gd name="T3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2" y="20"/>
                      <a:pt x="1" y="15"/>
                    </a:cubicBezTo>
                    <a:cubicBezTo>
                      <a:pt x="0" y="14"/>
                      <a:pt x="0" y="12"/>
                      <a:pt x="0" y="11"/>
                    </a:cubicBezTo>
                    <a:cubicBezTo>
                      <a:pt x="1" y="9"/>
                      <a:pt x="1" y="8"/>
                      <a:pt x="2" y="6"/>
                    </a:cubicBezTo>
                    <a:cubicBezTo>
                      <a:pt x="4" y="3"/>
                      <a:pt x="7" y="2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0" y="3"/>
                      <a:pt x="21" y="4"/>
                      <a:pt x="22" y="5"/>
                    </a:cubicBezTo>
                    <a:cubicBezTo>
                      <a:pt x="23" y="6"/>
                      <a:pt x="24" y="7"/>
                      <a:pt x="24" y="9"/>
                    </a:cubicBezTo>
                    <a:cubicBezTo>
                      <a:pt x="26" y="15"/>
                      <a:pt x="22" y="22"/>
                      <a:pt x="16" y="23"/>
                    </a:cubicBezTo>
                    <a:cubicBezTo>
                      <a:pt x="15" y="24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456"/>
              <p:cNvSpPr>
                <a:spLocks noEditPoints="1"/>
              </p:cNvSpPr>
              <p:nvPr/>
            </p:nvSpPr>
            <p:spPr bwMode="auto">
              <a:xfrm>
                <a:off x="-5070475" y="3267075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2 w 26"/>
                  <a:gd name="T5" fmla="*/ 5 h 23"/>
                  <a:gd name="T6" fmla="*/ 11 w 26"/>
                  <a:gd name="T7" fmla="*/ 0 h 23"/>
                  <a:gd name="T8" fmla="*/ 13 w 26"/>
                  <a:gd name="T9" fmla="*/ 0 h 23"/>
                  <a:gd name="T10" fmla="*/ 25 w 26"/>
                  <a:gd name="T11" fmla="*/ 9 h 23"/>
                  <a:gd name="T12" fmla="*/ 16 w 26"/>
                  <a:gd name="T13" fmla="*/ 23 h 23"/>
                  <a:gd name="T14" fmla="*/ 13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2 h 23"/>
                  <a:gd name="T24" fmla="*/ 14 w 26"/>
                  <a:gd name="T25" fmla="*/ 15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9"/>
                    </a:cubicBezTo>
                    <a:cubicBezTo>
                      <a:pt x="26" y="15"/>
                      <a:pt x="22" y="21"/>
                      <a:pt x="16" y="23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4" y="15"/>
                    </a:cubicBezTo>
                    <a:cubicBezTo>
                      <a:pt x="16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457"/>
              <p:cNvSpPr>
                <a:spLocks noEditPoints="1"/>
              </p:cNvSpPr>
              <p:nvPr/>
            </p:nvSpPr>
            <p:spPr bwMode="auto">
              <a:xfrm>
                <a:off x="-5068888" y="3387725"/>
                <a:ext cx="55563" cy="53975"/>
              </a:xfrm>
              <a:custGeom>
                <a:avLst/>
                <a:gdLst>
                  <a:gd name="T0" fmla="*/ 12 w 26"/>
                  <a:gd name="T1" fmla="*/ 25 h 25"/>
                  <a:gd name="T2" fmla="*/ 1 w 26"/>
                  <a:gd name="T3" fmla="*/ 17 h 25"/>
                  <a:gd name="T4" fmla="*/ 1 w 26"/>
                  <a:gd name="T5" fmla="*/ 7 h 25"/>
                  <a:gd name="T6" fmla="*/ 8 w 26"/>
                  <a:gd name="T7" fmla="*/ 1 h 25"/>
                  <a:gd name="T8" fmla="*/ 12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2 w 26"/>
                  <a:gd name="T15" fmla="*/ 25 h 25"/>
                  <a:gd name="T16" fmla="*/ 12 w 26"/>
                  <a:gd name="T17" fmla="*/ 9 h 25"/>
                  <a:gd name="T18" fmla="*/ 11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6 h 25"/>
                  <a:gd name="T26" fmla="*/ 16 w 26"/>
                  <a:gd name="T27" fmla="*/ 11 h 25"/>
                  <a:gd name="T28" fmla="*/ 12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7" y="25"/>
                      <a:pt x="3" y="22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7" y="0"/>
                      <a:pt x="22" y="3"/>
                      <a:pt x="24" y="8"/>
                    </a:cubicBezTo>
                    <a:cubicBezTo>
                      <a:pt x="26" y="14"/>
                      <a:pt x="23" y="21"/>
                      <a:pt x="17" y="24"/>
                    </a:cubicBezTo>
                    <a:cubicBezTo>
                      <a:pt x="15" y="24"/>
                      <a:pt x="14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6"/>
                      <a:pt x="12" y="17"/>
                      <a:pt x="14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458"/>
              <p:cNvSpPr>
                <a:spLocks noEditPoints="1"/>
              </p:cNvSpPr>
              <p:nvPr/>
            </p:nvSpPr>
            <p:spPr bwMode="auto">
              <a:xfrm>
                <a:off x="-5081588" y="335597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6 h 25"/>
                  <a:gd name="T4" fmla="*/ 2 w 26"/>
                  <a:gd name="T5" fmla="*/ 7 h 25"/>
                  <a:gd name="T6" fmla="*/ 9 w 26"/>
                  <a:gd name="T7" fmla="*/ 1 h 25"/>
                  <a:gd name="T8" fmla="*/ 13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3 w 26"/>
                  <a:gd name="T15" fmla="*/ 25 h 25"/>
                  <a:gd name="T16" fmla="*/ 13 w 26"/>
                  <a:gd name="T17" fmla="*/ 8 h 25"/>
                  <a:gd name="T18" fmla="*/ 12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6 h 25"/>
                  <a:gd name="T26" fmla="*/ 17 w 26"/>
                  <a:gd name="T27" fmla="*/ 11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1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3" y="4"/>
                      <a:pt x="6" y="2"/>
                      <a:pt x="9" y="1"/>
                    </a:cubicBezTo>
                    <a:cubicBezTo>
                      <a:pt x="10" y="1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8"/>
                    </a:cubicBezTo>
                    <a:cubicBezTo>
                      <a:pt x="26" y="15"/>
                      <a:pt x="23" y="21"/>
                      <a:pt x="17" y="24"/>
                    </a:cubicBezTo>
                    <a:cubicBezTo>
                      <a:pt x="16" y="24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6" y="15"/>
                      <a:pt x="17" y="13"/>
                      <a:pt x="17" y="11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459"/>
              <p:cNvSpPr>
                <a:spLocks noEditPoints="1"/>
              </p:cNvSpPr>
              <p:nvPr/>
            </p:nvSpPr>
            <p:spPr bwMode="auto">
              <a:xfrm>
                <a:off x="-5092700" y="3322638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7 w 26"/>
                  <a:gd name="T3" fmla="*/ 23 h 24"/>
                  <a:gd name="T4" fmla="*/ 1 w 26"/>
                  <a:gd name="T5" fmla="*/ 15 h 24"/>
                  <a:gd name="T6" fmla="*/ 2 w 26"/>
                  <a:gd name="T7" fmla="*/ 6 h 24"/>
                  <a:gd name="T8" fmla="*/ 10 w 26"/>
                  <a:gd name="T9" fmla="*/ 0 h 24"/>
                  <a:gd name="T10" fmla="*/ 13 w 26"/>
                  <a:gd name="T11" fmla="*/ 0 h 24"/>
                  <a:gd name="T12" fmla="*/ 25 w 26"/>
                  <a:gd name="T13" fmla="*/ 9 h 24"/>
                  <a:gd name="T14" fmla="*/ 24 w 26"/>
                  <a:gd name="T15" fmla="*/ 18 h 24"/>
                  <a:gd name="T16" fmla="*/ 17 w 26"/>
                  <a:gd name="T17" fmla="*/ 24 h 24"/>
                  <a:gd name="T18" fmla="*/ 13 w 26"/>
                  <a:gd name="T19" fmla="*/ 24 h 24"/>
                  <a:gd name="T20" fmla="*/ 13 w 26"/>
                  <a:gd name="T21" fmla="*/ 8 h 24"/>
                  <a:gd name="T22" fmla="*/ 12 w 26"/>
                  <a:gd name="T23" fmla="*/ 8 h 24"/>
                  <a:gd name="T24" fmla="*/ 9 w 26"/>
                  <a:gd name="T25" fmla="*/ 10 h 24"/>
                  <a:gd name="T26" fmla="*/ 9 w 26"/>
                  <a:gd name="T27" fmla="*/ 13 h 24"/>
                  <a:gd name="T28" fmla="*/ 11 w 26"/>
                  <a:gd name="T29" fmla="*/ 16 h 24"/>
                  <a:gd name="T30" fmla="*/ 14 w 26"/>
                  <a:gd name="T31" fmla="*/ 16 h 24"/>
                  <a:gd name="T32" fmla="*/ 16 w 26"/>
                  <a:gd name="T33" fmla="*/ 14 h 24"/>
                  <a:gd name="T34" fmla="*/ 17 w 26"/>
                  <a:gd name="T35" fmla="*/ 11 h 24"/>
                  <a:gd name="T36" fmla="*/ 13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1"/>
                      <a:pt x="2" y="19"/>
                      <a:pt x="1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20" y="23"/>
                      <a:pt x="17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460"/>
              <p:cNvSpPr>
                <a:spLocks noEditPoints="1"/>
              </p:cNvSpPr>
              <p:nvPr/>
            </p:nvSpPr>
            <p:spPr bwMode="auto">
              <a:xfrm>
                <a:off x="-5100638" y="3290888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4 h 24"/>
                  <a:gd name="T6" fmla="*/ 3 w 25"/>
                  <a:gd name="T7" fmla="*/ 5 h 24"/>
                  <a:gd name="T8" fmla="*/ 10 w 25"/>
                  <a:gd name="T9" fmla="*/ 0 h 24"/>
                  <a:gd name="T10" fmla="*/ 13 w 25"/>
                  <a:gd name="T11" fmla="*/ 0 h 24"/>
                  <a:gd name="T12" fmla="*/ 25 w 25"/>
                  <a:gd name="T13" fmla="*/ 9 h 24"/>
                  <a:gd name="T14" fmla="*/ 23 w 25"/>
                  <a:gd name="T15" fmla="*/ 18 h 24"/>
                  <a:gd name="T16" fmla="*/ 16 w 25"/>
                  <a:gd name="T17" fmla="*/ 23 h 24"/>
                  <a:gd name="T18" fmla="*/ 13 w 25"/>
                  <a:gd name="T19" fmla="*/ 24 h 24"/>
                  <a:gd name="T20" fmla="*/ 13 w 25"/>
                  <a:gd name="T21" fmla="*/ 8 h 24"/>
                  <a:gd name="T22" fmla="*/ 12 w 25"/>
                  <a:gd name="T23" fmla="*/ 8 h 24"/>
                  <a:gd name="T24" fmla="*/ 9 w 25"/>
                  <a:gd name="T25" fmla="*/ 9 h 24"/>
                  <a:gd name="T26" fmla="*/ 9 w 25"/>
                  <a:gd name="T27" fmla="*/ 13 h 24"/>
                  <a:gd name="T28" fmla="*/ 11 w 25"/>
                  <a:gd name="T29" fmla="*/ 15 h 24"/>
                  <a:gd name="T30" fmla="*/ 14 w 25"/>
                  <a:gd name="T31" fmla="*/ 15 h 24"/>
                  <a:gd name="T32" fmla="*/ 16 w 25"/>
                  <a:gd name="T33" fmla="*/ 14 h 24"/>
                  <a:gd name="T34" fmla="*/ 17 w 25"/>
                  <a:gd name="T35" fmla="*/ 11 h 24"/>
                  <a:gd name="T36" fmla="*/ 13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8" y="23"/>
                      <a:pt x="7" y="22"/>
                    </a:cubicBezTo>
                    <a:cubicBezTo>
                      <a:pt x="4" y="20"/>
                      <a:pt x="2" y="18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4" y="2"/>
                      <a:pt x="7" y="0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9"/>
                    </a:cubicBezTo>
                    <a:cubicBezTo>
                      <a:pt x="25" y="12"/>
                      <a:pt x="25" y="15"/>
                      <a:pt x="23" y="18"/>
                    </a:cubicBezTo>
                    <a:cubicBezTo>
                      <a:pt x="22" y="20"/>
                      <a:pt x="19" y="22"/>
                      <a:pt x="16" y="23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3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461"/>
              <p:cNvSpPr>
                <a:spLocks noEditPoints="1"/>
              </p:cNvSpPr>
              <p:nvPr/>
            </p:nvSpPr>
            <p:spPr bwMode="auto">
              <a:xfrm>
                <a:off x="-5108575" y="3382963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7 h 25"/>
                  <a:gd name="T4" fmla="*/ 1 w 26"/>
                  <a:gd name="T5" fmla="*/ 7 h 25"/>
                  <a:gd name="T6" fmla="*/ 8 w 26"/>
                  <a:gd name="T7" fmla="*/ 1 h 25"/>
                  <a:gd name="T8" fmla="*/ 12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3 w 26"/>
                  <a:gd name="T15" fmla="*/ 25 h 25"/>
                  <a:gd name="T16" fmla="*/ 12 w 26"/>
                  <a:gd name="T17" fmla="*/ 8 h 25"/>
                  <a:gd name="T18" fmla="*/ 11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7 h 25"/>
                  <a:gd name="T26" fmla="*/ 16 w 26"/>
                  <a:gd name="T27" fmla="*/ 11 h 25"/>
                  <a:gd name="T28" fmla="*/ 12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2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7" y="0"/>
                      <a:pt x="22" y="4"/>
                      <a:pt x="24" y="8"/>
                    </a:cubicBezTo>
                    <a:cubicBezTo>
                      <a:pt x="26" y="15"/>
                      <a:pt x="23" y="22"/>
                      <a:pt x="17" y="24"/>
                    </a:cubicBezTo>
                    <a:cubicBezTo>
                      <a:pt x="16" y="25"/>
                      <a:pt x="14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6"/>
                      <a:pt x="12" y="18"/>
                      <a:pt x="14" y="17"/>
                    </a:cubicBezTo>
                    <a:cubicBezTo>
                      <a:pt x="16" y="16"/>
                      <a:pt x="17" y="13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462"/>
              <p:cNvSpPr>
                <a:spLocks noEditPoints="1"/>
              </p:cNvSpPr>
              <p:nvPr/>
            </p:nvSpPr>
            <p:spPr bwMode="auto">
              <a:xfrm>
                <a:off x="-5181600" y="3346450"/>
                <a:ext cx="87313" cy="85725"/>
              </a:xfrm>
              <a:custGeom>
                <a:avLst/>
                <a:gdLst>
                  <a:gd name="T0" fmla="*/ 20 w 40"/>
                  <a:gd name="T1" fmla="*/ 40 h 40"/>
                  <a:gd name="T2" fmla="*/ 2 w 40"/>
                  <a:gd name="T3" fmla="*/ 26 h 40"/>
                  <a:gd name="T4" fmla="*/ 1 w 40"/>
                  <a:gd name="T5" fmla="*/ 18 h 40"/>
                  <a:gd name="T6" fmla="*/ 2 w 40"/>
                  <a:gd name="T7" fmla="*/ 11 h 40"/>
                  <a:gd name="T8" fmla="*/ 14 w 40"/>
                  <a:gd name="T9" fmla="*/ 2 h 40"/>
                  <a:gd name="T10" fmla="*/ 28 w 40"/>
                  <a:gd name="T11" fmla="*/ 4 h 40"/>
                  <a:gd name="T12" fmla="*/ 33 w 40"/>
                  <a:gd name="T13" fmla="*/ 9 h 40"/>
                  <a:gd name="T14" fmla="*/ 36 w 40"/>
                  <a:gd name="T15" fmla="*/ 15 h 40"/>
                  <a:gd name="T16" fmla="*/ 25 w 40"/>
                  <a:gd name="T17" fmla="*/ 39 h 40"/>
                  <a:gd name="T18" fmla="*/ 20 w 40"/>
                  <a:gd name="T19" fmla="*/ 40 h 40"/>
                  <a:gd name="T20" fmla="*/ 18 w 40"/>
                  <a:gd name="T21" fmla="*/ 9 h 40"/>
                  <a:gd name="T22" fmla="*/ 16 w 40"/>
                  <a:gd name="T23" fmla="*/ 9 h 40"/>
                  <a:gd name="T24" fmla="*/ 10 w 40"/>
                  <a:gd name="T25" fmla="*/ 14 h 40"/>
                  <a:gd name="T26" fmla="*/ 9 w 40"/>
                  <a:gd name="T27" fmla="*/ 19 h 40"/>
                  <a:gd name="T28" fmla="*/ 9 w 40"/>
                  <a:gd name="T29" fmla="*/ 24 h 40"/>
                  <a:gd name="T30" fmla="*/ 20 w 40"/>
                  <a:gd name="T31" fmla="*/ 32 h 40"/>
                  <a:gd name="T32" fmla="*/ 23 w 40"/>
                  <a:gd name="T33" fmla="*/ 32 h 40"/>
                  <a:gd name="T34" fmla="*/ 29 w 40"/>
                  <a:gd name="T35" fmla="*/ 18 h 40"/>
                  <a:gd name="T36" fmla="*/ 27 w 40"/>
                  <a:gd name="T37" fmla="*/ 13 h 40"/>
                  <a:gd name="T38" fmla="*/ 23 w 40"/>
                  <a:gd name="T39" fmla="*/ 11 h 40"/>
                  <a:gd name="T40" fmla="*/ 18 w 40"/>
                  <a:gd name="T41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12" y="40"/>
                      <a:pt x="4" y="35"/>
                      <a:pt x="2" y="26"/>
                    </a:cubicBezTo>
                    <a:cubicBezTo>
                      <a:pt x="1" y="24"/>
                      <a:pt x="0" y="21"/>
                      <a:pt x="1" y="18"/>
                    </a:cubicBezTo>
                    <a:cubicBezTo>
                      <a:pt x="1" y="16"/>
                      <a:pt x="1" y="13"/>
                      <a:pt x="2" y="11"/>
                    </a:cubicBezTo>
                    <a:cubicBezTo>
                      <a:pt x="5" y="6"/>
                      <a:pt x="9" y="3"/>
                      <a:pt x="14" y="2"/>
                    </a:cubicBezTo>
                    <a:cubicBezTo>
                      <a:pt x="18" y="0"/>
                      <a:pt x="23" y="1"/>
                      <a:pt x="28" y="4"/>
                    </a:cubicBezTo>
                    <a:cubicBezTo>
                      <a:pt x="30" y="5"/>
                      <a:pt x="32" y="7"/>
                      <a:pt x="33" y="9"/>
                    </a:cubicBezTo>
                    <a:cubicBezTo>
                      <a:pt x="34" y="10"/>
                      <a:pt x="35" y="12"/>
                      <a:pt x="36" y="15"/>
                    </a:cubicBezTo>
                    <a:cubicBezTo>
                      <a:pt x="40" y="25"/>
                      <a:pt x="35" y="36"/>
                      <a:pt x="25" y="39"/>
                    </a:cubicBezTo>
                    <a:cubicBezTo>
                      <a:pt x="24" y="40"/>
                      <a:pt x="22" y="40"/>
                      <a:pt x="20" y="40"/>
                    </a:cubicBezTo>
                    <a:close/>
                    <a:moveTo>
                      <a:pt x="18" y="9"/>
                    </a:moveTo>
                    <a:cubicBezTo>
                      <a:pt x="17" y="9"/>
                      <a:pt x="16" y="9"/>
                      <a:pt x="16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9" y="16"/>
                      <a:pt x="9" y="17"/>
                      <a:pt x="9" y="19"/>
                    </a:cubicBezTo>
                    <a:cubicBezTo>
                      <a:pt x="9" y="21"/>
                      <a:pt x="9" y="22"/>
                      <a:pt x="9" y="24"/>
                    </a:cubicBezTo>
                    <a:cubicBezTo>
                      <a:pt x="11" y="29"/>
                      <a:pt x="15" y="32"/>
                      <a:pt x="20" y="32"/>
                    </a:cubicBezTo>
                    <a:cubicBezTo>
                      <a:pt x="21" y="32"/>
                      <a:pt x="22" y="32"/>
                      <a:pt x="23" y="32"/>
                    </a:cubicBezTo>
                    <a:cubicBezTo>
                      <a:pt x="28" y="30"/>
                      <a:pt x="31" y="23"/>
                      <a:pt x="29" y="18"/>
                    </a:cubicBezTo>
                    <a:cubicBezTo>
                      <a:pt x="28" y="16"/>
                      <a:pt x="27" y="15"/>
                      <a:pt x="27" y="13"/>
                    </a:cubicBezTo>
                    <a:cubicBezTo>
                      <a:pt x="26" y="12"/>
                      <a:pt x="25" y="11"/>
                      <a:pt x="23" y="11"/>
                    </a:cubicBezTo>
                    <a:cubicBezTo>
                      <a:pt x="22" y="10"/>
                      <a:pt x="20" y="9"/>
                      <a:pt x="1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463"/>
              <p:cNvSpPr>
                <a:spLocks noEditPoints="1"/>
              </p:cNvSpPr>
              <p:nvPr/>
            </p:nvSpPr>
            <p:spPr bwMode="auto">
              <a:xfrm>
                <a:off x="-5121275" y="3349625"/>
                <a:ext cx="58738" cy="52388"/>
              </a:xfrm>
              <a:custGeom>
                <a:avLst/>
                <a:gdLst>
                  <a:gd name="T0" fmla="*/ 13 w 27"/>
                  <a:gd name="T1" fmla="*/ 25 h 25"/>
                  <a:gd name="T2" fmla="*/ 1 w 27"/>
                  <a:gd name="T3" fmla="*/ 16 h 25"/>
                  <a:gd name="T4" fmla="*/ 2 w 27"/>
                  <a:gd name="T5" fmla="*/ 7 h 25"/>
                  <a:gd name="T6" fmla="*/ 9 w 27"/>
                  <a:gd name="T7" fmla="*/ 1 h 25"/>
                  <a:gd name="T8" fmla="*/ 19 w 27"/>
                  <a:gd name="T9" fmla="*/ 2 h 25"/>
                  <a:gd name="T10" fmla="*/ 24 w 27"/>
                  <a:gd name="T11" fmla="*/ 9 h 25"/>
                  <a:gd name="T12" fmla="*/ 17 w 27"/>
                  <a:gd name="T13" fmla="*/ 24 h 25"/>
                  <a:gd name="T14" fmla="*/ 13 w 27"/>
                  <a:gd name="T15" fmla="*/ 25 h 25"/>
                  <a:gd name="T16" fmla="*/ 13 w 27"/>
                  <a:gd name="T17" fmla="*/ 8 h 25"/>
                  <a:gd name="T18" fmla="*/ 12 w 27"/>
                  <a:gd name="T19" fmla="*/ 9 h 25"/>
                  <a:gd name="T20" fmla="*/ 9 w 27"/>
                  <a:gd name="T21" fmla="*/ 11 h 25"/>
                  <a:gd name="T22" fmla="*/ 9 w 27"/>
                  <a:gd name="T23" fmla="*/ 14 h 25"/>
                  <a:gd name="T24" fmla="*/ 14 w 27"/>
                  <a:gd name="T25" fmla="*/ 17 h 25"/>
                  <a:gd name="T26" fmla="*/ 17 w 27"/>
                  <a:gd name="T27" fmla="*/ 12 h 25"/>
                  <a:gd name="T28" fmla="*/ 15 w 27"/>
                  <a:gd name="T29" fmla="*/ 9 h 25"/>
                  <a:gd name="T30" fmla="*/ 13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8" y="25"/>
                      <a:pt x="3" y="22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6" y="0"/>
                      <a:pt x="19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7" y="15"/>
                      <a:pt x="23" y="22"/>
                      <a:pt x="17" y="24"/>
                    </a:cubicBezTo>
                    <a:cubicBezTo>
                      <a:pt x="16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2" y="18"/>
                      <a:pt x="14" y="17"/>
                    </a:cubicBezTo>
                    <a:cubicBezTo>
                      <a:pt x="16" y="16"/>
                      <a:pt x="17" y="14"/>
                      <a:pt x="17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464"/>
              <p:cNvSpPr>
                <a:spLocks noEditPoints="1"/>
              </p:cNvSpPr>
              <p:nvPr/>
            </p:nvSpPr>
            <p:spPr bwMode="auto">
              <a:xfrm>
                <a:off x="-5129213" y="3314700"/>
                <a:ext cx="55563" cy="53975"/>
              </a:xfrm>
              <a:custGeom>
                <a:avLst/>
                <a:gdLst>
                  <a:gd name="T0" fmla="*/ 12 w 26"/>
                  <a:gd name="T1" fmla="*/ 25 h 25"/>
                  <a:gd name="T2" fmla="*/ 0 w 26"/>
                  <a:gd name="T3" fmla="*/ 16 h 25"/>
                  <a:gd name="T4" fmla="*/ 0 w 26"/>
                  <a:gd name="T5" fmla="*/ 11 h 25"/>
                  <a:gd name="T6" fmla="*/ 2 w 26"/>
                  <a:gd name="T7" fmla="*/ 6 h 25"/>
                  <a:gd name="T8" fmla="*/ 9 w 26"/>
                  <a:gd name="T9" fmla="*/ 0 h 25"/>
                  <a:gd name="T10" fmla="*/ 18 w 26"/>
                  <a:gd name="T11" fmla="*/ 2 h 25"/>
                  <a:gd name="T12" fmla="*/ 22 w 26"/>
                  <a:gd name="T13" fmla="*/ 5 h 25"/>
                  <a:gd name="T14" fmla="*/ 24 w 26"/>
                  <a:gd name="T15" fmla="*/ 9 h 25"/>
                  <a:gd name="T16" fmla="*/ 16 w 26"/>
                  <a:gd name="T17" fmla="*/ 25 h 25"/>
                  <a:gd name="T18" fmla="*/ 12 w 26"/>
                  <a:gd name="T19" fmla="*/ 25 h 25"/>
                  <a:gd name="T20" fmla="*/ 12 w 26"/>
                  <a:gd name="T21" fmla="*/ 8 h 25"/>
                  <a:gd name="T22" fmla="*/ 11 w 26"/>
                  <a:gd name="T23" fmla="*/ 8 h 25"/>
                  <a:gd name="T24" fmla="*/ 9 w 26"/>
                  <a:gd name="T25" fmla="*/ 10 h 25"/>
                  <a:gd name="T26" fmla="*/ 8 w 26"/>
                  <a:gd name="T27" fmla="*/ 12 h 25"/>
                  <a:gd name="T28" fmla="*/ 8 w 26"/>
                  <a:gd name="T29" fmla="*/ 14 h 25"/>
                  <a:gd name="T30" fmla="*/ 13 w 26"/>
                  <a:gd name="T31" fmla="*/ 17 h 25"/>
                  <a:gd name="T32" fmla="*/ 16 w 26"/>
                  <a:gd name="T33" fmla="*/ 12 h 25"/>
                  <a:gd name="T34" fmla="*/ 15 w 26"/>
                  <a:gd name="T35" fmla="*/ 10 h 25"/>
                  <a:gd name="T36" fmla="*/ 14 w 26"/>
                  <a:gd name="T37" fmla="*/ 9 h 25"/>
                  <a:gd name="T38" fmla="*/ 12 w 26"/>
                  <a:gd name="T3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7" y="25"/>
                      <a:pt x="2" y="21"/>
                      <a:pt x="0" y="16"/>
                    </a:cubicBezTo>
                    <a:cubicBezTo>
                      <a:pt x="0" y="14"/>
                      <a:pt x="0" y="12"/>
                      <a:pt x="0" y="11"/>
                    </a:cubicBezTo>
                    <a:cubicBezTo>
                      <a:pt x="0" y="9"/>
                      <a:pt x="1" y="8"/>
                      <a:pt x="2" y="6"/>
                    </a:cubicBezTo>
                    <a:cubicBezTo>
                      <a:pt x="3" y="3"/>
                      <a:pt x="6" y="1"/>
                      <a:pt x="9" y="0"/>
                    </a:cubicBezTo>
                    <a:cubicBezTo>
                      <a:pt x="12" y="0"/>
                      <a:pt x="16" y="0"/>
                      <a:pt x="18" y="2"/>
                    </a:cubicBezTo>
                    <a:cubicBezTo>
                      <a:pt x="20" y="3"/>
                      <a:pt x="21" y="4"/>
                      <a:pt x="22" y="5"/>
                    </a:cubicBezTo>
                    <a:cubicBezTo>
                      <a:pt x="23" y="6"/>
                      <a:pt x="23" y="8"/>
                      <a:pt x="24" y="9"/>
                    </a:cubicBezTo>
                    <a:cubicBezTo>
                      <a:pt x="26" y="16"/>
                      <a:pt x="22" y="23"/>
                      <a:pt x="16" y="25"/>
                    </a:cubicBezTo>
                    <a:cubicBezTo>
                      <a:pt x="15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4"/>
                    </a:cubicBezTo>
                    <a:cubicBezTo>
                      <a:pt x="9" y="16"/>
                      <a:pt x="11" y="17"/>
                      <a:pt x="13" y="17"/>
                    </a:cubicBezTo>
                    <a:cubicBezTo>
                      <a:pt x="15" y="16"/>
                      <a:pt x="17" y="14"/>
                      <a:pt x="16" y="12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465"/>
              <p:cNvSpPr>
                <a:spLocks noEditPoints="1"/>
              </p:cNvSpPr>
              <p:nvPr/>
            </p:nvSpPr>
            <p:spPr bwMode="auto">
              <a:xfrm>
                <a:off x="-5048250" y="318928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4 h 24"/>
                  <a:gd name="T4" fmla="*/ 3 w 25"/>
                  <a:gd name="T5" fmla="*/ 6 h 24"/>
                  <a:gd name="T6" fmla="*/ 11 w 25"/>
                  <a:gd name="T7" fmla="*/ 1 h 24"/>
                  <a:gd name="T8" fmla="*/ 25 w 25"/>
                  <a:gd name="T9" fmla="*/ 11 h 24"/>
                  <a:gd name="T10" fmla="*/ 14 w 25"/>
                  <a:gd name="T11" fmla="*/ 24 h 24"/>
                  <a:gd name="T12" fmla="*/ 12 w 25"/>
                  <a:gd name="T13" fmla="*/ 24 h 24"/>
                  <a:gd name="T14" fmla="*/ 13 w 25"/>
                  <a:gd name="T15" fmla="*/ 9 h 24"/>
                  <a:gd name="T16" fmla="*/ 12 w 25"/>
                  <a:gd name="T17" fmla="*/ 9 h 24"/>
                  <a:gd name="T18" fmla="*/ 9 w 25"/>
                  <a:gd name="T19" fmla="*/ 11 h 24"/>
                  <a:gd name="T20" fmla="*/ 8 w 25"/>
                  <a:gd name="T21" fmla="*/ 13 h 24"/>
                  <a:gd name="T22" fmla="*/ 13 w 25"/>
                  <a:gd name="T23" fmla="*/ 16 h 24"/>
                  <a:gd name="T24" fmla="*/ 17 w 25"/>
                  <a:gd name="T25" fmla="*/ 12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19"/>
                      <a:pt x="0" y="14"/>
                    </a:cubicBezTo>
                    <a:cubicBezTo>
                      <a:pt x="0" y="11"/>
                      <a:pt x="1" y="8"/>
                      <a:pt x="3" y="6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8" y="0"/>
                      <a:pt x="24" y="5"/>
                      <a:pt x="25" y="11"/>
                    </a:cubicBezTo>
                    <a:cubicBezTo>
                      <a:pt x="25" y="17"/>
                      <a:pt x="21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6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466"/>
              <p:cNvSpPr>
                <a:spLocks noEditPoints="1"/>
              </p:cNvSpPr>
              <p:nvPr/>
            </p:nvSpPr>
            <p:spPr bwMode="auto">
              <a:xfrm>
                <a:off x="-5049838" y="316071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0 w 25"/>
                  <a:gd name="T3" fmla="*/ 13 h 23"/>
                  <a:gd name="T4" fmla="*/ 3 w 25"/>
                  <a:gd name="T5" fmla="*/ 4 h 23"/>
                  <a:gd name="T6" fmla="*/ 12 w 25"/>
                  <a:gd name="T7" fmla="*/ 0 h 23"/>
                  <a:gd name="T8" fmla="*/ 20 w 25"/>
                  <a:gd name="T9" fmla="*/ 3 h 23"/>
                  <a:gd name="T10" fmla="*/ 24 w 25"/>
                  <a:gd name="T11" fmla="*/ 11 h 23"/>
                  <a:gd name="T12" fmla="*/ 13 w 25"/>
                  <a:gd name="T13" fmla="*/ 23 h 23"/>
                  <a:gd name="T14" fmla="*/ 12 w 25"/>
                  <a:gd name="T15" fmla="*/ 23 h 23"/>
                  <a:gd name="T16" fmla="*/ 12 w 25"/>
                  <a:gd name="T17" fmla="*/ 9 h 23"/>
                  <a:gd name="T18" fmla="*/ 12 w 25"/>
                  <a:gd name="T19" fmla="*/ 9 h 23"/>
                  <a:gd name="T20" fmla="*/ 9 w 25"/>
                  <a:gd name="T21" fmla="*/ 10 h 23"/>
                  <a:gd name="T22" fmla="*/ 8 w 25"/>
                  <a:gd name="T23" fmla="*/ 12 h 23"/>
                  <a:gd name="T24" fmla="*/ 12 w 25"/>
                  <a:gd name="T25" fmla="*/ 15 h 23"/>
                  <a:gd name="T26" fmla="*/ 16 w 25"/>
                  <a:gd name="T27" fmla="*/ 12 h 23"/>
                  <a:gd name="T28" fmla="*/ 15 w 25"/>
                  <a:gd name="T29" fmla="*/ 10 h 23"/>
                  <a:gd name="T30" fmla="*/ 12 w 25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6" y="23"/>
                      <a:pt x="1" y="19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1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5" y="17"/>
                      <a:pt x="20" y="22"/>
                      <a:pt x="13" y="23"/>
                    </a:cubicBezTo>
                    <a:cubicBezTo>
                      <a:pt x="13" y="23"/>
                      <a:pt x="12" y="23"/>
                      <a:pt x="12" y="23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5"/>
                      <a:pt x="12" y="15"/>
                    </a:cubicBezTo>
                    <a:cubicBezTo>
                      <a:pt x="15" y="15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467"/>
              <p:cNvSpPr>
                <a:spLocks noEditPoints="1"/>
              </p:cNvSpPr>
              <p:nvPr/>
            </p:nvSpPr>
            <p:spPr bwMode="auto">
              <a:xfrm>
                <a:off x="-5051425" y="3130550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0 w 25"/>
                  <a:gd name="T3" fmla="*/ 12 h 23"/>
                  <a:gd name="T4" fmla="*/ 4 w 25"/>
                  <a:gd name="T5" fmla="*/ 3 h 23"/>
                  <a:gd name="T6" fmla="*/ 12 w 25"/>
                  <a:gd name="T7" fmla="*/ 0 h 23"/>
                  <a:gd name="T8" fmla="*/ 25 w 25"/>
                  <a:gd name="T9" fmla="*/ 11 h 23"/>
                  <a:gd name="T10" fmla="*/ 13 w 25"/>
                  <a:gd name="T11" fmla="*/ 23 h 23"/>
                  <a:gd name="T12" fmla="*/ 12 w 25"/>
                  <a:gd name="T13" fmla="*/ 23 h 23"/>
                  <a:gd name="T14" fmla="*/ 12 w 25"/>
                  <a:gd name="T15" fmla="*/ 8 h 23"/>
                  <a:gd name="T16" fmla="*/ 9 w 25"/>
                  <a:gd name="T17" fmla="*/ 9 h 23"/>
                  <a:gd name="T18" fmla="*/ 8 w 25"/>
                  <a:gd name="T19" fmla="*/ 11 h 23"/>
                  <a:gd name="T20" fmla="*/ 12 w 25"/>
                  <a:gd name="T21" fmla="*/ 15 h 23"/>
                  <a:gd name="T22" fmla="*/ 13 w 25"/>
                  <a:gd name="T23" fmla="*/ 14 h 23"/>
                  <a:gd name="T24" fmla="*/ 17 w 25"/>
                  <a:gd name="T25" fmla="*/ 11 h 23"/>
                  <a:gd name="T26" fmla="*/ 12 w 25"/>
                  <a:gd name="T2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6" y="23"/>
                      <a:pt x="1" y="18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9" y="0"/>
                      <a:pt x="25" y="5"/>
                      <a:pt x="25" y="11"/>
                    </a:cubicBezTo>
                    <a:cubicBezTo>
                      <a:pt x="25" y="17"/>
                      <a:pt x="20" y="22"/>
                      <a:pt x="13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0"/>
                      <a:pt x="8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5" y="14"/>
                      <a:pt x="17" y="13"/>
                      <a:pt x="17" y="11"/>
                    </a:cubicBezTo>
                    <a:cubicBezTo>
                      <a:pt x="17" y="9"/>
                      <a:pt x="15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468"/>
              <p:cNvSpPr>
                <a:spLocks noEditPoints="1"/>
              </p:cNvSpPr>
              <p:nvPr/>
            </p:nvSpPr>
            <p:spPr bwMode="auto">
              <a:xfrm>
                <a:off x="-5051425" y="309721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4 w 25"/>
                  <a:gd name="T3" fmla="*/ 19 h 23"/>
                  <a:gd name="T4" fmla="*/ 0 w 25"/>
                  <a:gd name="T5" fmla="*/ 11 h 23"/>
                  <a:gd name="T6" fmla="*/ 13 w 25"/>
                  <a:gd name="T7" fmla="*/ 0 h 23"/>
                  <a:gd name="T8" fmla="*/ 25 w 25"/>
                  <a:gd name="T9" fmla="*/ 12 h 23"/>
                  <a:gd name="T10" fmla="*/ 12 w 25"/>
                  <a:gd name="T11" fmla="*/ 23 h 23"/>
                  <a:gd name="T12" fmla="*/ 12 w 25"/>
                  <a:gd name="T13" fmla="*/ 8 h 23"/>
                  <a:gd name="T14" fmla="*/ 8 w 25"/>
                  <a:gd name="T15" fmla="*/ 12 h 23"/>
                  <a:gd name="T16" fmla="*/ 9 w 25"/>
                  <a:gd name="T17" fmla="*/ 14 h 23"/>
                  <a:gd name="T18" fmla="*/ 12 w 25"/>
                  <a:gd name="T19" fmla="*/ 15 h 23"/>
                  <a:gd name="T20" fmla="*/ 12 w 25"/>
                  <a:gd name="T21" fmla="*/ 19 h 23"/>
                  <a:gd name="T22" fmla="*/ 12 w 25"/>
                  <a:gd name="T23" fmla="*/ 15 h 23"/>
                  <a:gd name="T24" fmla="*/ 17 w 25"/>
                  <a:gd name="T25" fmla="*/ 12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9" y="23"/>
                      <a:pt x="6" y="22"/>
                      <a:pt x="4" y="19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20" y="1"/>
                      <a:pt x="25" y="6"/>
                      <a:pt x="25" y="12"/>
                    </a:cubicBezTo>
                    <a:cubicBezTo>
                      <a:pt x="25" y="18"/>
                      <a:pt x="19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9" y="13"/>
                      <a:pt x="9" y="14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5" y="15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469"/>
              <p:cNvSpPr>
                <a:spLocks noEditPoints="1"/>
              </p:cNvSpPr>
              <p:nvPr/>
            </p:nvSpPr>
            <p:spPr bwMode="auto">
              <a:xfrm>
                <a:off x="-5049838" y="306546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2 w 25"/>
                  <a:gd name="T3" fmla="*/ 23 h 23"/>
                  <a:gd name="T4" fmla="*/ 3 w 25"/>
                  <a:gd name="T5" fmla="*/ 20 h 23"/>
                  <a:gd name="T6" fmla="*/ 0 w 25"/>
                  <a:gd name="T7" fmla="*/ 11 h 23"/>
                  <a:gd name="T8" fmla="*/ 13 w 25"/>
                  <a:gd name="T9" fmla="*/ 1 h 23"/>
                  <a:gd name="T10" fmla="*/ 24 w 25"/>
                  <a:gd name="T11" fmla="*/ 13 h 23"/>
                  <a:gd name="T12" fmla="*/ 20 w 25"/>
                  <a:gd name="T13" fmla="*/ 21 h 23"/>
                  <a:gd name="T14" fmla="*/ 12 w 25"/>
                  <a:gd name="T15" fmla="*/ 23 h 23"/>
                  <a:gd name="T16" fmla="*/ 12 w 25"/>
                  <a:gd name="T17" fmla="*/ 9 h 23"/>
                  <a:gd name="T18" fmla="*/ 8 w 25"/>
                  <a:gd name="T19" fmla="*/ 12 h 23"/>
                  <a:gd name="T20" fmla="*/ 9 w 25"/>
                  <a:gd name="T21" fmla="*/ 14 h 23"/>
                  <a:gd name="T22" fmla="*/ 12 w 25"/>
                  <a:gd name="T23" fmla="*/ 15 h 23"/>
                  <a:gd name="T24" fmla="*/ 12 w 25"/>
                  <a:gd name="T25" fmla="*/ 15 h 23"/>
                  <a:gd name="T26" fmla="*/ 15 w 25"/>
                  <a:gd name="T27" fmla="*/ 14 h 23"/>
                  <a:gd name="T28" fmla="*/ 16 w 25"/>
                  <a:gd name="T29" fmla="*/ 12 h 23"/>
                  <a:gd name="T30" fmla="*/ 12 w 25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23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3" y="1"/>
                    </a:cubicBezTo>
                    <a:cubicBezTo>
                      <a:pt x="20" y="1"/>
                      <a:pt x="25" y="7"/>
                      <a:pt x="24" y="13"/>
                    </a:cubicBezTo>
                    <a:cubicBezTo>
                      <a:pt x="24" y="16"/>
                      <a:pt x="23" y="19"/>
                      <a:pt x="20" y="21"/>
                    </a:cubicBezTo>
                    <a:cubicBezTo>
                      <a:pt x="18" y="22"/>
                      <a:pt x="15" y="23"/>
                      <a:pt x="12" y="23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8" y="10"/>
                      <a:pt x="8" y="12"/>
                    </a:cubicBezTo>
                    <a:cubicBezTo>
                      <a:pt x="8" y="13"/>
                      <a:pt x="8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1"/>
                      <a:pt x="15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470"/>
              <p:cNvSpPr>
                <a:spLocks noEditPoints="1"/>
              </p:cNvSpPr>
              <p:nvPr/>
            </p:nvSpPr>
            <p:spPr bwMode="auto">
              <a:xfrm>
                <a:off x="-5048250" y="303530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3 w 25"/>
                  <a:gd name="T5" fmla="*/ 18 h 23"/>
                  <a:gd name="T6" fmla="*/ 0 w 25"/>
                  <a:gd name="T7" fmla="*/ 10 h 23"/>
                  <a:gd name="T8" fmla="*/ 12 w 25"/>
                  <a:gd name="T9" fmla="*/ 0 h 23"/>
                  <a:gd name="T10" fmla="*/ 14 w 25"/>
                  <a:gd name="T11" fmla="*/ 0 h 23"/>
                  <a:gd name="T12" fmla="*/ 25 w 25"/>
                  <a:gd name="T13" fmla="*/ 13 h 23"/>
                  <a:gd name="T14" fmla="*/ 13 w 25"/>
                  <a:gd name="T15" fmla="*/ 23 h 23"/>
                  <a:gd name="T16" fmla="*/ 12 w 25"/>
                  <a:gd name="T17" fmla="*/ 8 h 23"/>
                  <a:gd name="T18" fmla="*/ 8 w 25"/>
                  <a:gd name="T19" fmla="*/ 11 h 23"/>
                  <a:gd name="T20" fmla="*/ 9 w 25"/>
                  <a:gd name="T21" fmla="*/ 13 h 23"/>
                  <a:gd name="T22" fmla="*/ 12 w 25"/>
                  <a:gd name="T23" fmla="*/ 15 h 23"/>
                  <a:gd name="T24" fmla="*/ 17 w 25"/>
                  <a:gd name="T25" fmla="*/ 12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2" y="23"/>
                      <a:pt x="11" y="23"/>
                    </a:cubicBezTo>
                    <a:cubicBezTo>
                      <a:pt x="8" y="22"/>
                      <a:pt x="5" y="21"/>
                      <a:pt x="3" y="18"/>
                    </a:cubicBezTo>
                    <a:cubicBezTo>
                      <a:pt x="1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21" y="1"/>
                      <a:pt x="25" y="7"/>
                      <a:pt x="25" y="13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2"/>
                    </a:cubicBezTo>
                    <a:cubicBezTo>
                      <a:pt x="17" y="10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471"/>
              <p:cNvSpPr>
                <a:spLocks noEditPoints="1"/>
              </p:cNvSpPr>
              <p:nvPr/>
            </p:nvSpPr>
            <p:spPr bwMode="auto">
              <a:xfrm>
                <a:off x="-5084763" y="318293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1 w 26"/>
                  <a:gd name="T3" fmla="*/ 14 h 24"/>
                  <a:gd name="T4" fmla="*/ 1 w 26"/>
                  <a:gd name="T5" fmla="*/ 14 h 24"/>
                  <a:gd name="T6" fmla="*/ 4 w 26"/>
                  <a:gd name="T7" fmla="*/ 5 h 24"/>
                  <a:gd name="T8" fmla="*/ 12 w 26"/>
                  <a:gd name="T9" fmla="*/ 1 h 24"/>
                  <a:gd name="T10" fmla="*/ 25 w 26"/>
                  <a:gd name="T11" fmla="*/ 11 h 24"/>
                  <a:gd name="T12" fmla="*/ 14 w 26"/>
                  <a:gd name="T13" fmla="*/ 24 h 24"/>
                  <a:gd name="T14" fmla="*/ 13 w 26"/>
                  <a:gd name="T15" fmla="*/ 24 h 24"/>
                  <a:gd name="T16" fmla="*/ 9 w 26"/>
                  <a:gd name="T17" fmla="*/ 13 h 24"/>
                  <a:gd name="T18" fmla="*/ 13 w 26"/>
                  <a:gd name="T19" fmla="*/ 16 h 24"/>
                  <a:gd name="T20" fmla="*/ 17 w 26"/>
                  <a:gd name="T21" fmla="*/ 12 h 24"/>
                  <a:gd name="T22" fmla="*/ 17 w 26"/>
                  <a:gd name="T23" fmla="*/ 12 h 24"/>
                  <a:gd name="T24" fmla="*/ 13 w 26"/>
                  <a:gd name="T25" fmla="*/ 9 h 24"/>
                  <a:gd name="T26" fmla="*/ 10 w 26"/>
                  <a:gd name="T27" fmla="*/ 10 h 24"/>
                  <a:gd name="T28" fmla="*/ 9 w 26"/>
                  <a:gd name="T29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7" y="24"/>
                      <a:pt x="1" y="20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0"/>
                      <a:pt x="1" y="7"/>
                      <a:pt x="4" y="5"/>
                    </a:cubicBezTo>
                    <a:cubicBezTo>
                      <a:pt x="6" y="3"/>
                      <a:pt x="9" y="1"/>
                      <a:pt x="12" y="1"/>
                    </a:cubicBezTo>
                    <a:cubicBezTo>
                      <a:pt x="19" y="0"/>
                      <a:pt x="24" y="5"/>
                      <a:pt x="25" y="11"/>
                    </a:cubicBezTo>
                    <a:cubicBezTo>
                      <a:pt x="26" y="18"/>
                      <a:pt x="21" y="23"/>
                      <a:pt x="14" y="24"/>
                    </a:cubicBezTo>
                    <a:cubicBezTo>
                      <a:pt x="14" y="24"/>
                      <a:pt x="13" y="24"/>
                      <a:pt x="13" y="24"/>
                    </a:cubicBezTo>
                    <a:close/>
                    <a:moveTo>
                      <a:pt x="9" y="13"/>
                    </a:moveTo>
                    <a:cubicBezTo>
                      <a:pt x="9" y="15"/>
                      <a:pt x="11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472"/>
              <p:cNvSpPr>
                <a:spLocks noEditPoints="1"/>
              </p:cNvSpPr>
              <p:nvPr/>
            </p:nvSpPr>
            <p:spPr bwMode="auto">
              <a:xfrm>
                <a:off x="-5086350" y="3151188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3 h 24"/>
                  <a:gd name="T4" fmla="*/ 4 w 25"/>
                  <a:gd name="T5" fmla="*/ 4 h 24"/>
                  <a:gd name="T6" fmla="*/ 12 w 25"/>
                  <a:gd name="T7" fmla="*/ 0 h 24"/>
                  <a:gd name="T8" fmla="*/ 13 w 25"/>
                  <a:gd name="T9" fmla="*/ 0 h 24"/>
                  <a:gd name="T10" fmla="*/ 25 w 25"/>
                  <a:gd name="T11" fmla="*/ 12 h 24"/>
                  <a:gd name="T12" fmla="*/ 14 w 25"/>
                  <a:gd name="T13" fmla="*/ 24 h 24"/>
                  <a:gd name="T14" fmla="*/ 13 w 25"/>
                  <a:gd name="T15" fmla="*/ 24 h 24"/>
                  <a:gd name="T16" fmla="*/ 13 w 25"/>
                  <a:gd name="T17" fmla="*/ 9 h 24"/>
                  <a:gd name="T18" fmla="*/ 13 w 25"/>
                  <a:gd name="T19" fmla="*/ 9 h 24"/>
                  <a:gd name="T20" fmla="*/ 10 w 25"/>
                  <a:gd name="T21" fmla="*/ 10 h 24"/>
                  <a:gd name="T22" fmla="*/ 9 w 25"/>
                  <a:gd name="T23" fmla="*/ 12 h 24"/>
                  <a:gd name="T24" fmla="*/ 13 w 25"/>
                  <a:gd name="T25" fmla="*/ 16 h 24"/>
                  <a:gd name="T26" fmla="*/ 17 w 25"/>
                  <a:gd name="T27" fmla="*/ 12 h 24"/>
                  <a:gd name="T28" fmla="*/ 13 w 25"/>
                  <a:gd name="T2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6" y="24"/>
                      <a:pt x="1" y="19"/>
                      <a:pt x="1" y="13"/>
                    </a:cubicBezTo>
                    <a:cubicBezTo>
                      <a:pt x="0" y="10"/>
                      <a:pt x="1" y="7"/>
                      <a:pt x="4" y="4"/>
                    </a:cubicBezTo>
                    <a:cubicBezTo>
                      <a:pt x="6" y="2"/>
                      <a:pt x="9" y="1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4" y="5"/>
                      <a:pt x="25" y="12"/>
                    </a:cubicBezTo>
                    <a:cubicBezTo>
                      <a:pt x="25" y="18"/>
                      <a:pt x="20" y="23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473"/>
              <p:cNvSpPr>
                <a:spLocks noEditPoints="1"/>
              </p:cNvSpPr>
              <p:nvPr/>
            </p:nvSpPr>
            <p:spPr bwMode="auto">
              <a:xfrm>
                <a:off x="-5086350" y="311943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2 h 24"/>
                  <a:gd name="T4" fmla="*/ 1 w 25"/>
                  <a:gd name="T5" fmla="*/ 7 h 24"/>
                  <a:gd name="T6" fmla="*/ 1 w 25"/>
                  <a:gd name="T7" fmla="*/ 7 h 24"/>
                  <a:gd name="T8" fmla="*/ 4 w 25"/>
                  <a:gd name="T9" fmla="*/ 3 h 24"/>
                  <a:gd name="T10" fmla="*/ 12 w 25"/>
                  <a:gd name="T11" fmla="*/ 0 h 24"/>
                  <a:gd name="T12" fmla="*/ 12 w 25"/>
                  <a:gd name="T13" fmla="*/ 0 h 24"/>
                  <a:gd name="T14" fmla="*/ 21 w 25"/>
                  <a:gd name="T15" fmla="*/ 4 h 24"/>
                  <a:gd name="T16" fmla="*/ 23 w 25"/>
                  <a:gd name="T17" fmla="*/ 7 h 24"/>
                  <a:gd name="T18" fmla="*/ 24 w 25"/>
                  <a:gd name="T19" fmla="*/ 12 h 24"/>
                  <a:gd name="T20" fmla="*/ 13 w 25"/>
                  <a:gd name="T21" fmla="*/ 24 h 24"/>
                  <a:gd name="T22" fmla="*/ 12 w 25"/>
                  <a:gd name="T23" fmla="*/ 24 h 24"/>
                  <a:gd name="T24" fmla="*/ 8 w 25"/>
                  <a:gd name="T25" fmla="*/ 10 h 24"/>
                  <a:gd name="T26" fmla="*/ 8 w 25"/>
                  <a:gd name="T27" fmla="*/ 12 h 24"/>
                  <a:gd name="T28" fmla="*/ 12 w 25"/>
                  <a:gd name="T29" fmla="*/ 15 h 24"/>
                  <a:gd name="T30" fmla="*/ 12 w 25"/>
                  <a:gd name="T31" fmla="*/ 15 h 24"/>
                  <a:gd name="T32" fmla="*/ 16 w 25"/>
                  <a:gd name="T33" fmla="*/ 12 h 24"/>
                  <a:gd name="T34" fmla="*/ 16 w 25"/>
                  <a:gd name="T35" fmla="*/ 11 h 24"/>
                  <a:gd name="T36" fmla="*/ 16 w 25"/>
                  <a:gd name="T37" fmla="*/ 10 h 24"/>
                  <a:gd name="T38" fmla="*/ 15 w 25"/>
                  <a:gd name="T39" fmla="*/ 9 h 24"/>
                  <a:gd name="T40" fmla="*/ 12 w 25"/>
                  <a:gd name="T41" fmla="*/ 8 h 24"/>
                  <a:gd name="T42" fmla="*/ 12 w 25"/>
                  <a:gd name="T43" fmla="*/ 8 h 24"/>
                  <a:gd name="T44" fmla="*/ 9 w 25"/>
                  <a:gd name="T45" fmla="*/ 9 h 24"/>
                  <a:gd name="T46" fmla="*/ 8 w 25"/>
                  <a:gd name="T47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0" y="18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6"/>
                      <a:pt x="3" y="4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1" y="4"/>
                    </a:cubicBezTo>
                    <a:cubicBezTo>
                      <a:pt x="22" y="5"/>
                      <a:pt x="23" y="6"/>
                      <a:pt x="23" y="7"/>
                    </a:cubicBezTo>
                    <a:cubicBezTo>
                      <a:pt x="24" y="9"/>
                      <a:pt x="24" y="10"/>
                      <a:pt x="24" y="12"/>
                    </a:cubicBezTo>
                    <a:cubicBezTo>
                      <a:pt x="25" y="18"/>
                      <a:pt x="19" y="23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8" y="10"/>
                    </a:moveTo>
                    <a:cubicBezTo>
                      <a:pt x="8" y="11"/>
                      <a:pt x="8" y="11"/>
                      <a:pt x="8" y="12"/>
                    </a:cubicBezTo>
                    <a:cubicBezTo>
                      <a:pt x="8" y="14"/>
                      <a:pt x="10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5"/>
                      <a:pt x="16" y="14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474"/>
              <p:cNvSpPr>
                <a:spLocks noEditPoints="1"/>
              </p:cNvSpPr>
              <p:nvPr/>
            </p:nvSpPr>
            <p:spPr bwMode="auto">
              <a:xfrm>
                <a:off x="-5086350" y="3087688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2 w 25"/>
                  <a:gd name="T3" fmla="*/ 23 h 23"/>
                  <a:gd name="T4" fmla="*/ 4 w 25"/>
                  <a:gd name="T5" fmla="*/ 20 h 23"/>
                  <a:gd name="T6" fmla="*/ 0 w 25"/>
                  <a:gd name="T7" fmla="*/ 11 h 23"/>
                  <a:gd name="T8" fmla="*/ 4 w 25"/>
                  <a:gd name="T9" fmla="*/ 3 h 23"/>
                  <a:gd name="T10" fmla="*/ 13 w 25"/>
                  <a:gd name="T11" fmla="*/ 0 h 23"/>
                  <a:gd name="T12" fmla="*/ 21 w 25"/>
                  <a:gd name="T13" fmla="*/ 4 h 23"/>
                  <a:gd name="T14" fmla="*/ 25 w 25"/>
                  <a:gd name="T15" fmla="*/ 12 h 23"/>
                  <a:gd name="T16" fmla="*/ 12 w 25"/>
                  <a:gd name="T17" fmla="*/ 23 h 23"/>
                  <a:gd name="T18" fmla="*/ 12 w 25"/>
                  <a:gd name="T19" fmla="*/ 8 h 23"/>
                  <a:gd name="T20" fmla="*/ 10 w 25"/>
                  <a:gd name="T21" fmla="*/ 9 h 23"/>
                  <a:gd name="T22" fmla="*/ 8 w 25"/>
                  <a:gd name="T23" fmla="*/ 11 h 23"/>
                  <a:gd name="T24" fmla="*/ 9 w 25"/>
                  <a:gd name="T25" fmla="*/ 14 h 23"/>
                  <a:gd name="T26" fmla="*/ 12 w 25"/>
                  <a:gd name="T27" fmla="*/ 15 h 23"/>
                  <a:gd name="T28" fmla="*/ 12 w 25"/>
                  <a:gd name="T29" fmla="*/ 19 h 23"/>
                  <a:gd name="T30" fmla="*/ 12 w 25"/>
                  <a:gd name="T31" fmla="*/ 15 h 23"/>
                  <a:gd name="T32" fmla="*/ 16 w 25"/>
                  <a:gd name="T33" fmla="*/ 12 h 23"/>
                  <a:gd name="T34" fmla="*/ 15 w 25"/>
                  <a:gd name="T35" fmla="*/ 9 h 23"/>
                  <a:gd name="T36" fmla="*/ 13 w 25"/>
                  <a:gd name="T37" fmla="*/ 8 h 23"/>
                  <a:gd name="T38" fmla="*/ 12 w 25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9" y="23"/>
                      <a:pt x="6" y="22"/>
                      <a:pt x="4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4" y="18"/>
                      <a:pt x="19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8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475"/>
              <p:cNvSpPr>
                <a:spLocks noEditPoints="1"/>
              </p:cNvSpPr>
              <p:nvPr/>
            </p:nvSpPr>
            <p:spPr bwMode="auto">
              <a:xfrm>
                <a:off x="-5084763" y="30527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2 w 25"/>
                  <a:gd name="T3" fmla="*/ 24 h 24"/>
                  <a:gd name="T4" fmla="*/ 3 w 25"/>
                  <a:gd name="T5" fmla="*/ 20 h 24"/>
                  <a:gd name="T6" fmla="*/ 0 w 25"/>
                  <a:gd name="T7" fmla="*/ 11 h 24"/>
                  <a:gd name="T8" fmla="*/ 5 w 25"/>
                  <a:gd name="T9" fmla="*/ 3 h 24"/>
                  <a:gd name="T10" fmla="*/ 13 w 25"/>
                  <a:gd name="T11" fmla="*/ 1 h 24"/>
                  <a:gd name="T12" fmla="*/ 21 w 25"/>
                  <a:gd name="T13" fmla="*/ 5 h 24"/>
                  <a:gd name="T14" fmla="*/ 24 w 25"/>
                  <a:gd name="T15" fmla="*/ 13 h 24"/>
                  <a:gd name="T16" fmla="*/ 12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8 w 25"/>
                  <a:gd name="T23" fmla="*/ 12 h 24"/>
                  <a:gd name="T24" fmla="*/ 9 w 25"/>
                  <a:gd name="T25" fmla="*/ 14 h 24"/>
                  <a:gd name="T26" fmla="*/ 12 w 25"/>
                  <a:gd name="T27" fmla="*/ 16 h 24"/>
                  <a:gd name="T28" fmla="*/ 16 w 25"/>
                  <a:gd name="T29" fmla="*/ 13 h 24"/>
                  <a:gd name="T30" fmla="*/ 15 w 25"/>
                  <a:gd name="T31" fmla="*/ 10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5" y="3"/>
                    </a:cubicBezTo>
                    <a:cubicBezTo>
                      <a:pt x="7" y="1"/>
                      <a:pt x="10" y="0"/>
                      <a:pt x="13" y="1"/>
                    </a:cubicBezTo>
                    <a:cubicBezTo>
                      <a:pt x="17" y="1"/>
                      <a:pt x="19" y="2"/>
                      <a:pt x="21" y="5"/>
                    </a:cubicBezTo>
                    <a:cubicBezTo>
                      <a:pt x="24" y="7"/>
                      <a:pt x="25" y="10"/>
                      <a:pt x="24" y="13"/>
                    </a:cubicBezTo>
                    <a:cubicBezTo>
                      <a:pt x="24" y="19"/>
                      <a:pt x="19" y="24"/>
                      <a:pt x="12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Freeform 476"/>
              <p:cNvSpPr>
                <a:spLocks noEditPoints="1"/>
              </p:cNvSpPr>
              <p:nvPr/>
            </p:nvSpPr>
            <p:spPr bwMode="auto">
              <a:xfrm>
                <a:off x="-5118100" y="31702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3 h 24"/>
                  <a:gd name="T4" fmla="*/ 3 w 25"/>
                  <a:gd name="T5" fmla="*/ 4 h 24"/>
                  <a:gd name="T6" fmla="*/ 11 w 25"/>
                  <a:gd name="T7" fmla="*/ 0 h 24"/>
                  <a:gd name="T8" fmla="*/ 24 w 25"/>
                  <a:gd name="T9" fmla="*/ 11 h 24"/>
                  <a:gd name="T10" fmla="*/ 13 w 25"/>
                  <a:gd name="T11" fmla="*/ 24 h 24"/>
                  <a:gd name="T12" fmla="*/ 12 w 25"/>
                  <a:gd name="T13" fmla="*/ 24 h 24"/>
                  <a:gd name="T14" fmla="*/ 12 w 25"/>
                  <a:gd name="T15" fmla="*/ 8 h 24"/>
                  <a:gd name="T16" fmla="*/ 12 w 25"/>
                  <a:gd name="T17" fmla="*/ 8 h 24"/>
                  <a:gd name="T18" fmla="*/ 9 w 25"/>
                  <a:gd name="T19" fmla="*/ 9 h 24"/>
                  <a:gd name="T20" fmla="*/ 8 w 25"/>
                  <a:gd name="T21" fmla="*/ 12 h 24"/>
                  <a:gd name="T22" fmla="*/ 12 w 25"/>
                  <a:gd name="T23" fmla="*/ 16 h 24"/>
                  <a:gd name="T24" fmla="*/ 16 w 25"/>
                  <a:gd name="T25" fmla="*/ 12 h 24"/>
                  <a:gd name="T26" fmla="*/ 12 w 25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0" y="19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8" y="0"/>
                      <a:pt x="24" y="5"/>
                      <a:pt x="24" y="11"/>
                    </a:cubicBezTo>
                    <a:cubicBezTo>
                      <a:pt x="25" y="18"/>
                      <a:pt x="20" y="23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2" y="16"/>
                    </a:cubicBezTo>
                    <a:cubicBezTo>
                      <a:pt x="15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" name="Freeform 477"/>
              <p:cNvSpPr>
                <a:spLocks noEditPoints="1"/>
              </p:cNvSpPr>
              <p:nvPr/>
            </p:nvSpPr>
            <p:spPr bwMode="auto">
              <a:xfrm>
                <a:off x="-5121275" y="3136900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2 h 24"/>
                  <a:gd name="T4" fmla="*/ 3 w 24"/>
                  <a:gd name="T5" fmla="*/ 4 h 24"/>
                  <a:gd name="T6" fmla="*/ 12 w 24"/>
                  <a:gd name="T7" fmla="*/ 0 h 24"/>
                  <a:gd name="T8" fmla="*/ 24 w 24"/>
                  <a:gd name="T9" fmla="*/ 12 h 24"/>
                  <a:gd name="T10" fmla="*/ 13 w 24"/>
                  <a:gd name="T11" fmla="*/ 24 h 24"/>
                  <a:gd name="T12" fmla="*/ 12 w 24"/>
                  <a:gd name="T13" fmla="*/ 24 h 24"/>
                  <a:gd name="T14" fmla="*/ 12 w 24"/>
                  <a:gd name="T15" fmla="*/ 8 h 24"/>
                  <a:gd name="T16" fmla="*/ 9 w 24"/>
                  <a:gd name="T17" fmla="*/ 9 h 24"/>
                  <a:gd name="T18" fmla="*/ 8 w 24"/>
                  <a:gd name="T19" fmla="*/ 12 h 24"/>
                  <a:gd name="T20" fmla="*/ 12 w 24"/>
                  <a:gd name="T21" fmla="*/ 16 h 24"/>
                  <a:gd name="T22" fmla="*/ 16 w 24"/>
                  <a:gd name="T23" fmla="*/ 12 h 24"/>
                  <a:gd name="T24" fmla="*/ 12 w 24"/>
                  <a:gd name="T2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5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8"/>
                      <a:pt x="19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" name="Freeform 478"/>
              <p:cNvSpPr>
                <a:spLocks noEditPoints="1"/>
              </p:cNvSpPr>
              <p:nvPr/>
            </p:nvSpPr>
            <p:spPr bwMode="auto">
              <a:xfrm>
                <a:off x="-5121275" y="310197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3 w 24"/>
                  <a:gd name="T3" fmla="*/ 21 h 24"/>
                  <a:gd name="T4" fmla="*/ 0 w 24"/>
                  <a:gd name="T5" fmla="*/ 12 h 24"/>
                  <a:gd name="T6" fmla="*/ 12 w 24"/>
                  <a:gd name="T7" fmla="*/ 0 h 24"/>
                  <a:gd name="T8" fmla="*/ 24 w 24"/>
                  <a:gd name="T9" fmla="*/ 12 h 24"/>
                  <a:gd name="T10" fmla="*/ 21 w 24"/>
                  <a:gd name="T11" fmla="*/ 20 h 24"/>
                  <a:gd name="T12" fmla="*/ 12 w 24"/>
                  <a:gd name="T13" fmla="*/ 24 h 24"/>
                  <a:gd name="T14" fmla="*/ 12 w 24"/>
                  <a:gd name="T15" fmla="*/ 8 h 24"/>
                  <a:gd name="T16" fmla="*/ 8 w 24"/>
                  <a:gd name="T17" fmla="*/ 12 h 24"/>
                  <a:gd name="T18" fmla="*/ 9 w 24"/>
                  <a:gd name="T19" fmla="*/ 15 h 24"/>
                  <a:gd name="T20" fmla="*/ 12 w 24"/>
                  <a:gd name="T21" fmla="*/ 16 h 24"/>
                  <a:gd name="T22" fmla="*/ 12 w 24"/>
                  <a:gd name="T23" fmla="*/ 20 h 24"/>
                  <a:gd name="T24" fmla="*/ 12 w 24"/>
                  <a:gd name="T25" fmla="*/ 16 h 24"/>
                  <a:gd name="T26" fmla="*/ 15 w 24"/>
                  <a:gd name="T27" fmla="*/ 15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3" y="21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" name="Freeform 479"/>
              <p:cNvSpPr>
                <a:spLocks noEditPoints="1"/>
              </p:cNvSpPr>
              <p:nvPr/>
            </p:nvSpPr>
            <p:spPr bwMode="auto">
              <a:xfrm>
                <a:off x="-5121275" y="3065463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12 w 25"/>
                  <a:gd name="T3" fmla="*/ 25 h 25"/>
                  <a:gd name="T4" fmla="*/ 4 w 25"/>
                  <a:gd name="T5" fmla="*/ 21 h 25"/>
                  <a:gd name="T6" fmla="*/ 1 w 25"/>
                  <a:gd name="T7" fmla="*/ 17 h 25"/>
                  <a:gd name="T8" fmla="*/ 1 w 25"/>
                  <a:gd name="T9" fmla="*/ 17 h 25"/>
                  <a:gd name="T10" fmla="*/ 0 w 25"/>
                  <a:gd name="T11" fmla="*/ 12 h 25"/>
                  <a:gd name="T12" fmla="*/ 14 w 25"/>
                  <a:gd name="T13" fmla="*/ 1 h 25"/>
                  <a:gd name="T14" fmla="*/ 25 w 25"/>
                  <a:gd name="T15" fmla="*/ 14 h 25"/>
                  <a:gd name="T16" fmla="*/ 23 w 25"/>
                  <a:gd name="T17" fmla="*/ 18 h 25"/>
                  <a:gd name="T18" fmla="*/ 21 w 25"/>
                  <a:gd name="T19" fmla="*/ 22 h 25"/>
                  <a:gd name="T20" fmla="*/ 13 w 25"/>
                  <a:gd name="T21" fmla="*/ 25 h 25"/>
                  <a:gd name="T22" fmla="*/ 9 w 25"/>
                  <a:gd name="T23" fmla="*/ 14 h 25"/>
                  <a:gd name="T24" fmla="*/ 10 w 25"/>
                  <a:gd name="T25" fmla="*/ 16 h 25"/>
                  <a:gd name="T26" fmla="*/ 12 w 25"/>
                  <a:gd name="T27" fmla="*/ 17 h 25"/>
                  <a:gd name="T28" fmla="*/ 13 w 25"/>
                  <a:gd name="T29" fmla="*/ 17 h 25"/>
                  <a:gd name="T30" fmla="*/ 15 w 25"/>
                  <a:gd name="T31" fmla="*/ 16 h 25"/>
                  <a:gd name="T32" fmla="*/ 16 w 25"/>
                  <a:gd name="T33" fmla="*/ 15 h 25"/>
                  <a:gd name="T34" fmla="*/ 16 w 25"/>
                  <a:gd name="T35" fmla="*/ 15 h 25"/>
                  <a:gd name="T36" fmla="*/ 17 w 25"/>
                  <a:gd name="T37" fmla="*/ 13 h 25"/>
                  <a:gd name="T38" fmla="*/ 13 w 25"/>
                  <a:gd name="T39" fmla="*/ 9 h 25"/>
                  <a:gd name="T40" fmla="*/ 9 w 25"/>
                  <a:gd name="T41" fmla="*/ 13 h 25"/>
                  <a:gd name="T42" fmla="*/ 9 w 25"/>
                  <a:gd name="T43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5"/>
                      <a:pt x="6" y="23"/>
                      <a:pt x="4" y="21"/>
                    </a:cubicBezTo>
                    <a:cubicBezTo>
                      <a:pt x="3" y="20"/>
                      <a:pt x="2" y="19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5"/>
                      <a:pt x="0" y="14"/>
                      <a:pt x="0" y="12"/>
                    </a:cubicBezTo>
                    <a:cubicBezTo>
                      <a:pt x="1" y="5"/>
                      <a:pt x="7" y="0"/>
                      <a:pt x="14" y="1"/>
                    </a:cubicBezTo>
                    <a:cubicBezTo>
                      <a:pt x="20" y="1"/>
                      <a:pt x="25" y="7"/>
                      <a:pt x="25" y="14"/>
                    </a:cubicBezTo>
                    <a:cubicBezTo>
                      <a:pt x="25" y="15"/>
                      <a:pt x="24" y="17"/>
                      <a:pt x="23" y="18"/>
                    </a:cubicBezTo>
                    <a:cubicBezTo>
                      <a:pt x="23" y="20"/>
                      <a:pt x="22" y="21"/>
                      <a:pt x="21" y="22"/>
                    </a:cubicBezTo>
                    <a:cubicBezTo>
                      <a:pt x="19" y="24"/>
                      <a:pt x="16" y="25"/>
                      <a:pt x="13" y="25"/>
                    </a:cubicBezTo>
                    <a:close/>
                    <a:moveTo>
                      <a:pt x="9" y="14"/>
                    </a:moveTo>
                    <a:cubicBezTo>
                      <a:pt x="9" y="15"/>
                      <a:pt x="9" y="15"/>
                      <a:pt x="10" y="16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4"/>
                      <a:pt x="17" y="14"/>
                      <a:pt x="17" y="13"/>
                    </a:cubicBezTo>
                    <a:cubicBezTo>
                      <a:pt x="17" y="11"/>
                      <a:pt x="15" y="9"/>
                      <a:pt x="13" y="9"/>
                    </a:cubicBezTo>
                    <a:cubicBezTo>
                      <a:pt x="11" y="9"/>
                      <a:pt x="9" y="10"/>
                      <a:pt x="9" y="13"/>
                    </a:cubicBezTo>
                    <a:cubicBezTo>
                      <a:pt x="9" y="13"/>
                      <a:pt x="9" y="14"/>
                      <a:pt x="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" name="Freeform 480"/>
              <p:cNvSpPr>
                <a:spLocks noEditPoints="1"/>
              </p:cNvSpPr>
              <p:nvPr/>
            </p:nvSpPr>
            <p:spPr bwMode="auto">
              <a:xfrm>
                <a:off x="-5154613" y="3152775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0 w 25"/>
                  <a:gd name="T3" fmla="*/ 14 h 25"/>
                  <a:gd name="T4" fmla="*/ 3 w 25"/>
                  <a:gd name="T5" fmla="*/ 4 h 25"/>
                  <a:gd name="T6" fmla="*/ 12 w 25"/>
                  <a:gd name="T7" fmla="*/ 0 h 25"/>
                  <a:gd name="T8" fmla="*/ 12 w 25"/>
                  <a:gd name="T9" fmla="*/ 0 h 25"/>
                  <a:gd name="T10" fmla="*/ 24 w 25"/>
                  <a:gd name="T11" fmla="*/ 12 h 25"/>
                  <a:gd name="T12" fmla="*/ 13 w 25"/>
                  <a:gd name="T13" fmla="*/ 25 h 25"/>
                  <a:gd name="T14" fmla="*/ 12 w 25"/>
                  <a:gd name="T15" fmla="*/ 25 h 25"/>
                  <a:gd name="T16" fmla="*/ 12 w 25"/>
                  <a:gd name="T17" fmla="*/ 9 h 25"/>
                  <a:gd name="T18" fmla="*/ 9 w 25"/>
                  <a:gd name="T19" fmla="*/ 10 h 25"/>
                  <a:gd name="T20" fmla="*/ 8 w 25"/>
                  <a:gd name="T21" fmla="*/ 13 h 25"/>
                  <a:gd name="T22" fmla="*/ 13 w 25"/>
                  <a:gd name="T23" fmla="*/ 17 h 25"/>
                  <a:gd name="T24" fmla="*/ 16 w 25"/>
                  <a:gd name="T25" fmla="*/ 13 h 25"/>
                  <a:gd name="T26" fmla="*/ 12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6" y="2"/>
                      <a:pt x="9" y="1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  <a:cubicBezTo>
                      <a:pt x="25" y="19"/>
                      <a:pt x="20" y="25"/>
                      <a:pt x="13" y="25"/>
                    </a:cubicBezTo>
                    <a:lnTo>
                      <a:pt x="12" y="25"/>
                    </a:ln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6"/>
                      <a:pt x="10" y="17"/>
                      <a:pt x="13" y="17"/>
                    </a:cubicBezTo>
                    <a:cubicBezTo>
                      <a:pt x="15" y="17"/>
                      <a:pt x="17" y="15"/>
                      <a:pt x="16" y="13"/>
                    </a:cubicBezTo>
                    <a:cubicBezTo>
                      <a:pt x="16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" name="Freeform 481"/>
              <p:cNvSpPr>
                <a:spLocks noEditPoints="1"/>
              </p:cNvSpPr>
              <p:nvPr/>
            </p:nvSpPr>
            <p:spPr bwMode="auto">
              <a:xfrm>
                <a:off x="-5219700" y="3101975"/>
                <a:ext cx="79375" cy="85725"/>
              </a:xfrm>
              <a:custGeom>
                <a:avLst/>
                <a:gdLst>
                  <a:gd name="T0" fmla="*/ 19 w 37"/>
                  <a:gd name="T1" fmla="*/ 40 h 40"/>
                  <a:gd name="T2" fmla="*/ 1 w 37"/>
                  <a:gd name="T3" fmla="*/ 21 h 40"/>
                  <a:gd name="T4" fmla="*/ 1 w 37"/>
                  <a:gd name="T5" fmla="*/ 17 h 40"/>
                  <a:gd name="T6" fmla="*/ 2 w 37"/>
                  <a:gd name="T7" fmla="*/ 13 h 40"/>
                  <a:gd name="T8" fmla="*/ 6 w 37"/>
                  <a:gd name="T9" fmla="*/ 6 h 40"/>
                  <a:gd name="T10" fmla="*/ 19 w 37"/>
                  <a:gd name="T11" fmla="*/ 1 h 40"/>
                  <a:gd name="T12" fmla="*/ 32 w 37"/>
                  <a:gd name="T13" fmla="*/ 7 h 40"/>
                  <a:gd name="T14" fmla="*/ 36 w 37"/>
                  <a:gd name="T15" fmla="*/ 13 h 40"/>
                  <a:gd name="T16" fmla="*/ 37 w 37"/>
                  <a:gd name="T17" fmla="*/ 16 h 40"/>
                  <a:gd name="T18" fmla="*/ 37 w 37"/>
                  <a:gd name="T19" fmla="*/ 20 h 40"/>
                  <a:gd name="T20" fmla="*/ 19 w 37"/>
                  <a:gd name="T21" fmla="*/ 40 h 40"/>
                  <a:gd name="T22" fmla="*/ 19 w 37"/>
                  <a:gd name="T23" fmla="*/ 9 h 40"/>
                  <a:gd name="T24" fmla="*/ 12 w 37"/>
                  <a:gd name="T25" fmla="*/ 12 h 40"/>
                  <a:gd name="T26" fmla="*/ 9 w 37"/>
                  <a:gd name="T27" fmla="*/ 16 h 40"/>
                  <a:gd name="T28" fmla="*/ 9 w 37"/>
                  <a:gd name="T29" fmla="*/ 18 h 40"/>
                  <a:gd name="T30" fmla="*/ 9 w 37"/>
                  <a:gd name="T31" fmla="*/ 20 h 40"/>
                  <a:gd name="T32" fmla="*/ 19 w 37"/>
                  <a:gd name="T33" fmla="*/ 32 h 40"/>
                  <a:gd name="T34" fmla="*/ 29 w 37"/>
                  <a:gd name="T35" fmla="*/ 20 h 40"/>
                  <a:gd name="T36" fmla="*/ 29 w 37"/>
                  <a:gd name="T37" fmla="*/ 18 h 40"/>
                  <a:gd name="T38" fmla="*/ 28 w 37"/>
                  <a:gd name="T39" fmla="*/ 16 h 40"/>
                  <a:gd name="T40" fmla="*/ 26 w 37"/>
                  <a:gd name="T41" fmla="*/ 12 h 40"/>
                  <a:gd name="T42" fmla="*/ 19 w 37"/>
                  <a:gd name="T43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40">
                    <a:moveTo>
                      <a:pt x="19" y="40"/>
                    </a:moveTo>
                    <a:cubicBezTo>
                      <a:pt x="9" y="40"/>
                      <a:pt x="1" y="32"/>
                      <a:pt x="1" y="21"/>
                    </a:cubicBezTo>
                    <a:cubicBezTo>
                      <a:pt x="0" y="19"/>
                      <a:pt x="1" y="18"/>
                      <a:pt x="1" y="17"/>
                    </a:cubicBezTo>
                    <a:cubicBezTo>
                      <a:pt x="1" y="15"/>
                      <a:pt x="1" y="14"/>
                      <a:pt x="2" y="13"/>
                    </a:cubicBezTo>
                    <a:cubicBezTo>
                      <a:pt x="3" y="10"/>
                      <a:pt x="4" y="8"/>
                      <a:pt x="6" y="6"/>
                    </a:cubicBezTo>
                    <a:cubicBezTo>
                      <a:pt x="9" y="2"/>
                      <a:pt x="14" y="0"/>
                      <a:pt x="19" y="1"/>
                    </a:cubicBezTo>
                    <a:cubicBezTo>
                      <a:pt x="24" y="1"/>
                      <a:pt x="29" y="3"/>
                      <a:pt x="32" y="7"/>
                    </a:cubicBezTo>
                    <a:cubicBezTo>
                      <a:pt x="34" y="9"/>
                      <a:pt x="35" y="11"/>
                      <a:pt x="36" y="13"/>
                    </a:cubicBezTo>
                    <a:cubicBezTo>
                      <a:pt x="36" y="14"/>
                      <a:pt x="36" y="15"/>
                      <a:pt x="37" y="16"/>
                    </a:cubicBezTo>
                    <a:cubicBezTo>
                      <a:pt x="37" y="18"/>
                      <a:pt x="37" y="19"/>
                      <a:pt x="37" y="20"/>
                    </a:cubicBezTo>
                    <a:cubicBezTo>
                      <a:pt x="37" y="31"/>
                      <a:pt x="29" y="40"/>
                      <a:pt x="19" y="40"/>
                    </a:cubicBezTo>
                    <a:close/>
                    <a:moveTo>
                      <a:pt x="19" y="9"/>
                    </a:moveTo>
                    <a:cubicBezTo>
                      <a:pt x="16" y="9"/>
                      <a:pt x="14" y="10"/>
                      <a:pt x="12" y="12"/>
                    </a:cubicBezTo>
                    <a:cubicBezTo>
                      <a:pt x="11" y="13"/>
                      <a:pt x="10" y="14"/>
                      <a:pt x="9" y="16"/>
                    </a:cubicBezTo>
                    <a:cubicBezTo>
                      <a:pt x="9" y="16"/>
                      <a:pt x="9" y="17"/>
                      <a:pt x="9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7"/>
                      <a:pt x="13" y="32"/>
                      <a:pt x="19" y="32"/>
                    </a:cubicBezTo>
                    <a:cubicBezTo>
                      <a:pt x="25" y="32"/>
                      <a:pt x="29" y="26"/>
                      <a:pt x="29" y="20"/>
                    </a:cubicBezTo>
                    <a:cubicBezTo>
                      <a:pt x="29" y="20"/>
                      <a:pt x="29" y="19"/>
                      <a:pt x="29" y="18"/>
                    </a:cubicBezTo>
                    <a:cubicBezTo>
                      <a:pt x="29" y="17"/>
                      <a:pt x="28" y="16"/>
                      <a:pt x="28" y="16"/>
                    </a:cubicBezTo>
                    <a:cubicBezTo>
                      <a:pt x="28" y="14"/>
                      <a:pt x="27" y="13"/>
                      <a:pt x="26" y="12"/>
                    </a:cubicBezTo>
                    <a:cubicBezTo>
                      <a:pt x="24" y="10"/>
                      <a:pt x="22" y="9"/>
                      <a:pt x="19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" name="Freeform 482"/>
              <p:cNvSpPr>
                <a:spLocks noEditPoints="1"/>
              </p:cNvSpPr>
              <p:nvPr/>
            </p:nvSpPr>
            <p:spPr bwMode="auto">
              <a:xfrm>
                <a:off x="-5154613" y="3119438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2 h 25"/>
                  <a:gd name="T4" fmla="*/ 0 w 24"/>
                  <a:gd name="T5" fmla="*/ 7 h 25"/>
                  <a:gd name="T6" fmla="*/ 1 w 24"/>
                  <a:gd name="T7" fmla="*/ 7 h 25"/>
                  <a:gd name="T8" fmla="*/ 3 w 24"/>
                  <a:gd name="T9" fmla="*/ 3 h 25"/>
                  <a:gd name="T10" fmla="*/ 12 w 24"/>
                  <a:gd name="T11" fmla="*/ 0 h 25"/>
                  <a:gd name="T12" fmla="*/ 12 w 24"/>
                  <a:gd name="T13" fmla="*/ 0 h 25"/>
                  <a:gd name="T14" fmla="*/ 20 w 24"/>
                  <a:gd name="T15" fmla="*/ 3 h 25"/>
                  <a:gd name="T16" fmla="*/ 23 w 24"/>
                  <a:gd name="T17" fmla="*/ 7 h 25"/>
                  <a:gd name="T18" fmla="*/ 24 w 24"/>
                  <a:gd name="T19" fmla="*/ 12 h 25"/>
                  <a:gd name="T20" fmla="*/ 12 w 24"/>
                  <a:gd name="T21" fmla="*/ 25 h 25"/>
                  <a:gd name="T22" fmla="*/ 8 w 24"/>
                  <a:gd name="T23" fmla="*/ 10 h 25"/>
                  <a:gd name="T24" fmla="*/ 8 w 24"/>
                  <a:gd name="T25" fmla="*/ 12 h 25"/>
                  <a:gd name="T26" fmla="*/ 12 w 24"/>
                  <a:gd name="T27" fmla="*/ 16 h 25"/>
                  <a:gd name="T28" fmla="*/ 12 w 24"/>
                  <a:gd name="T29" fmla="*/ 16 h 25"/>
                  <a:gd name="T30" fmla="*/ 16 w 24"/>
                  <a:gd name="T31" fmla="*/ 12 h 25"/>
                  <a:gd name="T32" fmla="*/ 15 w 24"/>
                  <a:gd name="T33" fmla="*/ 10 h 25"/>
                  <a:gd name="T34" fmla="*/ 15 w 24"/>
                  <a:gd name="T35" fmla="*/ 10 h 25"/>
                  <a:gd name="T36" fmla="*/ 15 w 24"/>
                  <a:gd name="T37" fmla="*/ 9 h 25"/>
                  <a:gd name="T38" fmla="*/ 12 w 24"/>
                  <a:gd name="T39" fmla="*/ 8 h 25"/>
                  <a:gd name="T40" fmla="*/ 12 w 24"/>
                  <a:gd name="T41" fmla="*/ 8 h 25"/>
                  <a:gd name="T42" fmla="*/ 9 w 24"/>
                  <a:gd name="T43" fmla="*/ 9 h 25"/>
                  <a:gd name="T44" fmla="*/ 8 w 24"/>
                  <a:gd name="T4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5" y="25"/>
                      <a:pt x="0" y="19"/>
                      <a:pt x="0" y="12"/>
                    </a:cubicBezTo>
                    <a:cubicBezTo>
                      <a:pt x="0" y="11"/>
                      <a:pt x="0" y="9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2" y="4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2" y="6"/>
                      <a:pt x="23" y="7"/>
                    </a:cubicBezTo>
                    <a:cubicBezTo>
                      <a:pt x="24" y="9"/>
                      <a:pt x="24" y="10"/>
                      <a:pt x="24" y="12"/>
                    </a:cubicBezTo>
                    <a:cubicBezTo>
                      <a:pt x="24" y="19"/>
                      <a:pt x="19" y="24"/>
                      <a:pt x="12" y="25"/>
                    </a:cubicBezTo>
                    <a:close/>
                    <a:moveTo>
                      <a:pt x="8" y="10"/>
                    </a:moveTo>
                    <a:cubicBezTo>
                      <a:pt x="8" y="11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483"/>
              <p:cNvSpPr>
                <a:spLocks noEditPoints="1"/>
              </p:cNvSpPr>
              <p:nvPr/>
            </p:nvSpPr>
            <p:spPr bwMode="auto">
              <a:xfrm>
                <a:off x="-5154613" y="3082925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12 w 24"/>
                  <a:gd name="T3" fmla="*/ 25 h 25"/>
                  <a:gd name="T4" fmla="*/ 3 w 24"/>
                  <a:gd name="T5" fmla="*/ 21 h 25"/>
                  <a:gd name="T6" fmla="*/ 0 w 24"/>
                  <a:gd name="T7" fmla="*/ 12 h 25"/>
                  <a:gd name="T8" fmla="*/ 4 w 24"/>
                  <a:gd name="T9" fmla="*/ 3 h 25"/>
                  <a:gd name="T10" fmla="*/ 13 w 24"/>
                  <a:gd name="T11" fmla="*/ 0 h 25"/>
                  <a:gd name="T12" fmla="*/ 21 w 24"/>
                  <a:gd name="T13" fmla="*/ 4 h 25"/>
                  <a:gd name="T14" fmla="*/ 24 w 24"/>
                  <a:gd name="T15" fmla="*/ 13 h 25"/>
                  <a:gd name="T16" fmla="*/ 12 w 24"/>
                  <a:gd name="T17" fmla="*/ 25 h 25"/>
                  <a:gd name="T18" fmla="*/ 12 w 24"/>
                  <a:gd name="T19" fmla="*/ 8 h 25"/>
                  <a:gd name="T20" fmla="*/ 9 w 24"/>
                  <a:gd name="T21" fmla="*/ 9 h 25"/>
                  <a:gd name="T22" fmla="*/ 8 w 24"/>
                  <a:gd name="T23" fmla="*/ 12 h 25"/>
                  <a:gd name="T24" fmla="*/ 9 w 24"/>
                  <a:gd name="T25" fmla="*/ 16 h 25"/>
                  <a:gd name="T26" fmla="*/ 12 w 24"/>
                  <a:gd name="T27" fmla="*/ 17 h 25"/>
                  <a:gd name="T28" fmla="*/ 12 w 24"/>
                  <a:gd name="T29" fmla="*/ 21 h 25"/>
                  <a:gd name="T30" fmla="*/ 12 w 24"/>
                  <a:gd name="T31" fmla="*/ 17 h 25"/>
                  <a:gd name="T32" fmla="*/ 16 w 24"/>
                  <a:gd name="T33" fmla="*/ 13 h 25"/>
                  <a:gd name="T34" fmla="*/ 15 w 24"/>
                  <a:gd name="T35" fmla="*/ 9 h 25"/>
                  <a:gd name="T36" fmla="*/ 12 w 24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5"/>
                      <a:pt x="6" y="23"/>
                      <a:pt x="3" y="21"/>
                    </a:cubicBezTo>
                    <a:cubicBezTo>
                      <a:pt x="1" y="19"/>
                      <a:pt x="0" y="15"/>
                      <a:pt x="0" y="12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9"/>
                      <a:pt x="19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5"/>
                      <a:pt x="9" y="16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" name="Freeform 484"/>
              <p:cNvSpPr>
                <a:spLocks noEditPoints="1"/>
              </p:cNvSpPr>
              <p:nvPr/>
            </p:nvSpPr>
            <p:spPr bwMode="auto">
              <a:xfrm>
                <a:off x="-5040313" y="2987675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3 w 25"/>
                  <a:gd name="T5" fmla="*/ 18 h 23"/>
                  <a:gd name="T6" fmla="*/ 1 w 25"/>
                  <a:gd name="T7" fmla="*/ 10 h 23"/>
                  <a:gd name="T8" fmla="*/ 6 w 25"/>
                  <a:gd name="T9" fmla="*/ 2 h 23"/>
                  <a:gd name="T10" fmla="*/ 15 w 25"/>
                  <a:gd name="T11" fmla="*/ 1 h 23"/>
                  <a:gd name="T12" fmla="*/ 22 w 25"/>
                  <a:gd name="T13" fmla="*/ 5 h 23"/>
                  <a:gd name="T14" fmla="*/ 25 w 25"/>
                  <a:gd name="T15" fmla="*/ 14 h 23"/>
                  <a:gd name="T16" fmla="*/ 13 w 25"/>
                  <a:gd name="T17" fmla="*/ 23 h 23"/>
                  <a:gd name="T18" fmla="*/ 12 w 25"/>
                  <a:gd name="T19" fmla="*/ 9 h 23"/>
                  <a:gd name="T20" fmla="*/ 10 w 25"/>
                  <a:gd name="T21" fmla="*/ 9 h 23"/>
                  <a:gd name="T22" fmla="*/ 9 w 25"/>
                  <a:gd name="T23" fmla="*/ 11 h 23"/>
                  <a:gd name="T24" fmla="*/ 9 w 25"/>
                  <a:gd name="T25" fmla="*/ 13 h 23"/>
                  <a:gd name="T26" fmla="*/ 12 w 25"/>
                  <a:gd name="T27" fmla="*/ 15 h 23"/>
                  <a:gd name="T28" fmla="*/ 17 w 25"/>
                  <a:gd name="T29" fmla="*/ 13 h 23"/>
                  <a:gd name="T30" fmla="*/ 16 w 25"/>
                  <a:gd name="T31" fmla="*/ 10 h 23"/>
                  <a:gd name="T32" fmla="*/ 13 w 25"/>
                  <a:gd name="T33" fmla="*/ 9 h 23"/>
                  <a:gd name="T34" fmla="*/ 12 w 25"/>
                  <a:gd name="T35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2" y="23"/>
                      <a:pt x="11" y="23"/>
                    </a:cubicBezTo>
                    <a:cubicBezTo>
                      <a:pt x="8" y="23"/>
                      <a:pt x="5" y="21"/>
                      <a:pt x="3" y="18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2" y="0"/>
                      <a:pt x="15" y="1"/>
                    </a:cubicBezTo>
                    <a:cubicBezTo>
                      <a:pt x="18" y="1"/>
                      <a:pt x="21" y="3"/>
                      <a:pt x="22" y="5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485"/>
              <p:cNvSpPr>
                <a:spLocks noEditPoints="1"/>
              </p:cNvSpPr>
              <p:nvPr/>
            </p:nvSpPr>
            <p:spPr bwMode="auto">
              <a:xfrm>
                <a:off x="-5033963" y="2957513"/>
                <a:ext cx="55563" cy="50800"/>
              </a:xfrm>
              <a:custGeom>
                <a:avLst/>
                <a:gdLst>
                  <a:gd name="T0" fmla="*/ 13 w 26"/>
                  <a:gd name="T1" fmla="*/ 23 h 23"/>
                  <a:gd name="T2" fmla="*/ 10 w 26"/>
                  <a:gd name="T3" fmla="*/ 23 h 23"/>
                  <a:gd name="T4" fmla="*/ 2 w 26"/>
                  <a:gd name="T5" fmla="*/ 17 h 23"/>
                  <a:gd name="T6" fmla="*/ 1 w 26"/>
                  <a:gd name="T7" fmla="*/ 9 h 23"/>
                  <a:gd name="T8" fmla="*/ 12 w 26"/>
                  <a:gd name="T9" fmla="*/ 0 h 23"/>
                  <a:gd name="T10" fmla="*/ 15 w 26"/>
                  <a:gd name="T11" fmla="*/ 1 h 23"/>
                  <a:gd name="T12" fmla="*/ 25 w 26"/>
                  <a:gd name="T13" fmla="*/ 14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11 h 23"/>
                  <a:gd name="T20" fmla="*/ 9 w 26"/>
                  <a:gd name="T21" fmla="*/ 13 h 23"/>
                  <a:gd name="T22" fmla="*/ 12 w 26"/>
                  <a:gd name="T23" fmla="*/ 15 h 23"/>
                  <a:gd name="T24" fmla="*/ 17 w 26"/>
                  <a:gd name="T25" fmla="*/ 13 h 23"/>
                  <a:gd name="T26" fmla="*/ 13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1" y="23"/>
                      <a:pt x="10" y="23"/>
                    </a:cubicBezTo>
                    <a:cubicBezTo>
                      <a:pt x="7" y="22"/>
                      <a:pt x="4" y="20"/>
                      <a:pt x="2" y="17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1"/>
                    </a:cubicBezTo>
                    <a:cubicBezTo>
                      <a:pt x="22" y="2"/>
                      <a:pt x="26" y="8"/>
                      <a:pt x="25" y="14"/>
                    </a:cubicBezTo>
                    <a:cubicBezTo>
                      <a:pt x="23" y="19"/>
                      <a:pt x="19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486"/>
              <p:cNvSpPr>
                <a:spLocks noEditPoints="1"/>
              </p:cNvSpPr>
              <p:nvPr/>
            </p:nvSpPr>
            <p:spPr bwMode="auto">
              <a:xfrm>
                <a:off x="-5026025" y="2927350"/>
                <a:ext cx="55563" cy="50800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2 h 23"/>
                  <a:gd name="T4" fmla="*/ 2 w 26"/>
                  <a:gd name="T5" fmla="*/ 17 h 23"/>
                  <a:gd name="T6" fmla="*/ 1 w 26"/>
                  <a:gd name="T7" fmla="*/ 8 h 23"/>
                  <a:gd name="T8" fmla="*/ 12 w 26"/>
                  <a:gd name="T9" fmla="*/ 0 h 23"/>
                  <a:gd name="T10" fmla="*/ 16 w 26"/>
                  <a:gd name="T11" fmla="*/ 1 h 23"/>
                  <a:gd name="T12" fmla="*/ 24 w 26"/>
                  <a:gd name="T13" fmla="*/ 15 h 23"/>
                  <a:gd name="T14" fmla="*/ 13 w 26"/>
                  <a:gd name="T15" fmla="*/ 23 h 23"/>
                  <a:gd name="T16" fmla="*/ 12 w 26"/>
                  <a:gd name="T17" fmla="*/ 8 h 23"/>
                  <a:gd name="T18" fmla="*/ 8 w 26"/>
                  <a:gd name="T19" fmla="*/ 10 h 23"/>
                  <a:gd name="T20" fmla="*/ 9 w 26"/>
                  <a:gd name="T21" fmla="*/ 13 h 23"/>
                  <a:gd name="T22" fmla="*/ 11 w 26"/>
                  <a:gd name="T23" fmla="*/ 15 h 23"/>
                  <a:gd name="T24" fmla="*/ 16 w 26"/>
                  <a:gd name="T25" fmla="*/ 13 h 23"/>
                  <a:gd name="T26" fmla="*/ 13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2"/>
                      <a:pt x="3" y="20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4" y="0"/>
                      <a:pt x="16" y="1"/>
                    </a:cubicBezTo>
                    <a:cubicBezTo>
                      <a:pt x="22" y="3"/>
                      <a:pt x="26" y="9"/>
                      <a:pt x="24" y="15"/>
                    </a:cubicBezTo>
                    <a:cubicBezTo>
                      <a:pt x="23" y="20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4"/>
                      <a:pt x="11" y="15"/>
                    </a:cubicBezTo>
                    <a:cubicBezTo>
                      <a:pt x="13" y="15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487"/>
              <p:cNvSpPr>
                <a:spLocks noEditPoints="1"/>
              </p:cNvSpPr>
              <p:nvPr/>
            </p:nvSpPr>
            <p:spPr bwMode="auto">
              <a:xfrm>
                <a:off x="-5018088" y="2898775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2 h 23"/>
                  <a:gd name="T4" fmla="*/ 2 w 26"/>
                  <a:gd name="T5" fmla="*/ 16 h 23"/>
                  <a:gd name="T6" fmla="*/ 1 w 26"/>
                  <a:gd name="T7" fmla="*/ 8 h 23"/>
                  <a:gd name="T8" fmla="*/ 12 w 26"/>
                  <a:gd name="T9" fmla="*/ 0 h 23"/>
                  <a:gd name="T10" fmla="*/ 16 w 26"/>
                  <a:gd name="T11" fmla="*/ 1 h 23"/>
                  <a:gd name="T12" fmla="*/ 24 w 26"/>
                  <a:gd name="T13" fmla="*/ 15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10 h 23"/>
                  <a:gd name="T20" fmla="*/ 9 w 26"/>
                  <a:gd name="T21" fmla="*/ 13 h 23"/>
                  <a:gd name="T22" fmla="*/ 12 w 26"/>
                  <a:gd name="T23" fmla="*/ 15 h 23"/>
                  <a:gd name="T24" fmla="*/ 16 w 26"/>
                  <a:gd name="T25" fmla="*/ 13 h 23"/>
                  <a:gd name="T26" fmla="*/ 14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1"/>
                      <a:pt x="3" y="19"/>
                      <a:pt x="2" y="16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3" y="3"/>
                      <a:pt x="26" y="10"/>
                      <a:pt x="24" y="15"/>
                    </a:cubicBezTo>
                    <a:cubicBezTo>
                      <a:pt x="23" y="20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9" y="14"/>
                      <a:pt x="10" y="14"/>
                      <a:pt x="12" y="15"/>
                    </a:cubicBezTo>
                    <a:cubicBezTo>
                      <a:pt x="14" y="15"/>
                      <a:pt x="16" y="14"/>
                      <a:pt x="16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488"/>
              <p:cNvSpPr>
                <a:spLocks noEditPoints="1"/>
              </p:cNvSpPr>
              <p:nvPr/>
            </p:nvSpPr>
            <p:spPr bwMode="auto">
              <a:xfrm>
                <a:off x="-5006975" y="2868613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3 h 23"/>
                  <a:gd name="T4" fmla="*/ 2 w 26"/>
                  <a:gd name="T5" fmla="*/ 17 h 23"/>
                  <a:gd name="T6" fmla="*/ 1 w 26"/>
                  <a:gd name="T7" fmla="*/ 7 h 23"/>
                  <a:gd name="T8" fmla="*/ 12 w 26"/>
                  <a:gd name="T9" fmla="*/ 0 h 23"/>
                  <a:gd name="T10" fmla="*/ 17 w 26"/>
                  <a:gd name="T11" fmla="*/ 1 h 23"/>
                  <a:gd name="T12" fmla="*/ 24 w 26"/>
                  <a:gd name="T13" fmla="*/ 16 h 23"/>
                  <a:gd name="T14" fmla="*/ 17 w 26"/>
                  <a:gd name="T15" fmla="*/ 22 h 23"/>
                  <a:gd name="T16" fmla="*/ 13 w 26"/>
                  <a:gd name="T17" fmla="*/ 23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1 w 26"/>
                  <a:gd name="T25" fmla="*/ 15 h 23"/>
                  <a:gd name="T26" fmla="*/ 15 w 26"/>
                  <a:gd name="T27" fmla="*/ 15 h 23"/>
                  <a:gd name="T28" fmla="*/ 16 w 26"/>
                  <a:gd name="T29" fmla="*/ 13 h 23"/>
                  <a:gd name="T30" fmla="*/ 14 w 26"/>
                  <a:gd name="T31" fmla="*/ 9 h 23"/>
                  <a:gd name="T32" fmla="*/ 12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10" y="23"/>
                      <a:pt x="9" y="23"/>
                    </a:cubicBezTo>
                    <a:cubicBezTo>
                      <a:pt x="6" y="21"/>
                      <a:pt x="3" y="19"/>
                      <a:pt x="2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1"/>
                      <a:pt x="17" y="1"/>
                    </a:cubicBezTo>
                    <a:cubicBezTo>
                      <a:pt x="23" y="4"/>
                      <a:pt x="26" y="11"/>
                      <a:pt x="24" y="16"/>
                    </a:cubicBezTo>
                    <a:cubicBezTo>
                      <a:pt x="23" y="19"/>
                      <a:pt x="20" y="21"/>
                      <a:pt x="17" y="22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9" y="14"/>
                      <a:pt x="10" y="14"/>
                      <a:pt x="11" y="15"/>
                    </a:cubicBezTo>
                    <a:cubicBezTo>
                      <a:pt x="12" y="15"/>
                      <a:pt x="14" y="15"/>
                      <a:pt x="15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489"/>
              <p:cNvSpPr>
                <a:spLocks noEditPoints="1"/>
              </p:cNvSpPr>
              <p:nvPr/>
            </p:nvSpPr>
            <p:spPr bwMode="auto">
              <a:xfrm>
                <a:off x="-4994275" y="2840038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8 w 26"/>
                  <a:gd name="T3" fmla="*/ 22 h 23"/>
                  <a:gd name="T4" fmla="*/ 1 w 26"/>
                  <a:gd name="T5" fmla="*/ 16 h 23"/>
                  <a:gd name="T6" fmla="*/ 1 w 26"/>
                  <a:gd name="T7" fmla="*/ 7 h 23"/>
                  <a:gd name="T8" fmla="*/ 11 w 26"/>
                  <a:gd name="T9" fmla="*/ 0 h 23"/>
                  <a:gd name="T10" fmla="*/ 17 w 26"/>
                  <a:gd name="T11" fmla="*/ 1 h 23"/>
                  <a:gd name="T12" fmla="*/ 23 w 26"/>
                  <a:gd name="T13" fmla="*/ 16 h 23"/>
                  <a:gd name="T14" fmla="*/ 17 w 26"/>
                  <a:gd name="T15" fmla="*/ 22 h 23"/>
                  <a:gd name="T16" fmla="*/ 13 w 26"/>
                  <a:gd name="T17" fmla="*/ 23 h 23"/>
                  <a:gd name="T18" fmla="*/ 11 w 26"/>
                  <a:gd name="T19" fmla="*/ 8 h 23"/>
                  <a:gd name="T20" fmla="*/ 8 w 26"/>
                  <a:gd name="T21" fmla="*/ 10 h 23"/>
                  <a:gd name="T22" fmla="*/ 8 w 26"/>
                  <a:gd name="T23" fmla="*/ 12 h 23"/>
                  <a:gd name="T24" fmla="*/ 11 w 26"/>
                  <a:gd name="T25" fmla="*/ 14 h 23"/>
                  <a:gd name="T26" fmla="*/ 14 w 26"/>
                  <a:gd name="T27" fmla="*/ 15 h 23"/>
                  <a:gd name="T28" fmla="*/ 16 w 26"/>
                  <a:gd name="T29" fmla="*/ 13 h 23"/>
                  <a:gd name="T30" fmla="*/ 13 w 26"/>
                  <a:gd name="T31" fmla="*/ 8 h 23"/>
                  <a:gd name="T32" fmla="*/ 11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9" y="23"/>
                      <a:pt x="8" y="22"/>
                    </a:cubicBezTo>
                    <a:cubicBezTo>
                      <a:pt x="5" y="21"/>
                      <a:pt x="2" y="18"/>
                      <a:pt x="1" y="16"/>
                    </a:cubicBezTo>
                    <a:cubicBezTo>
                      <a:pt x="0" y="13"/>
                      <a:pt x="0" y="9"/>
                      <a:pt x="1" y="7"/>
                    </a:cubicBezTo>
                    <a:cubicBezTo>
                      <a:pt x="3" y="2"/>
                      <a:pt x="7" y="0"/>
                      <a:pt x="11" y="0"/>
                    </a:cubicBezTo>
                    <a:cubicBezTo>
                      <a:pt x="13" y="0"/>
                      <a:pt x="15" y="0"/>
                      <a:pt x="17" y="1"/>
                    </a:cubicBezTo>
                    <a:cubicBezTo>
                      <a:pt x="23" y="4"/>
                      <a:pt x="26" y="11"/>
                      <a:pt x="23" y="16"/>
                    </a:cubicBezTo>
                    <a:cubicBezTo>
                      <a:pt x="22" y="19"/>
                      <a:pt x="20" y="21"/>
                      <a:pt x="17" y="22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9" y="13"/>
                      <a:pt x="10" y="14"/>
                      <a:pt x="11" y="14"/>
                    </a:cubicBezTo>
                    <a:cubicBezTo>
                      <a:pt x="12" y="15"/>
                      <a:pt x="13" y="15"/>
                      <a:pt x="14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490"/>
              <p:cNvSpPr>
                <a:spLocks noEditPoints="1"/>
              </p:cNvSpPr>
              <p:nvPr/>
            </p:nvSpPr>
            <p:spPr bwMode="auto">
              <a:xfrm>
                <a:off x="-5073650" y="29718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3 w 25"/>
                  <a:gd name="T5" fmla="*/ 19 h 24"/>
                  <a:gd name="T6" fmla="*/ 1 w 25"/>
                  <a:gd name="T7" fmla="*/ 10 h 24"/>
                  <a:gd name="T8" fmla="*/ 6 w 25"/>
                  <a:gd name="T9" fmla="*/ 2 h 24"/>
                  <a:gd name="T10" fmla="*/ 15 w 25"/>
                  <a:gd name="T11" fmla="*/ 1 h 24"/>
                  <a:gd name="T12" fmla="*/ 23 w 25"/>
                  <a:gd name="T13" fmla="*/ 6 h 24"/>
                  <a:gd name="T14" fmla="*/ 25 w 25"/>
                  <a:gd name="T15" fmla="*/ 14 h 24"/>
                  <a:gd name="T16" fmla="*/ 13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2 w 25"/>
                  <a:gd name="T27" fmla="*/ 16 h 24"/>
                  <a:gd name="T28" fmla="*/ 17 w 25"/>
                  <a:gd name="T29" fmla="*/ 13 h 24"/>
                  <a:gd name="T30" fmla="*/ 16 w 25"/>
                  <a:gd name="T31" fmla="*/ 11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7" y="23"/>
                      <a:pt x="5" y="21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9" y="1"/>
                      <a:pt x="12" y="0"/>
                      <a:pt x="15" y="1"/>
                    </a:cubicBezTo>
                    <a:cubicBezTo>
                      <a:pt x="18" y="2"/>
                      <a:pt x="21" y="3"/>
                      <a:pt x="23" y="6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491"/>
              <p:cNvSpPr>
                <a:spLocks noEditPoints="1"/>
              </p:cNvSpPr>
              <p:nvPr/>
            </p:nvSpPr>
            <p:spPr bwMode="auto">
              <a:xfrm>
                <a:off x="-5067300" y="293846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3 w 25"/>
                  <a:gd name="T5" fmla="*/ 18 h 24"/>
                  <a:gd name="T6" fmla="*/ 1 w 25"/>
                  <a:gd name="T7" fmla="*/ 9 h 24"/>
                  <a:gd name="T8" fmla="*/ 3 w 25"/>
                  <a:gd name="T9" fmla="*/ 5 h 24"/>
                  <a:gd name="T10" fmla="*/ 7 w 25"/>
                  <a:gd name="T11" fmla="*/ 2 h 24"/>
                  <a:gd name="T12" fmla="*/ 16 w 25"/>
                  <a:gd name="T13" fmla="*/ 1 h 24"/>
                  <a:gd name="T14" fmla="*/ 23 w 25"/>
                  <a:gd name="T15" fmla="*/ 6 h 24"/>
                  <a:gd name="T16" fmla="*/ 25 w 25"/>
                  <a:gd name="T17" fmla="*/ 11 h 24"/>
                  <a:gd name="T18" fmla="*/ 25 w 25"/>
                  <a:gd name="T19" fmla="*/ 15 h 24"/>
                  <a:gd name="T20" fmla="*/ 13 w 25"/>
                  <a:gd name="T21" fmla="*/ 24 h 24"/>
                  <a:gd name="T22" fmla="*/ 13 w 25"/>
                  <a:gd name="T23" fmla="*/ 9 h 24"/>
                  <a:gd name="T24" fmla="*/ 11 w 25"/>
                  <a:gd name="T25" fmla="*/ 9 h 24"/>
                  <a:gd name="T26" fmla="*/ 10 w 25"/>
                  <a:gd name="T27" fmla="*/ 10 h 24"/>
                  <a:gd name="T28" fmla="*/ 9 w 25"/>
                  <a:gd name="T29" fmla="*/ 11 h 24"/>
                  <a:gd name="T30" fmla="*/ 10 w 25"/>
                  <a:gd name="T31" fmla="*/ 14 h 24"/>
                  <a:gd name="T32" fmla="*/ 12 w 25"/>
                  <a:gd name="T33" fmla="*/ 16 h 24"/>
                  <a:gd name="T34" fmla="*/ 17 w 25"/>
                  <a:gd name="T35" fmla="*/ 13 h 24"/>
                  <a:gd name="T36" fmla="*/ 17 w 25"/>
                  <a:gd name="T37" fmla="*/ 12 h 24"/>
                  <a:gd name="T38" fmla="*/ 16 w 25"/>
                  <a:gd name="T39" fmla="*/ 11 h 24"/>
                  <a:gd name="T40" fmla="*/ 14 w 25"/>
                  <a:gd name="T41" fmla="*/ 9 h 24"/>
                  <a:gd name="T42" fmla="*/ 13 w 25"/>
                  <a:gd name="T4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3" y="18"/>
                    </a:cubicBezTo>
                    <a:cubicBezTo>
                      <a:pt x="1" y="16"/>
                      <a:pt x="0" y="13"/>
                      <a:pt x="1" y="9"/>
                    </a:cubicBezTo>
                    <a:cubicBezTo>
                      <a:pt x="2" y="8"/>
                      <a:pt x="2" y="6"/>
                      <a:pt x="3" y="5"/>
                    </a:cubicBezTo>
                    <a:cubicBezTo>
                      <a:pt x="4" y="4"/>
                      <a:pt x="6" y="3"/>
                      <a:pt x="7" y="2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4" y="8"/>
                      <a:pt x="25" y="9"/>
                      <a:pt x="25" y="11"/>
                    </a:cubicBezTo>
                    <a:cubicBezTo>
                      <a:pt x="25" y="12"/>
                      <a:pt x="25" y="14"/>
                      <a:pt x="25" y="15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10" y="10"/>
                      <a:pt x="10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7" y="15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7" y="11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Freeform 492"/>
              <p:cNvSpPr>
                <a:spLocks noEditPoints="1"/>
              </p:cNvSpPr>
              <p:nvPr/>
            </p:nvSpPr>
            <p:spPr bwMode="auto">
              <a:xfrm>
                <a:off x="-5056188" y="2908300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9 w 25"/>
                  <a:gd name="T3" fmla="*/ 23 h 23"/>
                  <a:gd name="T4" fmla="*/ 1 w 25"/>
                  <a:gd name="T5" fmla="*/ 17 h 23"/>
                  <a:gd name="T6" fmla="*/ 0 w 25"/>
                  <a:gd name="T7" fmla="*/ 8 h 23"/>
                  <a:gd name="T8" fmla="*/ 12 w 25"/>
                  <a:gd name="T9" fmla="*/ 0 h 23"/>
                  <a:gd name="T10" fmla="*/ 16 w 25"/>
                  <a:gd name="T11" fmla="*/ 0 h 23"/>
                  <a:gd name="T12" fmla="*/ 24 w 25"/>
                  <a:gd name="T13" fmla="*/ 15 h 23"/>
                  <a:gd name="T14" fmla="*/ 12 w 25"/>
                  <a:gd name="T15" fmla="*/ 23 h 23"/>
                  <a:gd name="T16" fmla="*/ 12 w 25"/>
                  <a:gd name="T17" fmla="*/ 8 h 23"/>
                  <a:gd name="T18" fmla="*/ 8 w 25"/>
                  <a:gd name="T19" fmla="*/ 10 h 23"/>
                  <a:gd name="T20" fmla="*/ 9 w 25"/>
                  <a:gd name="T21" fmla="*/ 13 h 23"/>
                  <a:gd name="T22" fmla="*/ 11 w 25"/>
                  <a:gd name="T23" fmla="*/ 15 h 23"/>
                  <a:gd name="T24" fmla="*/ 16 w 25"/>
                  <a:gd name="T25" fmla="*/ 13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9" y="23"/>
                    </a:cubicBezTo>
                    <a:cubicBezTo>
                      <a:pt x="6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0" y="8"/>
                    </a:cubicBezTo>
                    <a:cubicBezTo>
                      <a:pt x="2" y="3"/>
                      <a:pt x="6" y="0"/>
                      <a:pt x="12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22" y="2"/>
                      <a:pt x="25" y="9"/>
                      <a:pt x="24" y="15"/>
                    </a:cubicBezTo>
                    <a:cubicBezTo>
                      <a:pt x="22" y="20"/>
                      <a:pt x="18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3" y="16"/>
                      <a:pt x="15" y="15"/>
                      <a:pt x="16" y="13"/>
                    </a:cubicBezTo>
                    <a:cubicBezTo>
                      <a:pt x="16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493"/>
              <p:cNvSpPr>
                <a:spLocks noEditPoints="1"/>
              </p:cNvSpPr>
              <p:nvPr/>
            </p:nvSpPr>
            <p:spPr bwMode="auto">
              <a:xfrm>
                <a:off x="-5048250" y="287655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2 w 25"/>
                  <a:gd name="T5" fmla="*/ 17 h 24"/>
                  <a:gd name="T6" fmla="*/ 1 w 25"/>
                  <a:gd name="T7" fmla="*/ 8 h 24"/>
                  <a:gd name="T8" fmla="*/ 8 w 25"/>
                  <a:gd name="T9" fmla="*/ 1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9 h 24"/>
                  <a:gd name="T22" fmla="*/ 9 w 25"/>
                  <a:gd name="T23" fmla="*/ 11 h 24"/>
                  <a:gd name="T24" fmla="*/ 9 w 25"/>
                  <a:gd name="T25" fmla="*/ 13 h 24"/>
                  <a:gd name="T26" fmla="*/ 12 w 25"/>
                  <a:gd name="T27" fmla="*/ 15 h 24"/>
                  <a:gd name="T28" fmla="*/ 13 w 25"/>
                  <a:gd name="T29" fmla="*/ 16 h 24"/>
                  <a:gd name="T30" fmla="*/ 17 w 25"/>
                  <a:gd name="T31" fmla="*/ 13 h 24"/>
                  <a:gd name="T32" fmla="*/ 16 w 25"/>
                  <a:gd name="T33" fmla="*/ 11 h 24"/>
                  <a:gd name="T34" fmla="*/ 14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0" y="23"/>
                      <a:pt x="9" y="23"/>
                    </a:cubicBezTo>
                    <a:cubicBezTo>
                      <a:pt x="6" y="22"/>
                      <a:pt x="3" y="20"/>
                      <a:pt x="2" y="17"/>
                    </a:cubicBezTo>
                    <a:cubicBezTo>
                      <a:pt x="1" y="14"/>
                      <a:pt x="0" y="11"/>
                      <a:pt x="1" y="8"/>
                    </a:cubicBezTo>
                    <a:cubicBezTo>
                      <a:pt x="2" y="5"/>
                      <a:pt x="5" y="2"/>
                      <a:pt x="8" y="1"/>
                    </a:cubicBezTo>
                    <a:cubicBezTo>
                      <a:pt x="10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5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494"/>
              <p:cNvSpPr>
                <a:spLocks noEditPoints="1"/>
              </p:cNvSpPr>
              <p:nvPr/>
            </p:nvSpPr>
            <p:spPr bwMode="auto">
              <a:xfrm>
                <a:off x="-5033963" y="2844800"/>
                <a:ext cx="52388" cy="50800"/>
              </a:xfrm>
              <a:custGeom>
                <a:avLst/>
                <a:gdLst>
                  <a:gd name="T0" fmla="*/ 12 w 25"/>
                  <a:gd name="T1" fmla="*/ 24 h 24"/>
                  <a:gd name="T2" fmla="*/ 8 w 25"/>
                  <a:gd name="T3" fmla="*/ 24 h 24"/>
                  <a:gd name="T4" fmla="*/ 1 w 25"/>
                  <a:gd name="T5" fmla="*/ 17 h 24"/>
                  <a:gd name="T6" fmla="*/ 1 w 25"/>
                  <a:gd name="T7" fmla="*/ 8 h 24"/>
                  <a:gd name="T8" fmla="*/ 7 w 25"/>
                  <a:gd name="T9" fmla="*/ 2 h 24"/>
                  <a:gd name="T10" fmla="*/ 17 w 25"/>
                  <a:gd name="T11" fmla="*/ 2 h 24"/>
                  <a:gd name="T12" fmla="*/ 23 w 25"/>
                  <a:gd name="T13" fmla="*/ 8 h 24"/>
                  <a:gd name="T14" fmla="*/ 23 w 25"/>
                  <a:gd name="T15" fmla="*/ 17 h 24"/>
                  <a:gd name="T16" fmla="*/ 12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8 w 25"/>
                  <a:gd name="T23" fmla="*/ 11 h 24"/>
                  <a:gd name="T24" fmla="*/ 9 w 25"/>
                  <a:gd name="T25" fmla="*/ 14 h 24"/>
                  <a:gd name="T26" fmla="*/ 11 w 25"/>
                  <a:gd name="T27" fmla="*/ 16 h 24"/>
                  <a:gd name="T28" fmla="*/ 16 w 25"/>
                  <a:gd name="T29" fmla="*/ 14 h 24"/>
                  <a:gd name="T30" fmla="*/ 16 w 25"/>
                  <a:gd name="T31" fmla="*/ 12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2"/>
                    </a:cubicBezTo>
                    <a:cubicBezTo>
                      <a:pt x="10" y="0"/>
                      <a:pt x="14" y="1"/>
                      <a:pt x="17" y="2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4" y="11"/>
                      <a:pt x="25" y="14"/>
                      <a:pt x="23" y="17"/>
                    </a:cubicBezTo>
                    <a:cubicBezTo>
                      <a:pt x="22" y="22"/>
                      <a:pt x="17" y="24"/>
                      <a:pt x="12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9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3" y="17"/>
                      <a:pt x="15" y="16"/>
                      <a:pt x="16" y="14"/>
                    </a:cubicBezTo>
                    <a:cubicBezTo>
                      <a:pt x="16" y="13"/>
                      <a:pt x="16" y="12"/>
                      <a:pt x="16" y="12"/>
                    </a:cubicBezTo>
                    <a:cubicBezTo>
                      <a:pt x="15" y="11"/>
                      <a:pt x="15" y="10"/>
                      <a:pt x="13" y="9"/>
                    </a:cubicBezTo>
                    <a:cubicBezTo>
                      <a:pt x="13" y="9"/>
                      <a:pt x="12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495"/>
              <p:cNvSpPr>
                <a:spLocks noEditPoints="1"/>
              </p:cNvSpPr>
              <p:nvPr/>
            </p:nvSpPr>
            <p:spPr bwMode="auto">
              <a:xfrm>
                <a:off x="-5103813" y="2947988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10 w 26"/>
                  <a:gd name="T3" fmla="*/ 24 h 24"/>
                  <a:gd name="T4" fmla="*/ 2 w 26"/>
                  <a:gd name="T5" fmla="*/ 19 h 24"/>
                  <a:gd name="T6" fmla="*/ 1 w 26"/>
                  <a:gd name="T7" fmla="*/ 10 h 24"/>
                  <a:gd name="T8" fmla="*/ 12 w 26"/>
                  <a:gd name="T9" fmla="*/ 0 h 24"/>
                  <a:gd name="T10" fmla="*/ 15 w 26"/>
                  <a:gd name="T11" fmla="*/ 0 h 24"/>
                  <a:gd name="T12" fmla="*/ 24 w 26"/>
                  <a:gd name="T13" fmla="*/ 15 h 24"/>
                  <a:gd name="T14" fmla="*/ 19 w 26"/>
                  <a:gd name="T15" fmla="*/ 22 h 24"/>
                  <a:gd name="T16" fmla="*/ 12 w 26"/>
                  <a:gd name="T17" fmla="*/ 24 h 24"/>
                  <a:gd name="T18" fmla="*/ 12 w 26"/>
                  <a:gd name="T19" fmla="*/ 8 h 24"/>
                  <a:gd name="T20" fmla="*/ 9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5 w 26"/>
                  <a:gd name="T27" fmla="*/ 16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0" y="16"/>
                      <a:pt x="0" y="13"/>
                      <a:pt x="1" y="10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8" y="12"/>
                      <a:pt x="8" y="14"/>
                      <a:pt x="9" y="14"/>
                    </a:cubicBezTo>
                    <a:cubicBezTo>
                      <a:pt x="10" y="15"/>
                      <a:pt x="10" y="16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496"/>
              <p:cNvSpPr>
                <a:spLocks noEditPoints="1"/>
              </p:cNvSpPr>
              <p:nvPr/>
            </p:nvSpPr>
            <p:spPr bwMode="auto">
              <a:xfrm>
                <a:off x="-5094288" y="2914650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9 w 26"/>
                  <a:gd name="T3" fmla="*/ 23 h 24"/>
                  <a:gd name="T4" fmla="*/ 2 w 26"/>
                  <a:gd name="T5" fmla="*/ 18 h 24"/>
                  <a:gd name="T6" fmla="*/ 1 w 26"/>
                  <a:gd name="T7" fmla="*/ 8 h 24"/>
                  <a:gd name="T8" fmla="*/ 12 w 26"/>
                  <a:gd name="T9" fmla="*/ 0 h 24"/>
                  <a:gd name="T10" fmla="*/ 16 w 26"/>
                  <a:gd name="T11" fmla="*/ 0 h 24"/>
                  <a:gd name="T12" fmla="*/ 24 w 26"/>
                  <a:gd name="T13" fmla="*/ 15 h 24"/>
                  <a:gd name="T14" fmla="*/ 18 w 26"/>
                  <a:gd name="T15" fmla="*/ 22 h 24"/>
                  <a:gd name="T16" fmla="*/ 12 w 26"/>
                  <a:gd name="T17" fmla="*/ 24 h 24"/>
                  <a:gd name="T18" fmla="*/ 12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1 w 26"/>
                  <a:gd name="T25" fmla="*/ 15 h 24"/>
                  <a:gd name="T26" fmla="*/ 14 w 26"/>
                  <a:gd name="T27" fmla="*/ 15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5" y="0"/>
                      <a:pt x="16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3" y="18"/>
                      <a:pt x="21" y="20"/>
                      <a:pt x="18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1"/>
                      <a:pt x="16" y="8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497"/>
              <p:cNvSpPr>
                <a:spLocks noEditPoints="1"/>
              </p:cNvSpPr>
              <p:nvPr/>
            </p:nvSpPr>
            <p:spPr bwMode="auto">
              <a:xfrm>
                <a:off x="-5086350" y="2881313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9 w 27"/>
                  <a:gd name="T3" fmla="*/ 24 h 24"/>
                  <a:gd name="T4" fmla="*/ 2 w 27"/>
                  <a:gd name="T5" fmla="*/ 18 h 24"/>
                  <a:gd name="T6" fmla="*/ 1 w 27"/>
                  <a:gd name="T7" fmla="*/ 8 h 24"/>
                  <a:gd name="T8" fmla="*/ 13 w 27"/>
                  <a:gd name="T9" fmla="*/ 0 h 24"/>
                  <a:gd name="T10" fmla="*/ 17 w 27"/>
                  <a:gd name="T11" fmla="*/ 1 h 24"/>
                  <a:gd name="T12" fmla="*/ 24 w 27"/>
                  <a:gd name="T13" fmla="*/ 16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1 h 24"/>
                  <a:gd name="T20" fmla="*/ 9 w 27"/>
                  <a:gd name="T21" fmla="*/ 14 h 24"/>
                  <a:gd name="T22" fmla="*/ 12 w 27"/>
                  <a:gd name="T23" fmla="*/ 16 h 24"/>
                  <a:gd name="T24" fmla="*/ 17 w 27"/>
                  <a:gd name="T25" fmla="*/ 13 h 24"/>
                  <a:gd name="T26" fmla="*/ 14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1" y="24"/>
                      <a:pt x="9" y="24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1" y="15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3" y="3"/>
                      <a:pt x="27" y="10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7"/>
                      <a:pt x="16" y="15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498"/>
              <p:cNvSpPr>
                <a:spLocks noEditPoints="1"/>
              </p:cNvSpPr>
              <p:nvPr/>
            </p:nvSpPr>
            <p:spPr bwMode="auto">
              <a:xfrm>
                <a:off x="-5073650" y="284797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8 w 26"/>
                  <a:gd name="T3" fmla="*/ 23 h 24"/>
                  <a:gd name="T4" fmla="*/ 1 w 26"/>
                  <a:gd name="T5" fmla="*/ 17 h 24"/>
                  <a:gd name="T6" fmla="*/ 0 w 26"/>
                  <a:gd name="T7" fmla="*/ 13 h 24"/>
                  <a:gd name="T8" fmla="*/ 1 w 26"/>
                  <a:gd name="T9" fmla="*/ 8 h 24"/>
                  <a:gd name="T10" fmla="*/ 12 w 26"/>
                  <a:gd name="T11" fmla="*/ 0 h 24"/>
                  <a:gd name="T12" fmla="*/ 17 w 26"/>
                  <a:gd name="T13" fmla="*/ 1 h 24"/>
                  <a:gd name="T14" fmla="*/ 24 w 26"/>
                  <a:gd name="T15" fmla="*/ 16 h 24"/>
                  <a:gd name="T16" fmla="*/ 21 w 26"/>
                  <a:gd name="T17" fmla="*/ 20 h 24"/>
                  <a:gd name="T18" fmla="*/ 17 w 26"/>
                  <a:gd name="T19" fmla="*/ 23 h 24"/>
                  <a:gd name="T20" fmla="*/ 12 w 26"/>
                  <a:gd name="T21" fmla="*/ 24 h 24"/>
                  <a:gd name="T22" fmla="*/ 12 w 26"/>
                  <a:gd name="T23" fmla="*/ 8 h 24"/>
                  <a:gd name="T24" fmla="*/ 8 w 26"/>
                  <a:gd name="T25" fmla="*/ 11 h 24"/>
                  <a:gd name="T26" fmla="*/ 8 w 26"/>
                  <a:gd name="T27" fmla="*/ 12 h 24"/>
                  <a:gd name="T28" fmla="*/ 8 w 26"/>
                  <a:gd name="T29" fmla="*/ 14 h 24"/>
                  <a:gd name="T30" fmla="*/ 11 w 26"/>
                  <a:gd name="T31" fmla="*/ 16 h 24"/>
                  <a:gd name="T32" fmla="*/ 14 w 26"/>
                  <a:gd name="T33" fmla="*/ 16 h 24"/>
                  <a:gd name="T34" fmla="*/ 15 w 26"/>
                  <a:gd name="T35" fmla="*/ 15 h 24"/>
                  <a:gd name="T36" fmla="*/ 16 w 26"/>
                  <a:gd name="T37" fmla="*/ 13 h 24"/>
                  <a:gd name="T38" fmla="*/ 14 w 26"/>
                  <a:gd name="T39" fmla="*/ 8 h 24"/>
                  <a:gd name="T40" fmla="*/ 12 w 26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1" y="16"/>
                      <a:pt x="0" y="14"/>
                      <a:pt x="0" y="13"/>
                    </a:cubicBezTo>
                    <a:cubicBezTo>
                      <a:pt x="0" y="11"/>
                      <a:pt x="0" y="9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3" y="3"/>
                      <a:pt x="26" y="10"/>
                      <a:pt x="24" y="16"/>
                    </a:cubicBezTo>
                    <a:cubicBezTo>
                      <a:pt x="23" y="18"/>
                      <a:pt x="22" y="19"/>
                      <a:pt x="21" y="20"/>
                    </a:cubicBezTo>
                    <a:cubicBezTo>
                      <a:pt x="20" y="21"/>
                      <a:pt x="19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8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4" y="15"/>
                      <a:pt x="15" y="15"/>
                      <a:pt x="15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499"/>
              <p:cNvSpPr>
                <a:spLocks noEditPoints="1"/>
              </p:cNvSpPr>
              <p:nvPr/>
            </p:nvSpPr>
            <p:spPr bwMode="auto">
              <a:xfrm>
                <a:off x="-5133975" y="2921000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2 w 25"/>
                  <a:gd name="T5" fmla="*/ 19 h 25"/>
                  <a:gd name="T6" fmla="*/ 1 w 25"/>
                  <a:gd name="T7" fmla="*/ 10 h 25"/>
                  <a:gd name="T8" fmla="*/ 3 w 25"/>
                  <a:gd name="T9" fmla="*/ 5 h 25"/>
                  <a:gd name="T10" fmla="*/ 6 w 25"/>
                  <a:gd name="T11" fmla="*/ 2 h 25"/>
                  <a:gd name="T12" fmla="*/ 16 w 25"/>
                  <a:gd name="T13" fmla="*/ 0 h 25"/>
                  <a:gd name="T14" fmla="*/ 23 w 25"/>
                  <a:gd name="T15" fmla="*/ 6 h 25"/>
                  <a:gd name="T16" fmla="*/ 25 w 25"/>
                  <a:gd name="T17" fmla="*/ 11 h 25"/>
                  <a:gd name="T18" fmla="*/ 24 w 25"/>
                  <a:gd name="T19" fmla="*/ 15 h 25"/>
                  <a:gd name="T20" fmla="*/ 12 w 25"/>
                  <a:gd name="T21" fmla="*/ 25 h 25"/>
                  <a:gd name="T22" fmla="*/ 13 w 25"/>
                  <a:gd name="T23" fmla="*/ 8 h 25"/>
                  <a:gd name="T24" fmla="*/ 11 w 25"/>
                  <a:gd name="T25" fmla="*/ 9 h 25"/>
                  <a:gd name="T26" fmla="*/ 9 w 25"/>
                  <a:gd name="T27" fmla="*/ 10 h 25"/>
                  <a:gd name="T28" fmla="*/ 9 w 25"/>
                  <a:gd name="T29" fmla="*/ 11 h 25"/>
                  <a:gd name="T30" fmla="*/ 9 w 25"/>
                  <a:gd name="T31" fmla="*/ 15 h 25"/>
                  <a:gd name="T32" fmla="*/ 12 w 25"/>
                  <a:gd name="T33" fmla="*/ 17 h 25"/>
                  <a:gd name="T34" fmla="*/ 16 w 25"/>
                  <a:gd name="T35" fmla="*/ 14 h 25"/>
                  <a:gd name="T36" fmla="*/ 17 w 25"/>
                  <a:gd name="T37" fmla="*/ 12 h 25"/>
                  <a:gd name="T38" fmla="*/ 16 w 25"/>
                  <a:gd name="T39" fmla="*/ 10 h 25"/>
                  <a:gd name="T40" fmla="*/ 14 w 25"/>
                  <a:gd name="T41" fmla="*/ 8 h 25"/>
                  <a:gd name="T42" fmla="*/ 13 w 25"/>
                  <a:gd name="T4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5"/>
                    </a:cubicBezTo>
                    <a:cubicBezTo>
                      <a:pt x="7" y="24"/>
                      <a:pt x="4" y="22"/>
                      <a:pt x="2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8"/>
                      <a:pt x="2" y="6"/>
                      <a:pt x="3" y="5"/>
                    </a:cubicBezTo>
                    <a:cubicBezTo>
                      <a:pt x="4" y="4"/>
                      <a:pt x="5" y="3"/>
                      <a:pt x="6" y="2"/>
                    </a:cubicBezTo>
                    <a:cubicBezTo>
                      <a:pt x="9" y="0"/>
                      <a:pt x="13" y="0"/>
                      <a:pt x="16" y="0"/>
                    </a:cubicBezTo>
                    <a:cubicBezTo>
                      <a:pt x="19" y="1"/>
                      <a:pt x="22" y="3"/>
                      <a:pt x="23" y="6"/>
                    </a:cubicBezTo>
                    <a:cubicBezTo>
                      <a:pt x="24" y="8"/>
                      <a:pt x="24" y="9"/>
                      <a:pt x="25" y="11"/>
                    </a:cubicBezTo>
                    <a:cubicBezTo>
                      <a:pt x="25" y="12"/>
                      <a:pt x="25" y="14"/>
                      <a:pt x="24" y="15"/>
                    </a:cubicBezTo>
                    <a:cubicBezTo>
                      <a:pt x="23" y="21"/>
                      <a:pt x="18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6" y="16"/>
                      <a:pt x="16" y="14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500"/>
              <p:cNvSpPr>
                <a:spLocks noEditPoints="1"/>
              </p:cNvSpPr>
              <p:nvPr/>
            </p:nvSpPr>
            <p:spPr bwMode="auto">
              <a:xfrm>
                <a:off x="-5184775" y="2855913"/>
                <a:ext cx="80963" cy="85725"/>
              </a:xfrm>
              <a:custGeom>
                <a:avLst/>
                <a:gdLst>
                  <a:gd name="T0" fmla="*/ 18 w 38"/>
                  <a:gd name="T1" fmla="*/ 40 h 40"/>
                  <a:gd name="T2" fmla="*/ 14 w 38"/>
                  <a:gd name="T3" fmla="*/ 40 h 40"/>
                  <a:gd name="T4" fmla="*/ 7 w 38"/>
                  <a:gd name="T5" fmla="*/ 36 h 40"/>
                  <a:gd name="T6" fmla="*/ 3 w 38"/>
                  <a:gd name="T7" fmla="*/ 31 h 40"/>
                  <a:gd name="T8" fmla="*/ 1 w 38"/>
                  <a:gd name="T9" fmla="*/ 16 h 40"/>
                  <a:gd name="T10" fmla="*/ 11 w 38"/>
                  <a:gd name="T11" fmla="*/ 3 h 40"/>
                  <a:gd name="T12" fmla="*/ 25 w 38"/>
                  <a:gd name="T13" fmla="*/ 2 h 40"/>
                  <a:gd name="T14" fmla="*/ 36 w 38"/>
                  <a:gd name="T15" fmla="*/ 12 h 40"/>
                  <a:gd name="T16" fmla="*/ 37 w 38"/>
                  <a:gd name="T17" fmla="*/ 26 h 40"/>
                  <a:gd name="T18" fmla="*/ 28 w 38"/>
                  <a:gd name="T19" fmla="*/ 37 h 40"/>
                  <a:gd name="T20" fmla="*/ 21 w 38"/>
                  <a:gd name="T21" fmla="*/ 40 h 40"/>
                  <a:gd name="T22" fmla="*/ 18 w 38"/>
                  <a:gd name="T23" fmla="*/ 40 h 40"/>
                  <a:gd name="T24" fmla="*/ 20 w 38"/>
                  <a:gd name="T25" fmla="*/ 9 h 40"/>
                  <a:gd name="T26" fmla="*/ 15 w 38"/>
                  <a:gd name="T27" fmla="*/ 10 h 40"/>
                  <a:gd name="T28" fmla="*/ 9 w 38"/>
                  <a:gd name="T29" fmla="*/ 18 h 40"/>
                  <a:gd name="T30" fmla="*/ 10 w 38"/>
                  <a:gd name="T31" fmla="*/ 27 h 40"/>
                  <a:gd name="T32" fmla="*/ 12 w 38"/>
                  <a:gd name="T33" fmla="*/ 30 h 40"/>
                  <a:gd name="T34" fmla="*/ 16 w 38"/>
                  <a:gd name="T35" fmla="*/ 32 h 40"/>
                  <a:gd name="T36" fmla="*/ 20 w 38"/>
                  <a:gd name="T37" fmla="*/ 32 h 40"/>
                  <a:gd name="T38" fmla="*/ 24 w 38"/>
                  <a:gd name="T39" fmla="*/ 31 h 40"/>
                  <a:gd name="T40" fmla="*/ 29 w 38"/>
                  <a:gd name="T41" fmla="*/ 24 h 40"/>
                  <a:gd name="T42" fmla="*/ 28 w 38"/>
                  <a:gd name="T43" fmla="*/ 15 h 40"/>
                  <a:gd name="T44" fmla="*/ 23 w 38"/>
                  <a:gd name="T45" fmla="*/ 10 h 40"/>
                  <a:gd name="T46" fmla="*/ 20 w 38"/>
                  <a:gd name="T47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8" h="40">
                    <a:moveTo>
                      <a:pt x="18" y="40"/>
                    </a:moveTo>
                    <a:cubicBezTo>
                      <a:pt x="17" y="40"/>
                      <a:pt x="15" y="40"/>
                      <a:pt x="14" y="40"/>
                    </a:cubicBezTo>
                    <a:cubicBezTo>
                      <a:pt x="11" y="39"/>
                      <a:pt x="9" y="38"/>
                      <a:pt x="7" y="36"/>
                    </a:cubicBezTo>
                    <a:cubicBezTo>
                      <a:pt x="5" y="35"/>
                      <a:pt x="4" y="33"/>
                      <a:pt x="3" y="31"/>
                    </a:cubicBezTo>
                    <a:cubicBezTo>
                      <a:pt x="0" y="26"/>
                      <a:pt x="0" y="21"/>
                      <a:pt x="1" y="16"/>
                    </a:cubicBezTo>
                    <a:cubicBezTo>
                      <a:pt x="3" y="11"/>
                      <a:pt x="6" y="6"/>
                      <a:pt x="11" y="3"/>
                    </a:cubicBezTo>
                    <a:cubicBezTo>
                      <a:pt x="15" y="1"/>
                      <a:pt x="20" y="0"/>
                      <a:pt x="25" y="2"/>
                    </a:cubicBezTo>
                    <a:cubicBezTo>
                      <a:pt x="30" y="3"/>
                      <a:pt x="34" y="7"/>
                      <a:pt x="36" y="12"/>
                    </a:cubicBezTo>
                    <a:cubicBezTo>
                      <a:pt x="38" y="16"/>
                      <a:pt x="38" y="21"/>
                      <a:pt x="37" y="26"/>
                    </a:cubicBezTo>
                    <a:cubicBezTo>
                      <a:pt x="35" y="31"/>
                      <a:pt x="32" y="35"/>
                      <a:pt x="28" y="37"/>
                    </a:cubicBezTo>
                    <a:cubicBezTo>
                      <a:pt x="26" y="39"/>
                      <a:pt x="23" y="40"/>
                      <a:pt x="21" y="40"/>
                    </a:cubicBezTo>
                    <a:cubicBezTo>
                      <a:pt x="20" y="40"/>
                      <a:pt x="19" y="40"/>
                      <a:pt x="18" y="40"/>
                    </a:cubicBezTo>
                    <a:close/>
                    <a:moveTo>
                      <a:pt x="20" y="9"/>
                    </a:moveTo>
                    <a:cubicBezTo>
                      <a:pt x="18" y="9"/>
                      <a:pt x="16" y="10"/>
                      <a:pt x="15" y="10"/>
                    </a:cubicBezTo>
                    <a:cubicBezTo>
                      <a:pt x="12" y="12"/>
                      <a:pt x="10" y="15"/>
                      <a:pt x="9" y="18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0" y="28"/>
                      <a:pt x="11" y="29"/>
                      <a:pt x="12" y="30"/>
                    </a:cubicBezTo>
                    <a:cubicBezTo>
                      <a:pt x="13" y="31"/>
                      <a:pt x="14" y="32"/>
                      <a:pt x="16" y="32"/>
                    </a:cubicBezTo>
                    <a:cubicBezTo>
                      <a:pt x="17" y="32"/>
                      <a:pt x="18" y="32"/>
                      <a:pt x="20" y="32"/>
                    </a:cubicBezTo>
                    <a:cubicBezTo>
                      <a:pt x="21" y="32"/>
                      <a:pt x="22" y="31"/>
                      <a:pt x="24" y="31"/>
                    </a:cubicBezTo>
                    <a:cubicBezTo>
                      <a:pt x="26" y="29"/>
                      <a:pt x="28" y="27"/>
                      <a:pt x="29" y="24"/>
                    </a:cubicBezTo>
                    <a:cubicBezTo>
                      <a:pt x="30" y="21"/>
                      <a:pt x="29" y="18"/>
                      <a:pt x="28" y="15"/>
                    </a:cubicBezTo>
                    <a:cubicBezTo>
                      <a:pt x="27" y="12"/>
                      <a:pt x="25" y="10"/>
                      <a:pt x="23" y="10"/>
                    </a:cubicBezTo>
                    <a:cubicBezTo>
                      <a:pt x="22" y="9"/>
                      <a:pt x="21" y="9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501"/>
              <p:cNvSpPr>
                <a:spLocks noEditPoints="1"/>
              </p:cNvSpPr>
              <p:nvPr/>
            </p:nvSpPr>
            <p:spPr bwMode="auto">
              <a:xfrm>
                <a:off x="-5124450" y="2887663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0 w 26"/>
                  <a:gd name="T3" fmla="*/ 24 h 25"/>
                  <a:gd name="T4" fmla="*/ 2 w 26"/>
                  <a:gd name="T5" fmla="*/ 19 h 25"/>
                  <a:gd name="T6" fmla="*/ 1 w 26"/>
                  <a:gd name="T7" fmla="*/ 9 h 25"/>
                  <a:gd name="T8" fmla="*/ 13 w 26"/>
                  <a:gd name="T9" fmla="*/ 0 h 25"/>
                  <a:gd name="T10" fmla="*/ 17 w 26"/>
                  <a:gd name="T11" fmla="*/ 0 h 25"/>
                  <a:gd name="T12" fmla="*/ 25 w 26"/>
                  <a:gd name="T13" fmla="*/ 16 h 25"/>
                  <a:gd name="T14" fmla="*/ 13 w 26"/>
                  <a:gd name="T15" fmla="*/ 25 h 25"/>
                  <a:gd name="T16" fmla="*/ 13 w 26"/>
                  <a:gd name="T17" fmla="*/ 8 h 25"/>
                  <a:gd name="T18" fmla="*/ 9 w 26"/>
                  <a:gd name="T19" fmla="*/ 11 h 25"/>
                  <a:gd name="T20" fmla="*/ 10 w 26"/>
                  <a:gd name="T21" fmla="*/ 15 h 25"/>
                  <a:gd name="T22" fmla="*/ 12 w 26"/>
                  <a:gd name="T23" fmla="*/ 16 h 25"/>
                  <a:gd name="T24" fmla="*/ 17 w 26"/>
                  <a:gd name="T25" fmla="*/ 13 h 25"/>
                  <a:gd name="T26" fmla="*/ 14 w 26"/>
                  <a:gd name="T27" fmla="*/ 8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1" y="25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3" y="4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0"/>
                    </a:cubicBezTo>
                    <a:cubicBezTo>
                      <a:pt x="23" y="2"/>
                      <a:pt x="26" y="9"/>
                      <a:pt x="25" y="16"/>
                    </a:cubicBezTo>
                    <a:cubicBezTo>
                      <a:pt x="23" y="21"/>
                      <a:pt x="18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9" y="11"/>
                    </a:cubicBezTo>
                    <a:cubicBezTo>
                      <a:pt x="9" y="12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7"/>
                      <a:pt x="16" y="16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502"/>
              <p:cNvSpPr>
                <a:spLocks noEditPoints="1"/>
              </p:cNvSpPr>
              <p:nvPr/>
            </p:nvSpPr>
            <p:spPr bwMode="auto">
              <a:xfrm>
                <a:off x="-5111750" y="2851150"/>
                <a:ext cx="53975" cy="55563"/>
              </a:xfrm>
              <a:custGeom>
                <a:avLst/>
                <a:gdLst>
                  <a:gd name="T0" fmla="*/ 12 w 25"/>
                  <a:gd name="T1" fmla="*/ 26 h 26"/>
                  <a:gd name="T2" fmla="*/ 8 w 25"/>
                  <a:gd name="T3" fmla="*/ 25 h 26"/>
                  <a:gd name="T4" fmla="*/ 1 w 25"/>
                  <a:gd name="T5" fmla="*/ 19 h 26"/>
                  <a:gd name="T6" fmla="*/ 1 w 25"/>
                  <a:gd name="T7" fmla="*/ 9 h 26"/>
                  <a:gd name="T8" fmla="*/ 7 w 25"/>
                  <a:gd name="T9" fmla="*/ 2 h 26"/>
                  <a:gd name="T10" fmla="*/ 16 w 25"/>
                  <a:gd name="T11" fmla="*/ 2 h 26"/>
                  <a:gd name="T12" fmla="*/ 23 w 25"/>
                  <a:gd name="T13" fmla="*/ 8 h 26"/>
                  <a:gd name="T14" fmla="*/ 24 w 25"/>
                  <a:gd name="T15" fmla="*/ 17 h 26"/>
                  <a:gd name="T16" fmla="*/ 12 w 25"/>
                  <a:gd name="T17" fmla="*/ 26 h 26"/>
                  <a:gd name="T18" fmla="*/ 12 w 25"/>
                  <a:gd name="T19" fmla="*/ 9 h 26"/>
                  <a:gd name="T20" fmla="*/ 11 w 25"/>
                  <a:gd name="T21" fmla="*/ 9 h 26"/>
                  <a:gd name="T22" fmla="*/ 8 w 25"/>
                  <a:gd name="T23" fmla="*/ 12 h 26"/>
                  <a:gd name="T24" fmla="*/ 9 w 25"/>
                  <a:gd name="T25" fmla="*/ 16 h 26"/>
                  <a:gd name="T26" fmla="*/ 11 w 25"/>
                  <a:gd name="T27" fmla="*/ 17 h 26"/>
                  <a:gd name="T28" fmla="*/ 16 w 25"/>
                  <a:gd name="T29" fmla="*/ 15 h 26"/>
                  <a:gd name="T30" fmla="*/ 16 w 25"/>
                  <a:gd name="T31" fmla="*/ 11 h 26"/>
                  <a:gd name="T32" fmla="*/ 14 w 25"/>
                  <a:gd name="T33" fmla="*/ 9 h 26"/>
                  <a:gd name="T34" fmla="*/ 12 w 25"/>
                  <a:gd name="T35" fmla="*/ 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6">
                    <a:moveTo>
                      <a:pt x="12" y="26"/>
                    </a:moveTo>
                    <a:cubicBezTo>
                      <a:pt x="11" y="26"/>
                      <a:pt x="9" y="25"/>
                      <a:pt x="8" y="25"/>
                    </a:cubicBezTo>
                    <a:cubicBezTo>
                      <a:pt x="5" y="24"/>
                      <a:pt x="3" y="22"/>
                      <a:pt x="1" y="19"/>
                    </a:cubicBezTo>
                    <a:cubicBezTo>
                      <a:pt x="0" y="16"/>
                      <a:pt x="0" y="13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10" y="1"/>
                      <a:pt x="13" y="0"/>
                      <a:pt x="16" y="2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5" y="11"/>
                      <a:pt x="25" y="14"/>
                      <a:pt x="24" y="17"/>
                    </a:cubicBezTo>
                    <a:cubicBezTo>
                      <a:pt x="22" y="22"/>
                      <a:pt x="17" y="26"/>
                      <a:pt x="12" y="26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10"/>
                      <a:pt x="9" y="11"/>
                      <a:pt x="8" y="12"/>
                    </a:cubicBezTo>
                    <a:cubicBezTo>
                      <a:pt x="8" y="13"/>
                      <a:pt x="8" y="14"/>
                      <a:pt x="9" y="16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13" y="18"/>
                      <a:pt x="15" y="17"/>
                      <a:pt x="16" y="15"/>
                    </a:cubicBezTo>
                    <a:cubicBezTo>
                      <a:pt x="17" y="13"/>
                      <a:pt x="16" y="12"/>
                      <a:pt x="16" y="11"/>
                    </a:cubicBezTo>
                    <a:cubicBezTo>
                      <a:pt x="15" y="10"/>
                      <a:pt x="15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503"/>
              <p:cNvSpPr>
                <a:spLocks noEditPoints="1"/>
              </p:cNvSpPr>
              <p:nvPr/>
            </p:nvSpPr>
            <p:spPr bwMode="auto">
              <a:xfrm>
                <a:off x="-4973638" y="2797175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7 w 25"/>
                  <a:gd name="T3" fmla="*/ 22 h 23"/>
                  <a:gd name="T4" fmla="*/ 1 w 25"/>
                  <a:gd name="T5" fmla="*/ 15 h 23"/>
                  <a:gd name="T6" fmla="*/ 2 w 25"/>
                  <a:gd name="T7" fmla="*/ 6 h 23"/>
                  <a:gd name="T8" fmla="*/ 12 w 25"/>
                  <a:gd name="T9" fmla="*/ 0 h 23"/>
                  <a:gd name="T10" fmla="*/ 18 w 25"/>
                  <a:gd name="T11" fmla="*/ 2 h 23"/>
                  <a:gd name="T12" fmla="*/ 24 w 25"/>
                  <a:gd name="T13" fmla="*/ 9 h 23"/>
                  <a:gd name="T14" fmla="*/ 23 w 25"/>
                  <a:gd name="T15" fmla="*/ 17 h 23"/>
                  <a:gd name="T16" fmla="*/ 13 w 25"/>
                  <a:gd name="T17" fmla="*/ 23 h 23"/>
                  <a:gd name="T18" fmla="*/ 12 w 25"/>
                  <a:gd name="T19" fmla="*/ 8 h 23"/>
                  <a:gd name="T20" fmla="*/ 9 w 25"/>
                  <a:gd name="T21" fmla="*/ 10 h 23"/>
                  <a:gd name="T22" fmla="*/ 9 w 25"/>
                  <a:gd name="T23" fmla="*/ 12 h 23"/>
                  <a:gd name="T24" fmla="*/ 11 w 25"/>
                  <a:gd name="T25" fmla="*/ 15 h 23"/>
                  <a:gd name="T26" fmla="*/ 16 w 25"/>
                  <a:gd name="T27" fmla="*/ 14 h 23"/>
                  <a:gd name="T28" fmla="*/ 16 w 25"/>
                  <a:gd name="T29" fmla="*/ 11 h 23"/>
                  <a:gd name="T30" fmla="*/ 14 w 25"/>
                  <a:gd name="T31" fmla="*/ 9 h 23"/>
                  <a:gd name="T32" fmla="*/ 12 w 25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1" y="23"/>
                      <a:pt x="9" y="23"/>
                      <a:pt x="7" y="22"/>
                    </a:cubicBezTo>
                    <a:cubicBezTo>
                      <a:pt x="5" y="20"/>
                      <a:pt x="2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2"/>
                      <a:pt x="7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5" y="12"/>
                      <a:pt x="25" y="15"/>
                      <a:pt x="23" y="17"/>
                    </a:cubicBezTo>
                    <a:cubicBezTo>
                      <a:pt x="22" y="21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3" y="16"/>
                      <a:pt x="15" y="15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504"/>
              <p:cNvSpPr>
                <a:spLocks noEditPoints="1"/>
              </p:cNvSpPr>
              <p:nvPr/>
            </p:nvSpPr>
            <p:spPr bwMode="auto">
              <a:xfrm>
                <a:off x="-4959350" y="27686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4 h 24"/>
                  <a:gd name="T6" fmla="*/ 2 w 25"/>
                  <a:gd name="T7" fmla="*/ 6 h 24"/>
                  <a:gd name="T8" fmla="*/ 10 w 25"/>
                  <a:gd name="T9" fmla="*/ 1 h 24"/>
                  <a:gd name="T10" fmla="*/ 12 w 25"/>
                  <a:gd name="T11" fmla="*/ 0 h 24"/>
                  <a:gd name="T12" fmla="*/ 19 w 25"/>
                  <a:gd name="T13" fmla="*/ 2 h 24"/>
                  <a:gd name="T14" fmla="*/ 24 w 25"/>
                  <a:gd name="T15" fmla="*/ 9 h 24"/>
                  <a:gd name="T16" fmla="*/ 23 w 25"/>
                  <a:gd name="T17" fmla="*/ 18 h 24"/>
                  <a:gd name="T18" fmla="*/ 13 w 25"/>
                  <a:gd name="T19" fmla="*/ 24 h 24"/>
                  <a:gd name="T20" fmla="*/ 12 w 25"/>
                  <a:gd name="T21" fmla="*/ 8 h 24"/>
                  <a:gd name="T22" fmla="*/ 11 w 25"/>
                  <a:gd name="T23" fmla="*/ 9 h 24"/>
                  <a:gd name="T24" fmla="*/ 9 w 25"/>
                  <a:gd name="T25" fmla="*/ 10 h 24"/>
                  <a:gd name="T26" fmla="*/ 9 w 25"/>
                  <a:gd name="T27" fmla="*/ 12 h 24"/>
                  <a:gd name="T28" fmla="*/ 11 w 25"/>
                  <a:gd name="T29" fmla="*/ 15 h 24"/>
                  <a:gd name="T30" fmla="*/ 16 w 25"/>
                  <a:gd name="T31" fmla="*/ 14 h 24"/>
                  <a:gd name="T32" fmla="*/ 16 w 25"/>
                  <a:gd name="T33" fmla="*/ 12 h 24"/>
                  <a:gd name="T34" fmla="*/ 14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0"/>
                      <a:pt x="2" y="18"/>
                      <a:pt x="1" y="14"/>
                    </a:cubicBezTo>
                    <a:cubicBezTo>
                      <a:pt x="0" y="12"/>
                      <a:pt x="1" y="8"/>
                      <a:pt x="2" y="6"/>
                    </a:cubicBezTo>
                    <a:cubicBezTo>
                      <a:pt x="4" y="3"/>
                      <a:pt x="6" y="1"/>
                      <a:pt x="10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4" y="0"/>
                      <a:pt x="17" y="1"/>
                      <a:pt x="19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2"/>
                      <a:pt x="25" y="16"/>
                      <a:pt x="23" y="18"/>
                    </a:cubicBezTo>
                    <a:cubicBezTo>
                      <a:pt x="21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3" y="16"/>
                      <a:pt x="15" y="15"/>
                      <a:pt x="16" y="14"/>
                    </a:cubicBezTo>
                    <a:cubicBezTo>
                      <a:pt x="17" y="13"/>
                      <a:pt x="16" y="12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505"/>
              <p:cNvSpPr>
                <a:spLocks noEditPoints="1"/>
              </p:cNvSpPr>
              <p:nvPr/>
            </p:nvSpPr>
            <p:spPr bwMode="auto">
              <a:xfrm>
                <a:off x="-4941888" y="274320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6 w 25"/>
                  <a:gd name="T3" fmla="*/ 21 h 23"/>
                  <a:gd name="T4" fmla="*/ 1 w 25"/>
                  <a:gd name="T5" fmla="*/ 14 h 23"/>
                  <a:gd name="T6" fmla="*/ 2 w 25"/>
                  <a:gd name="T7" fmla="*/ 5 h 23"/>
                  <a:gd name="T8" fmla="*/ 10 w 25"/>
                  <a:gd name="T9" fmla="*/ 0 h 23"/>
                  <a:gd name="T10" fmla="*/ 19 w 25"/>
                  <a:gd name="T11" fmla="*/ 2 h 23"/>
                  <a:gd name="T12" fmla="*/ 24 w 25"/>
                  <a:gd name="T13" fmla="*/ 9 h 23"/>
                  <a:gd name="T14" fmla="*/ 23 w 25"/>
                  <a:gd name="T15" fmla="*/ 18 h 23"/>
                  <a:gd name="T16" fmla="*/ 13 w 25"/>
                  <a:gd name="T17" fmla="*/ 23 h 23"/>
                  <a:gd name="T18" fmla="*/ 12 w 25"/>
                  <a:gd name="T19" fmla="*/ 8 h 23"/>
                  <a:gd name="T20" fmla="*/ 11 w 25"/>
                  <a:gd name="T21" fmla="*/ 8 h 23"/>
                  <a:gd name="T22" fmla="*/ 9 w 25"/>
                  <a:gd name="T23" fmla="*/ 9 h 23"/>
                  <a:gd name="T24" fmla="*/ 9 w 25"/>
                  <a:gd name="T25" fmla="*/ 12 h 23"/>
                  <a:gd name="T26" fmla="*/ 11 w 25"/>
                  <a:gd name="T27" fmla="*/ 14 h 23"/>
                  <a:gd name="T28" fmla="*/ 16 w 25"/>
                  <a:gd name="T29" fmla="*/ 14 h 23"/>
                  <a:gd name="T30" fmla="*/ 16 w 25"/>
                  <a:gd name="T31" fmla="*/ 12 h 23"/>
                  <a:gd name="T32" fmla="*/ 14 w 25"/>
                  <a:gd name="T33" fmla="*/ 9 h 23"/>
                  <a:gd name="T34" fmla="*/ 12 w 25"/>
                  <a:gd name="T3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1" y="23"/>
                      <a:pt x="8" y="22"/>
                      <a:pt x="6" y="21"/>
                    </a:cubicBezTo>
                    <a:cubicBezTo>
                      <a:pt x="3" y="19"/>
                      <a:pt x="1" y="17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2"/>
                      <a:pt x="7" y="1"/>
                      <a:pt x="10" y="0"/>
                    </a:cubicBezTo>
                    <a:cubicBezTo>
                      <a:pt x="13" y="0"/>
                      <a:pt x="16" y="0"/>
                      <a:pt x="19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3"/>
                      <a:pt x="24" y="16"/>
                      <a:pt x="23" y="18"/>
                    </a:cubicBezTo>
                    <a:cubicBezTo>
                      <a:pt x="21" y="21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10" y="14"/>
                      <a:pt x="11" y="14"/>
                    </a:cubicBezTo>
                    <a:cubicBezTo>
                      <a:pt x="12" y="15"/>
                      <a:pt x="15" y="15"/>
                      <a:pt x="16" y="14"/>
                    </a:cubicBezTo>
                    <a:cubicBezTo>
                      <a:pt x="16" y="13"/>
                      <a:pt x="16" y="12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506"/>
              <p:cNvSpPr>
                <a:spLocks noEditPoints="1"/>
              </p:cNvSpPr>
              <p:nvPr/>
            </p:nvSpPr>
            <p:spPr bwMode="auto">
              <a:xfrm>
                <a:off x="-4924425" y="2717800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6 w 26"/>
                  <a:gd name="T3" fmla="*/ 21 h 23"/>
                  <a:gd name="T4" fmla="*/ 1 w 26"/>
                  <a:gd name="T5" fmla="*/ 13 h 23"/>
                  <a:gd name="T6" fmla="*/ 3 w 26"/>
                  <a:gd name="T7" fmla="*/ 4 h 23"/>
                  <a:gd name="T8" fmla="*/ 12 w 26"/>
                  <a:gd name="T9" fmla="*/ 0 h 23"/>
                  <a:gd name="T10" fmla="*/ 19 w 26"/>
                  <a:gd name="T11" fmla="*/ 2 h 23"/>
                  <a:gd name="T12" fmla="*/ 22 w 26"/>
                  <a:gd name="T13" fmla="*/ 19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9 h 23"/>
                  <a:gd name="T20" fmla="*/ 9 w 26"/>
                  <a:gd name="T21" fmla="*/ 11 h 23"/>
                  <a:gd name="T22" fmla="*/ 11 w 26"/>
                  <a:gd name="T23" fmla="*/ 14 h 23"/>
                  <a:gd name="T24" fmla="*/ 16 w 26"/>
                  <a:gd name="T25" fmla="*/ 14 h 23"/>
                  <a:gd name="T26" fmla="*/ 14 w 26"/>
                  <a:gd name="T27" fmla="*/ 9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8" y="22"/>
                      <a:pt x="6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7" y="1"/>
                      <a:pt x="19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1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3"/>
                      <a:pt x="10" y="13"/>
                      <a:pt x="11" y="14"/>
                    </a:cubicBezTo>
                    <a:cubicBezTo>
                      <a:pt x="12" y="15"/>
                      <a:pt x="15" y="15"/>
                      <a:pt x="16" y="14"/>
                    </a:cubicBezTo>
                    <a:cubicBezTo>
                      <a:pt x="17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507"/>
              <p:cNvSpPr>
                <a:spLocks noEditPoints="1"/>
              </p:cNvSpPr>
              <p:nvPr/>
            </p:nvSpPr>
            <p:spPr bwMode="auto">
              <a:xfrm>
                <a:off x="-4905375" y="2692400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5 w 26"/>
                  <a:gd name="T3" fmla="*/ 21 h 23"/>
                  <a:gd name="T4" fmla="*/ 1 w 26"/>
                  <a:gd name="T5" fmla="*/ 13 h 23"/>
                  <a:gd name="T6" fmla="*/ 3 w 26"/>
                  <a:gd name="T7" fmla="*/ 4 h 23"/>
                  <a:gd name="T8" fmla="*/ 12 w 26"/>
                  <a:gd name="T9" fmla="*/ 0 h 23"/>
                  <a:gd name="T10" fmla="*/ 19 w 26"/>
                  <a:gd name="T11" fmla="*/ 3 h 23"/>
                  <a:gd name="T12" fmla="*/ 22 w 26"/>
                  <a:gd name="T13" fmla="*/ 19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9 h 23"/>
                  <a:gd name="T20" fmla="*/ 9 w 26"/>
                  <a:gd name="T21" fmla="*/ 12 h 23"/>
                  <a:gd name="T22" fmla="*/ 10 w 26"/>
                  <a:gd name="T23" fmla="*/ 14 h 23"/>
                  <a:gd name="T24" fmla="*/ 16 w 26"/>
                  <a:gd name="T25" fmla="*/ 14 h 23"/>
                  <a:gd name="T26" fmla="*/ 14 w 26"/>
                  <a:gd name="T27" fmla="*/ 9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0" y="23"/>
                      <a:pt x="8" y="23"/>
                      <a:pt x="5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5" y="7"/>
                      <a:pt x="26" y="15"/>
                      <a:pt x="22" y="19"/>
                    </a:cubicBezTo>
                    <a:cubicBezTo>
                      <a:pt x="20" y="22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4"/>
                    </a:cubicBezTo>
                    <a:cubicBezTo>
                      <a:pt x="12" y="16"/>
                      <a:pt x="15" y="16"/>
                      <a:pt x="16" y="14"/>
                    </a:cubicBezTo>
                    <a:cubicBezTo>
                      <a:pt x="17" y="13"/>
                      <a:pt x="16" y="11"/>
                      <a:pt x="14" y="9"/>
                    </a:cubicBezTo>
                    <a:cubicBezTo>
                      <a:pt x="13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508"/>
              <p:cNvSpPr>
                <a:spLocks noEditPoints="1"/>
              </p:cNvSpPr>
              <p:nvPr/>
            </p:nvSpPr>
            <p:spPr bwMode="auto">
              <a:xfrm>
                <a:off x="-4883150" y="2668588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4 w 25"/>
                  <a:gd name="T3" fmla="*/ 20 h 23"/>
                  <a:gd name="T4" fmla="*/ 0 w 25"/>
                  <a:gd name="T5" fmla="*/ 12 h 23"/>
                  <a:gd name="T6" fmla="*/ 2 w 25"/>
                  <a:gd name="T7" fmla="*/ 4 h 23"/>
                  <a:gd name="T8" fmla="*/ 11 w 25"/>
                  <a:gd name="T9" fmla="*/ 0 h 23"/>
                  <a:gd name="T10" fmla="*/ 19 w 25"/>
                  <a:gd name="T11" fmla="*/ 3 h 23"/>
                  <a:gd name="T12" fmla="*/ 21 w 25"/>
                  <a:gd name="T13" fmla="*/ 20 h 23"/>
                  <a:gd name="T14" fmla="*/ 13 w 25"/>
                  <a:gd name="T15" fmla="*/ 23 h 23"/>
                  <a:gd name="T16" fmla="*/ 11 w 25"/>
                  <a:gd name="T17" fmla="*/ 8 h 23"/>
                  <a:gd name="T18" fmla="*/ 9 w 25"/>
                  <a:gd name="T19" fmla="*/ 9 h 23"/>
                  <a:gd name="T20" fmla="*/ 8 w 25"/>
                  <a:gd name="T21" fmla="*/ 11 h 23"/>
                  <a:gd name="T22" fmla="*/ 9 w 25"/>
                  <a:gd name="T23" fmla="*/ 14 h 23"/>
                  <a:gd name="T24" fmla="*/ 13 w 25"/>
                  <a:gd name="T25" fmla="*/ 15 h 23"/>
                  <a:gd name="T26" fmla="*/ 15 w 25"/>
                  <a:gd name="T27" fmla="*/ 14 h 23"/>
                  <a:gd name="T28" fmla="*/ 14 w 25"/>
                  <a:gd name="T29" fmla="*/ 9 h 23"/>
                  <a:gd name="T30" fmla="*/ 11 w 25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0" y="23"/>
                      <a:pt x="7" y="22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2" y="4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4" y="8"/>
                      <a:pt x="25" y="15"/>
                      <a:pt x="21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9" y="9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3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6" y="13"/>
                      <a:pt x="15" y="11"/>
                      <a:pt x="14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509"/>
              <p:cNvSpPr>
                <a:spLocks noEditPoints="1"/>
              </p:cNvSpPr>
              <p:nvPr/>
            </p:nvSpPr>
            <p:spPr bwMode="auto">
              <a:xfrm>
                <a:off x="-5000625" y="2771775"/>
                <a:ext cx="57150" cy="50800"/>
              </a:xfrm>
              <a:custGeom>
                <a:avLst/>
                <a:gdLst>
                  <a:gd name="T0" fmla="*/ 13 w 26"/>
                  <a:gd name="T1" fmla="*/ 24 h 24"/>
                  <a:gd name="T2" fmla="*/ 7 w 26"/>
                  <a:gd name="T3" fmla="*/ 22 h 24"/>
                  <a:gd name="T4" fmla="*/ 1 w 26"/>
                  <a:gd name="T5" fmla="*/ 15 h 24"/>
                  <a:gd name="T6" fmla="*/ 2 w 26"/>
                  <a:gd name="T7" fmla="*/ 6 h 24"/>
                  <a:gd name="T8" fmla="*/ 2 w 26"/>
                  <a:gd name="T9" fmla="*/ 6 h 24"/>
                  <a:gd name="T10" fmla="*/ 12 w 26"/>
                  <a:gd name="T11" fmla="*/ 0 h 24"/>
                  <a:gd name="T12" fmla="*/ 18 w 26"/>
                  <a:gd name="T13" fmla="*/ 2 h 24"/>
                  <a:gd name="T14" fmla="*/ 23 w 26"/>
                  <a:gd name="T15" fmla="*/ 18 h 24"/>
                  <a:gd name="T16" fmla="*/ 13 w 26"/>
                  <a:gd name="T17" fmla="*/ 24 h 24"/>
                  <a:gd name="T18" fmla="*/ 9 w 26"/>
                  <a:gd name="T19" fmla="*/ 10 h 24"/>
                  <a:gd name="T20" fmla="*/ 9 w 26"/>
                  <a:gd name="T21" fmla="*/ 13 h 24"/>
                  <a:gd name="T22" fmla="*/ 11 w 26"/>
                  <a:gd name="T23" fmla="*/ 15 h 24"/>
                  <a:gd name="T24" fmla="*/ 16 w 26"/>
                  <a:gd name="T25" fmla="*/ 14 h 24"/>
                  <a:gd name="T26" fmla="*/ 16 w 26"/>
                  <a:gd name="T27" fmla="*/ 14 h 24"/>
                  <a:gd name="T28" fmla="*/ 14 w 26"/>
                  <a:gd name="T29" fmla="*/ 9 h 24"/>
                  <a:gd name="T30" fmla="*/ 12 w 26"/>
                  <a:gd name="T31" fmla="*/ 8 h 24"/>
                  <a:gd name="T32" fmla="*/ 9 w 26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2"/>
                      <a:pt x="23" y="18"/>
                    </a:cubicBezTo>
                    <a:cubicBezTo>
                      <a:pt x="21" y="21"/>
                      <a:pt x="17" y="24"/>
                      <a:pt x="13" y="24"/>
                    </a:cubicBezTo>
                    <a:close/>
                    <a:moveTo>
                      <a:pt x="9" y="10"/>
                    </a:move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3" y="16"/>
                      <a:pt x="15" y="16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510"/>
              <p:cNvSpPr>
                <a:spLocks noEditPoints="1"/>
              </p:cNvSpPr>
              <p:nvPr/>
            </p:nvSpPr>
            <p:spPr bwMode="auto">
              <a:xfrm>
                <a:off x="-4983163" y="2743200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2 w 26"/>
                  <a:gd name="T9" fmla="*/ 5 h 24"/>
                  <a:gd name="T10" fmla="*/ 12 w 26"/>
                  <a:gd name="T11" fmla="*/ 0 h 24"/>
                  <a:gd name="T12" fmla="*/ 18 w 26"/>
                  <a:gd name="T13" fmla="*/ 2 h 24"/>
                  <a:gd name="T14" fmla="*/ 22 w 26"/>
                  <a:gd name="T15" fmla="*/ 18 h 24"/>
                  <a:gd name="T16" fmla="*/ 13 w 26"/>
                  <a:gd name="T17" fmla="*/ 24 h 24"/>
                  <a:gd name="T18" fmla="*/ 9 w 26"/>
                  <a:gd name="T19" fmla="*/ 10 h 24"/>
                  <a:gd name="T20" fmla="*/ 8 w 26"/>
                  <a:gd name="T21" fmla="*/ 12 h 24"/>
                  <a:gd name="T22" fmla="*/ 10 w 26"/>
                  <a:gd name="T23" fmla="*/ 15 h 24"/>
                  <a:gd name="T24" fmla="*/ 13 w 26"/>
                  <a:gd name="T25" fmla="*/ 15 h 24"/>
                  <a:gd name="T26" fmla="*/ 15 w 26"/>
                  <a:gd name="T27" fmla="*/ 14 h 24"/>
                  <a:gd name="T28" fmla="*/ 16 w 26"/>
                  <a:gd name="T29" fmla="*/ 14 h 24"/>
                  <a:gd name="T30" fmla="*/ 14 w 26"/>
                  <a:gd name="T31" fmla="*/ 9 h 24"/>
                  <a:gd name="T32" fmla="*/ 9 w 26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3"/>
                      <a:pt x="22" y="18"/>
                    </a:cubicBezTo>
                    <a:cubicBezTo>
                      <a:pt x="20" y="21"/>
                      <a:pt x="17" y="24"/>
                      <a:pt x="13" y="24"/>
                    </a:cubicBezTo>
                    <a:close/>
                    <a:moveTo>
                      <a:pt x="9" y="10"/>
                    </a:moveTo>
                    <a:cubicBezTo>
                      <a:pt x="8" y="10"/>
                      <a:pt x="8" y="11"/>
                      <a:pt x="8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4" y="15"/>
                      <a:pt x="15" y="15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2" y="7"/>
                      <a:pt x="10" y="8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511"/>
              <p:cNvSpPr>
                <a:spLocks noEditPoints="1"/>
              </p:cNvSpPr>
              <p:nvPr/>
            </p:nvSpPr>
            <p:spPr bwMode="auto">
              <a:xfrm>
                <a:off x="-4965700" y="271621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1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19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9 w 26"/>
                  <a:gd name="T21" fmla="*/ 12 h 24"/>
                  <a:gd name="T22" fmla="*/ 10 w 26"/>
                  <a:gd name="T23" fmla="*/ 15 h 24"/>
                  <a:gd name="T24" fmla="*/ 16 w 26"/>
                  <a:gd name="T25" fmla="*/ 14 h 24"/>
                  <a:gd name="T26" fmla="*/ 14 w 26"/>
                  <a:gd name="T27" fmla="*/ 9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7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6"/>
                      <a:pt x="15" y="16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512"/>
              <p:cNvSpPr>
                <a:spLocks noEditPoints="1"/>
              </p:cNvSpPr>
              <p:nvPr/>
            </p:nvSpPr>
            <p:spPr bwMode="auto">
              <a:xfrm>
                <a:off x="-4946650" y="2687638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5 w 24"/>
                  <a:gd name="T3" fmla="*/ 22 h 24"/>
                  <a:gd name="T4" fmla="*/ 0 w 24"/>
                  <a:gd name="T5" fmla="*/ 14 h 24"/>
                  <a:gd name="T6" fmla="*/ 2 w 24"/>
                  <a:gd name="T7" fmla="*/ 5 h 24"/>
                  <a:gd name="T8" fmla="*/ 10 w 24"/>
                  <a:gd name="T9" fmla="*/ 0 h 24"/>
                  <a:gd name="T10" fmla="*/ 12 w 24"/>
                  <a:gd name="T11" fmla="*/ 0 h 24"/>
                  <a:gd name="T12" fmla="*/ 19 w 24"/>
                  <a:gd name="T13" fmla="*/ 3 h 24"/>
                  <a:gd name="T14" fmla="*/ 24 w 24"/>
                  <a:gd name="T15" fmla="*/ 11 h 24"/>
                  <a:gd name="T16" fmla="*/ 22 w 24"/>
                  <a:gd name="T17" fmla="*/ 19 h 24"/>
                  <a:gd name="T18" fmla="*/ 13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10 h 24"/>
                  <a:gd name="T26" fmla="*/ 8 w 24"/>
                  <a:gd name="T27" fmla="*/ 13 h 24"/>
                  <a:gd name="T28" fmla="*/ 10 w 24"/>
                  <a:gd name="T29" fmla="*/ 15 h 24"/>
                  <a:gd name="T30" fmla="*/ 15 w 24"/>
                  <a:gd name="T31" fmla="*/ 15 h 24"/>
                  <a:gd name="T32" fmla="*/ 16 w 24"/>
                  <a:gd name="T33" fmla="*/ 12 h 24"/>
                  <a:gd name="T34" fmla="*/ 14 w 24"/>
                  <a:gd name="T35" fmla="*/ 9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8" y="23"/>
                      <a:pt x="5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2" y="5"/>
                      <a:pt x="23" y="8"/>
                      <a:pt x="24" y="11"/>
                    </a:cubicBezTo>
                    <a:cubicBezTo>
                      <a:pt x="24" y="14"/>
                      <a:pt x="24" y="17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2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Freeform 513"/>
              <p:cNvSpPr>
                <a:spLocks noEditPoints="1"/>
              </p:cNvSpPr>
              <p:nvPr/>
            </p:nvSpPr>
            <p:spPr bwMode="auto">
              <a:xfrm>
                <a:off x="-4927600" y="26622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1 w 25"/>
                  <a:gd name="T5" fmla="*/ 13 h 24"/>
                  <a:gd name="T6" fmla="*/ 3 w 25"/>
                  <a:gd name="T7" fmla="*/ 5 h 24"/>
                  <a:gd name="T8" fmla="*/ 11 w 25"/>
                  <a:gd name="T9" fmla="*/ 0 h 24"/>
                  <a:gd name="T10" fmla="*/ 12 w 25"/>
                  <a:gd name="T11" fmla="*/ 0 h 24"/>
                  <a:gd name="T12" fmla="*/ 20 w 25"/>
                  <a:gd name="T13" fmla="*/ 3 h 24"/>
                  <a:gd name="T14" fmla="*/ 24 w 25"/>
                  <a:gd name="T15" fmla="*/ 11 h 24"/>
                  <a:gd name="T16" fmla="*/ 22 w 25"/>
                  <a:gd name="T17" fmla="*/ 20 h 24"/>
                  <a:gd name="T18" fmla="*/ 13 w 25"/>
                  <a:gd name="T19" fmla="*/ 24 h 24"/>
                  <a:gd name="T20" fmla="*/ 12 w 25"/>
                  <a:gd name="T21" fmla="*/ 8 h 24"/>
                  <a:gd name="T22" fmla="*/ 12 w 25"/>
                  <a:gd name="T23" fmla="*/ 8 h 24"/>
                  <a:gd name="T24" fmla="*/ 10 w 25"/>
                  <a:gd name="T25" fmla="*/ 9 h 24"/>
                  <a:gd name="T26" fmla="*/ 9 w 25"/>
                  <a:gd name="T27" fmla="*/ 12 h 24"/>
                  <a:gd name="T28" fmla="*/ 10 w 25"/>
                  <a:gd name="T29" fmla="*/ 15 h 24"/>
                  <a:gd name="T30" fmla="*/ 16 w 25"/>
                  <a:gd name="T31" fmla="*/ 15 h 24"/>
                  <a:gd name="T32" fmla="*/ 16 w 25"/>
                  <a:gd name="T33" fmla="*/ 12 h 24"/>
                  <a:gd name="T34" fmla="*/ 15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8" y="23"/>
                      <a:pt x="5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5" y="14"/>
                      <a:pt x="24" y="17"/>
                      <a:pt x="22" y="20"/>
                    </a:cubicBezTo>
                    <a:cubicBezTo>
                      <a:pt x="20" y="22"/>
                      <a:pt x="17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6"/>
                      <a:pt x="15" y="16"/>
                      <a:pt x="16" y="15"/>
                    </a:cubicBezTo>
                    <a:cubicBezTo>
                      <a:pt x="16" y="14"/>
                      <a:pt x="17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" name="Freeform 514"/>
              <p:cNvSpPr>
                <a:spLocks noEditPoints="1"/>
              </p:cNvSpPr>
              <p:nvPr/>
            </p:nvSpPr>
            <p:spPr bwMode="auto">
              <a:xfrm>
                <a:off x="-5021263" y="274002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3 h 24"/>
                  <a:gd name="T4" fmla="*/ 0 w 26"/>
                  <a:gd name="T5" fmla="*/ 16 h 24"/>
                  <a:gd name="T6" fmla="*/ 2 w 26"/>
                  <a:gd name="T7" fmla="*/ 6 h 24"/>
                  <a:gd name="T8" fmla="*/ 12 w 26"/>
                  <a:gd name="T9" fmla="*/ 0 h 24"/>
                  <a:gd name="T10" fmla="*/ 18 w 26"/>
                  <a:gd name="T11" fmla="*/ 2 h 24"/>
                  <a:gd name="T12" fmla="*/ 23 w 26"/>
                  <a:gd name="T13" fmla="*/ 18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6 h 24"/>
                  <a:gd name="T24" fmla="*/ 12 w 26"/>
                  <a:gd name="T25" fmla="*/ 16 h 24"/>
                  <a:gd name="T26" fmla="*/ 16 w 26"/>
                  <a:gd name="T27" fmla="*/ 14 h 24"/>
                  <a:gd name="T28" fmla="*/ 14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0" y="16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3"/>
                      <a:pt x="23" y="18"/>
                    </a:cubicBezTo>
                    <a:cubicBezTo>
                      <a:pt x="21" y="22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" name="Freeform 515"/>
              <p:cNvSpPr>
                <a:spLocks noEditPoints="1"/>
              </p:cNvSpPr>
              <p:nvPr/>
            </p:nvSpPr>
            <p:spPr bwMode="auto">
              <a:xfrm>
                <a:off x="-5003800" y="2709863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3 h 25"/>
                  <a:gd name="T4" fmla="*/ 1 w 26"/>
                  <a:gd name="T5" fmla="*/ 15 h 25"/>
                  <a:gd name="T6" fmla="*/ 2 w 26"/>
                  <a:gd name="T7" fmla="*/ 6 h 25"/>
                  <a:gd name="T8" fmla="*/ 12 w 26"/>
                  <a:gd name="T9" fmla="*/ 0 h 25"/>
                  <a:gd name="T10" fmla="*/ 19 w 26"/>
                  <a:gd name="T11" fmla="*/ 2 h 25"/>
                  <a:gd name="T12" fmla="*/ 23 w 26"/>
                  <a:gd name="T13" fmla="*/ 19 h 25"/>
                  <a:gd name="T14" fmla="*/ 13 w 26"/>
                  <a:gd name="T15" fmla="*/ 25 h 25"/>
                  <a:gd name="T16" fmla="*/ 12 w 26"/>
                  <a:gd name="T17" fmla="*/ 8 h 25"/>
                  <a:gd name="T18" fmla="*/ 9 w 26"/>
                  <a:gd name="T19" fmla="*/ 10 h 25"/>
                  <a:gd name="T20" fmla="*/ 9 w 26"/>
                  <a:gd name="T21" fmla="*/ 13 h 25"/>
                  <a:gd name="T22" fmla="*/ 10 w 26"/>
                  <a:gd name="T23" fmla="*/ 16 h 25"/>
                  <a:gd name="T24" fmla="*/ 13 w 26"/>
                  <a:gd name="T25" fmla="*/ 16 h 25"/>
                  <a:gd name="T26" fmla="*/ 16 w 26"/>
                  <a:gd name="T27" fmla="*/ 15 h 25"/>
                  <a:gd name="T28" fmla="*/ 15 w 26"/>
                  <a:gd name="T29" fmla="*/ 9 h 25"/>
                  <a:gd name="T30" fmla="*/ 12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1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4"/>
                      <a:pt x="23" y="19"/>
                    </a:cubicBezTo>
                    <a:cubicBezTo>
                      <a:pt x="21" y="22"/>
                      <a:pt x="17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" name="Freeform 516"/>
              <p:cNvSpPr>
                <a:spLocks noEditPoints="1"/>
              </p:cNvSpPr>
              <p:nvPr/>
            </p:nvSpPr>
            <p:spPr bwMode="auto">
              <a:xfrm>
                <a:off x="-4984750" y="2681288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3 w 26"/>
                  <a:gd name="T7" fmla="*/ 5 h 24"/>
                  <a:gd name="T8" fmla="*/ 12 w 26"/>
                  <a:gd name="T9" fmla="*/ 0 h 24"/>
                  <a:gd name="T10" fmla="*/ 20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2" y="0"/>
                    </a:cubicBezTo>
                    <a:cubicBezTo>
                      <a:pt x="15" y="0"/>
                      <a:pt x="17" y="1"/>
                      <a:pt x="20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" name="Freeform 517"/>
              <p:cNvSpPr>
                <a:spLocks noEditPoints="1"/>
              </p:cNvSpPr>
              <p:nvPr/>
            </p:nvSpPr>
            <p:spPr bwMode="auto">
              <a:xfrm>
                <a:off x="-4964113" y="2652713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5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20 w 26"/>
                  <a:gd name="T11" fmla="*/ 3 h 24"/>
                  <a:gd name="T12" fmla="*/ 22 w 26"/>
                  <a:gd name="T13" fmla="*/ 20 h 24"/>
                  <a:gd name="T14" fmla="*/ 14 w 26"/>
                  <a:gd name="T15" fmla="*/ 24 h 24"/>
                  <a:gd name="T16" fmla="*/ 12 w 26"/>
                  <a:gd name="T17" fmla="*/ 24 h 24"/>
                  <a:gd name="T18" fmla="*/ 12 w 26"/>
                  <a:gd name="T19" fmla="*/ 8 h 24"/>
                  <a:gd name="T20" fmla="*/ 9 w 26"/>
                  <a:gd name="T21" fmla="*/ 10 h 24"/>
                  <a:gd name="T22" fmla="*/ 8 w 26"/>
                  <a:gd name="T23" fmla="*/ 13 h 24"/>
                  <a:gd name="T24" fmla="*/ 10 w 26"/>
                  <a:gd name="T25" fmla="*/ 15 h 24"/>
                  <a:gd name="T26" fmla="*/ 13 w 26"/>
                  <a:gd name="T27" fmla="*/ 16 h 24"/>
                  <a:gd name="T28" fmla="*/ 15 w 26"/>
                  <a:gd name="T29" fmla="*/ 15 h 24"/>
                  <a:gd name="T30" fmla="*/ 14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7" y="23"/>
                      <a:pt x="5" y="22"/>
                    </a:cubicBezTo>
                    <a:cubicBezTo>
                      <a:pt x="2" y="20"/>
                      <a:pt x="0" y="17"/>
                      <a:pt x="0" y="14"/>
                    </a:cubicBezTo>
                    <a:cubicBezTo>
                      <a:pt x="0" y="11"/>
                      <a:pt x="0" y="7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20" y="3"/>
                    </a:cubicBezTo>
                    <a:cubicBezTo>
                      <a:pt x="25" y="7"/>
                      <a:pt x="26" y="15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7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6" name="Freeform 518"/>
              <p:cNvSpPr>
                <a:spLocks noEditPoints="1"/>
              </p:cNvSpPr>
              <p:nvPr/>
            </p:nvSpPr>
            <p:spPr bwMode="auto">
              <a:xfrm>
                <a:off x="-5043488" y="2706688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3 h 24"/>
                  <a:gd name="T4" fmla="*/ 1 w 26"/>
                  <a:gd name="T5" fmla="*/ 15 h 24"/>
                  <a:gd name="T6" fmla="*/ 2 w 26"/>
                  <a:gd name="T7" fmla="*/ 6 h 24"/>
                  <a:gd name="T8" fmla="*/ 2 w 26"/>
                  <a:gd name="T9" fmla="*/ 6 h 24"/>
                  <a:gd name="T10" fmla="*/ 13 w 26"/>
                  <a:gd name="T11" fmla="*/ 0 h 24"/>
                  <a:gd name="T12" fmla="*/ 19 w 26"/>
                  <a:gd name="T13" fmla="*/ 1 h 24"/>
                  <a:gd name="T14" fmla="*/ 23 w 26"/>
                  <a:gd name="T15" fmla="*/ 18 h 24"/>
                  <a:gd name="T16" fmla="*/ 12 w 26"/>
                  <a:gd name="T17" fmla="*/ 24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6 h 24"/>
                  <a:gd name="T24" fmla="*/ 16 w 26"/>
                  <a:gd name="T25" fmla="*/ 14 h 24"/>
                  <a:gd name="T26" fmla="*/ 16 w 26"/>
                  <a:gd name="T27" fmla="*/ 14 h 24"/>
                  <a:gd name="T28" fmla="*/ 15 w 26"/>
                  <a:gd name="T29" fmla="*/ 8 h 24"/>
                  <a:gd name="T30" fmla="*/ 9 w 26"/>
                  <a:gd name="T31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5" y="5"/>
                      <a:pt x="26" y="12"/>
                      <a:pt x="23" y="18"/>
                    </a:cubicBezTo>
                    <a:cubicBezTo>
                      <a:pt x="21" y="22"/>
                      <a:pt x="16" y="24"/>
                      <a:pt x="12" y="24"/>
                    </a:cubicBezTo>
                    <a:close/>
                    <a:moveTo>
                      <a:pt x="9" y="10"/>
                    </a:move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2" y="17"/>
                      <a:pt x="15" y="16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7" y="9"/>
                      <a:pt x="15" y="8"/>
                    </a:cubicBezTo>
                    <a:cubicBezTo>
                      <a:pt x="13" y="7"/>
                      <a:pt x="10" y="8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7" name="Freeform 519"/>
              <p:cNvSpPr>
                <a:spLocks noEditPoints="1"/>
              </p:cNvSpPr>
              <p:nvPr/>
            </p:nvSpPr>
            <p:spPr bwMode="auto">
              <a:xfrm>
                <a:off x="-5080000" y="2632075"/>
                <a:ext cx="84138" cy="84138"/>
              </a:xfrm>
              <a:custGeom>
                <a:avLst/>
                <a:gdLst>
                  <a:gd name="T0" fmla="*/ 18 w 39"/>
                  <a:gd name="T1" fmla="*/ 39 h 39"/>
                  <a:gd name="T2" fmla="*/ 9 w 39"/>
                  <a:gd name="T3" fmla="*/ 37 h 39"/>
                  <a:gd name="T4" fmla="*/ 1 w 39"/>
                  <a:gd name="T5" fmla="*/ 26 h 39"/>
                  <a:gd name="T6" fmla="*/ 4 w 39"/>
                  <a:gd name="T7" fmla="*/ 10 h 39"/>
                  <a:gd name="T8" fmla="*/ 17 w 39"/>
                  <a:gd name="T9" fmla="*/ 1 h 39"/>
                  <a:gd name="T10" fmla="*/ 31 w 39"/>
                  <a:gd name="T11" fmla="*/ 4 h 39"/>
                  <a:gd name="T12" fmla="*/ 38 w 39"/>
                  <a:gd name="T13" fmla="*/ 16 h 39"/>
                  <a:gd name="T14" fmla="*/ 35 w 39"/>
                  <a:gd name="T15" fmla="*/ 30 h 39"/>
                  <a:gd name="T16" fmla="*/ 18 w 39"/>
                  <a:gd name="T17" fmla="*/ 39 h 39"/>
                  <a:gd name="T18" fmla="*/ 21 w 39"/>
                  <a:gd name="T19" fmla="*/ 9 h 39"/>
                  <a:gd name="T20" fmla="*/ 18 w 39"/>
                  <a:gd name="T21" fmla="*/ 9 h 39"/>
                  <a:gd name="T22" fmla="*/ 11 w 39"/>
                  <a:gd name="T23" fmla="*/ 14 h 39"/>
                  <a:gd name="T24" fmla="*/ 9 w 39"/>
                  <a:gd name="T25" fmla="*/ 24 h 39"/>
                  <a:gd name="T26" fmla="*/ 13 w 39"/>
                  <a:gd name="T27" fmla="*/ 30 h 39"/>
                  <a:gd name="T28" fmla="*/ 18 w 39"/>
                  <a:gd name="T29" fmla="*/ 31 h 39"/>
                  <a:gd name="T30" fmla="*/ 28 w 39"/>
                  <a:gd name="T31" fmla="*/ 26 h 39"/>
                  <a:gd name="T32" fmla="*/ 30 w 39"/>
                  <a:gd name="T33" fmla="*/ 17 h 39"/>
                  <a:gd name="T34" fmla="*/ 26 w 39"/>
                  <a:gd name="T35" fmla="*/ 10 h 39"/>
                  <a:gd name="T36" fmla="*/ 21 w 39"/>
                  <a:gd name="T37" fmla="*/ 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39">
                    <a:moveTo>
                      <a:pt x="18" y="39"/>
                    </a:moveTo>
                    <a:cubicBezTo>
                      <a:pt x="15" y="39"/>
                      <a:pt x="12" y="38"/>
                      <a:pt x="9" y="37"/>
                    </a:cubicBezTo>
                    <a:cubicBezTo>
                      <a:pt x="5" y="34"/>
                      <a:pt x="2" y="30"/>
                      <a:pt x="1" y="26"/>
                    </a:cubicBezTo>
                    <a:cubicBezTo>
                      <a:pt x="0" y="21"/>
                      <a:pt x="1" y="15"/>
                      <a:pt x="4" y="10"/>
                    </a:cubicBezTo>
                    <a:cubicBezTo>
                      <a:pt x="7" y="5"/>
                      <a:pt x="12" y="2"/>
                      <a:pt x="17" y="1"/>
                    </a:cubicBezTo>
                    <a:cubicBezTo>
                      <a:pt x="22" y="0"/>
                      <a:pt x="27" y="1"/>
                      <a:pt x="31" y="4"/>
                    </a:cubicBezTo>
                    <a:cubicBezTo>
                      <a:pt x="35" y="7"/>
                      <a:pt x="37" y="11"/>
                      <a:pt x="38" y="16"/>
                    </a:cubicBezTo>
                    <a:cubicBezTo>
                      <a:pt x="39" y="21"/>
                      <a:pt x="37" y="26"/>
                      <a:pt x="35" y="30"/>
                    </a:cubicBezTo>
                    <a:cubicBezTo>
                      <a:pt x="31" y="36"/>
                      <a:pt x="25" y="39"/>
                      <a:pt x="18" y="39"/>
                    </a:cubicBezTo>
                    <a:close/>
                    <a:moveTo>
                      <a:pt x="21" y="9"/>
                    </a:moveTo>
                    <a:cubicBezTo>
                      <a:pt x="20" y="9"/>
                      <a:pt x="19" y="9"/>
                      <a:pt x="18" y="9"/>
                    </a:cubicBezTo>
                    <a:cubicBezTo>
                      <a:pt x="15" y="10"/>
                      <a:pt x="13" y="12"/>
                      <a:pt x="11" y="14"/>
                    </a:cubicBezTo>
                    <a:cubicBezTo>
                      <a:pt x="9" y="17"/>
                      <a:pt x="8" y="21"/>
                      <a:pt x="9" y="24"/>
                    </a:cubicBezTo>
                    <a:cubicBezTo>
                      <a:pt x="9" y="26"/>
                      <a:pt x="10" y="28"/>
                      <a:pt x="13" y="30"/>
                    </a:cubicBezTo>
                    <a:cubicBezTo>
                      <a:pt x="14" y="31"/>
                      <a:pt x="16" y="31"/>
                      <a:pt x="18" y="31"/>
                    </a:cubicBezTo>
                    <a:cubicBezTo>
                      <a:pt x="22" y="31"/>
                      <a:pt x="26" y="29"/>
                      <a:pt x="28" y="26"/>
                    </a:cubicBezTo>
                    <a:cubicBezTo>
                      <a:pt x="30" y="23"/>
                      <a:pt x="30" y="20"/>
                      <a:pt x="30" y="17"/>
                    </a:cubicBezTo>
                    <a:cubicBezTo>
                      <a:pt x="30" y="14"/>
                      <a:pt x="28" y="12"/>
                      <a:pt x="26" y="10"/>
                    </a:cubicBezTo>
                    <a:cubicBezTo>
                      <a:pt x="25" y="9"/>
                      <a:pt x="23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8" name="Freeform 520"/>
              <p:cNvSpPr>
                <a:spLocks noEditPoints="1"/>
              </p:cNvSpPr>
              <p:nvPr/>
            </p:nvSpPr>
            <p:spPr bwMode="auto">
              <a:xfrm>
                <a:off x="-5024438" y="2674938"/>
                <a:ext cx="57150" cy="53975"/>
              </a:xfrm>
              <a:custGeom>
                <a:avLst/>
                <a:gdLst>
                  <a:gd name="T0" fmla="*/ 12 w 26"/>
                  <a:gd name="T1" fmla="*/ 25 h 25"/>
                  <a:gd name="T2" fmla="*/ 6 w 26"/>
                  <a:gd name="T3" fmla="*/ 23 h 25"/>
                  <a:gd name="T4" fmla="*/ 0 w 26"/>
                  <a:gd name="T5" fmla="*/ 16 h 25"/>
                  <a:gd name="T6" fmla="*/ 2 w 26"/>
                  <a:gd name="T7" fmla="*/ 6 h 25"/>
                  <a:gd name="T8" fmla="*/ 13 w 26"/>
                  <a:gd name="T9" fmla="*/ 0 h 25"/>
                  <a:gd name="T10" fmla="*/ 20 w 26"/>
                  <a:gd name="T11" fmla="*/ 3 h 25"/>
                  <a:gd name="T12" fmla="*/ 22 w 26"/>
                  <a:gd name="T13" fmla="*/ 19 h 25"/>
                  <a:gd name="T14" fmla="*/ 12 w 26"/>
                  <a:gd name="T15" fmla="*/ 25 h 25"/>
                  <a:gd name="T16" fmla="*/ 13 w 26"/>
                  <a:gd name="T17" fmla="*/ 8 h 25"/>
                  <a:gd name="T18" fmla="*/ 9 w 26"/>
                  <a:gd name="T19" fmla="*/ 10 h 25"/>
                  <a:gd name="T20" fmla="*/ 8 w 26"/>
                  <a:gd name="T21" fmla="*/ 14 h 25"/>
                  <a:gd name="T22" fmla="*/ 10 w 26"/>
                  <a:gd name="T23" fmla="*/ 16 h 25"/>
                  <a:gd name="T24" fmla="*/ 12 w 26"/>
                  <a:gd name="T25" fmla="*/ 17 h 25"/>
                  <a:gd name="T26" fmla="*/ 16 w 26"/>
                  <a:gd name="T27" fmla="*/ 15 h 25"/>
                  <a:gd name="T28" fmla="*/ 15 w 26"/>
                  <a:gd name="T29" fmla="*/ 9 h 25"/>
                  <a:gd name="T30" fmla="*/ 13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2"/>
                      <a:pt x="1" y="19"/>
                      <a:pt x="0" y="16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3"/>
                      <a:pt x="16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3"/>
                      <a:pt x="8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7"/>
                      <a:pt x="11" y="17"/>
                      <a:pt x="12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9" name="Freeform 521"/>
              <p:cNvSpPr>
                <a:spLocks noEditPoints="1"/>
              </p:cNvSpPr>
              <p:nvPr/>
            </p:nvSpPr>
            <p:spPr bwMode="auto">
              <a:xfrm>
                <a:off x="-5003800" y="26447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3 h 25"/>
                  <a:gd name="T4" fmla="*/ 1 w 26"/>
                  <a:gd name="T5" fmla="*/ 15 h 25"/>
                  <a:gd name="T6" fmla="*/ 3 w 26"/>
                  <a:gd name="T7" fmla="*/ 6 h 25"/>
                  <a:gd name="T8" fmla="*/ 12 w 26"/>
                  <a:gd name="T9" fmla="*/ 1 h 25"/>
                  <a:gd name="T10" fmla="*/ 21 w 26"/>
                  <a:gd name="T11" fmla="*/ 3 h 25"/>
                  <a:gd name="T12" fmla="*/ 25 w 26"/>
                  <a:gd name="T13" fmla="*/ 11 h 25"/>
                  <a:gd name="T14" fmla="*/ 23 w 26"/>
                  <a:gd name="T15" fmla="*/ 20 h 25"/>
                  <a:gd name="T16" fmla="*/ 13 w 26"/>
                  <a:gd name="T17" fmla="*/ 25 h 25"/>
                  <a:gd name="T18" fmla="*/ 13 w 26"/>
                  <a:gd name="T19" fmla="*/ 9 h 25"/>
                  <a:gd name="T20" fmla="*/ 13 w 26"/>
                  <a:gd name="T21" fmla="*/ 9 h 25"/>
                  <a:gd name="T22" fmla="*/ 10 w 26"/>
                  <a:gd name="T23" fmla="*/ 10 h 25"/>
                  <a:gd name="T24" fmla="*/ 9 w 26"/>
                  <a:gd name="T25" fmla="*/ 14 h 25"/>
                  <a:gd name="T26" fmla="*/ 11 w 26"/>
                  <a:gd name="T27" fmla="*/ 17 h 25"/>
                  <a:gd name="T28" fmla="*/ 13 w 26"/>
                  <a:gd name="T29" fmla="*/ 17 h 25"/>
                  <a:gd name="T30" fmla="*/ 16 w 26"/>
                  <a:gd name="T31" fmla="*/ 15 h 25"/>
                  <a:gd name="T32" fmla="*/ 17 w 26"/>
                  <a:gd name="T33" fmla="*/ 12 h 25"/>
                  <a:gd name="T34" fmla="*/ 16 w 26"/>
                  <a:gd name="T35" fmla="*/ 9 h 25"/>
                  <a:gd name="T36" fmla="*/ 13 w 26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5"/>
                      <a:pt x="6" y="23"/>
                    </a:cubicBezTo>
                    <a:cubicBezTo>
                      <a:pt x="3" y="21"/>
                      <a:pt x="2" y="19"/>
                      <a:pt x="1" y="15"/>
                    </a:cubicBezTo>
                    <a:cubicBezTo>
                      <a:pt x="0" y="12"/>
                      <a:pt x="1" y="9"/>
                      <a:pt x="3" y="6"/>
                    </a:cubicBezTo>
                    <a:cubicBezTo>
                      <a:pt x="5" y="3"/>
                      <a:pt x="8" y="1"/>
                      <a:pt x="12" y="1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7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4" y="17"/>
                      <a:pt x="16" y="17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0" name="Freeform 522"/>
              <p:cNvSpPr>
                <a:spLocks noEditPoints="1"/>
              </p:cNvSpPr>
              <p:nvPr/>
            </p:nvSpPr>
            <p:spPr bwMode="auto">
              <a:xfrm>
                <a:off x="-4851400" y="2633663"/>
                <a:ext cx="50800" cy="49213"/>
              </a:xfrm>
              <a:custGeom>
                <a:avLst/>
                <a:gdLst>
                  <a:gd name="T0" fmla="*/ 12 w 24"/>
                  <a:gd name="T1" fmla="*/ 23 h 23"/>
                  <a:gd name="T2" fmla="*/ 4 w 24"/>
                  <a:gd name="T3" fmla="*/ 20 h 23"/>
                  <a:gd name="T4" fmla="*/ 0 w 24"/>
                  <a:gd name="T5" fmla="*/ 11 h 23"/>
                  <a:gd name="T6" fmla="*/ 3 w 24"/>
                  <a:gd name="T7" fmla="*/ 3 h 23"/>
                  <a:gd name="T8" fmla="*/ 11 w 24"/>
                  <a:gd name="T9" fmla="*/ 0 h 23"/>
                  <a:gd name="T10" fmla="*/ 20 w 24"/>
                  <a:gd name="T11" fmla="*/ 4 h 23"/>
                  <a:gd name="T12" fmla="*/ 20 w 24"/>
                  <a:gd name="T13" fmla="*/ 20 h 23"/>
                  <a:gd name="T14" fmla="*/ 12 w 24"/>
                  <a:gd name="T15" fmla="*/ 23 h 23"/>
                  <a:gd name="T16" fmla="*/ 11 w 24"/>
                  <a:gd name="T17" fmla="*/ 8 h 23"/>
                  <a:gd name="T18" fmla="*/ 9 w 24"/>
                  <a:gd name="T19" fmla="*/ 9 h 23"/>
                  <a:gd name="T20" fmla="*/ 8 w 24"/>
                  <a:gd name="T21" fmla="*/ 11 h 23"/>
                  <a:gd name="T22" fmla="*/ 9 w 24"/>
                  <a:gd name="T23" fmla="*/ 14 h 23"/>
                  <a:gd name="T24" fmla="*/ 12 w 24"/>
                  <a:gd name="T25" fmla="*/ 15 h 23"/>
                  <a:gd name="T26" fmla="*/ 14 w 24"/>
                  <a:gd name="T27" fmla="*/ 15 h 23"/>
                  <a:gd name="T28" fmla="*/ 14 w 24"/>
                  <a:gd name="T29" fmla="*/ 9 h 23"/>
                  <a:gd name="T30" fmla="*/ 11 w 24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9" y="23"/>
                      <a:pt x="6" y="22"/>
                      <a:pt x="4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0" y="8"/>
                      <a:pt x="1" y="5"/>
                      <a:pt x="3" y="3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24" y="9"/>
                      <a:pt x="24" y="16"/>
                      <a:pt x="20" y="20"/>
                    </a:cubicBezTo>
                    <a:cubicBezTo>
                      <a:pt x="18" y="22"/>
                      <a:pt x="15" y="23"/>
                      <a:pt x="12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6" y="13"/>
                      <a:pt x="15" y="11"/>
                      <a:pt x="14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1" name="Freeform 523"/>
              <p:cNvSpPr>
                <a:spLocks noEditPoints="1"/>
              </p:cNvSpPr>
              <p:nvPr/>
            </p:nvSpPr>
            <p:spPr bwMode="auto">
              <a:xfrm>
                <a:off x="-4830763" y="2609850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4 w 24"/>
                  <a:gd name="T3" fmla="*/ 20 h 24"/>
                  <a:gd name="T4" fmla="*/ 0 w 24"/>
                  <a:gd name="T5" fmla="*/ 12 h 24"/>
                  <a:gd name="T6" fmla="*/ 4 w 24"/>
                  <a:gd name="T7" fmla="*/ 4 h 24"/>
                  <a:gd name="T8" fmla="*/ 12 w 24"/>
                  <a:gd name="T9" fmla="*/ 1 h 24"/>
                  <a:gd name="T10" fmla="*/ 21 w 24"/>
                  <a:gd name="T11" fmla="*/ 5 h 24"/>
                  <a:gd name="T12" fmla="*/ 24 w 24"/>
                  <a:gd name="T13" fmla="*/ 13 h 24"/>
                  <a:gd name="T14" fmla="*/ 20 w 24"/>
                  <a:gd name="T15" fmla="*/ 21 h 24"/>
                  <a:gd name="T16" fmla="*/ 13 w 24"/>
                  <a:gd name="T17" fmla="*/ 24 h 24"/>
                  <a:gd name="T18" fmla="*/ 11 w 24"/>
                  <a:gd name="T19" fmla="*/ 9 h 24"/>
                  <a:gd name="T20" fmla="*/ 9 w 24"/>
                  <a:gd name="T21" fmla="*/ 9 h 24"/>
                  <a:gd name="T22" fmla="*/ 8 w 24"/>
                  <a:gd name="T23" fmla="*/ 12 h 24"/>
                  <a:gd name="T24" fmla="*/ 10 w 24"/>
                  <a:gd name="T25" fmla="*/ 15 h 24"/>
                  <a:gd name="T26" fmla="*/ 13 w 24"/>
                  <a:gd name="T27" fmla="*/ 16 h 24"/>
                  <a:gd name="T28" fmla="*/ 15 w 24"/>
                  <a:gd name="T29" fmla="*/ 16 h 24"/>
                  <a:gd name="T30" fmla="*/ 16 w 24"/>
                  <a:gd name="T31" fmla="*/ 13 h 24"/>
                  <a:gd name="T32" fmla="*/ 14 w 24"/>
                  <a:gd name="T33" fmla="*/ 10 h 24"/>
                  <a:gd name="T34" fmla="*/ 12 w 24"/>
                  <a:gd name="T35" fmla="*/ 9 h 24"/>
                  <a:gd name="T36" fmla="*/ 11 w 24"/>
                  <a:gd name="T3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6" y="23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8"/>
                      <a:pt x="2" y="6"/>
                      <a:pt x="4" y="4"/>
                    </a:cubicBezTo>
                    <a:cubicBezTo>
                      <a:pt x="6" y="1"/>
                      <a:pt x="9" y="0"/>
                      <a:pt x="12" y="1"/>
                    </a:cubicBezTo>
                    <a:cubicBezTo>
                      <a:pt x="16" y="1"/>
                      <a:pt x="18" y="3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3" y="19"/>
                      <a:pt x="20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1" y="9"/>
                    </a:moveTo>
                    <a:cubicBezTo>
                      <a:pt x="11" y="9"/>
                      <a:pt x="10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5" y="11"/>
                      <a:pt x="14" y="10"/>
                    </a:cubicBezTo>
                    <a:cubicBezTo>
                      <a:pt x="14" y="9"/>
                      <a:pt x="13" y="9"/>
                      <a:pt x="12" y="9"/>
                    </a:cubicBezTo>
                    <a:lnTo>
                      <a:pt x="11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2" name="Freeform 524"/>
              <p:cNvSpPr>
                <a:spLocks noEditPoints="1"/>
              </p:cNvSpPr>
              <p:nvPr/>
            </p:nvSpPr>
            <p:spPr bwMode="auto">
              <a:xfrm>
                <a:off x="-4806950" y="2590800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3 w 24"/>
                  <a:gd name="T3" fmla="*/ 19 h 24"/>
                  <a:gd name="T4" fmla="*/ 0 w 24"/>
                  <a:gd name="T5" fmla="*/ 10 h 24"/>
                  <a:gd name="T6" fmla="*/ 4 w 24"/>
                  <a:gd name="T7" fmla="*/ 3 h 24"/>
                  <a:gd name="T8" fmla="*/ 13 w 24"/>
                  <a:gd name="T9" fmla="*/ 0 h 24"/>
                  <a:gd name="T10" fmla="*/ 21 w 24"/>
                  <a:gd name="T11" fmla="*/ 5 h 24"/>
                  <a:gd name="T12" fmla="*/ 24 w 24"/>
                  <a:gd name="T13" fmla="*/ 13 h 24"/>
                  <a:gd name="T14" fmla="*/ 20 w 24"/>
                  <a:gd name="T15" fmla="*/ 21 h 24"/>
                  <a:gd name="T16" fmla="*/ 13 w 24"/>
                  <a:gd name="T17" fmla="*/ 24 h 24"/>
                  <a:gd name="T18" fmla="*/ 11 w 24"/>
                  <a:gd name="T19" fmla="*/ 8 h 24"/>
                  <a:gd name="T20" fmla="*/ 10 w 24"/>
                  <a:gd name="T21" fmla="*/ 9 h 24"/>
                  <a:gd name="T22" fmla="*/ 8 w 24"/>
                  <a:gd name="T23" fmla="*/ 11 h 24"/>
                  <a:gd name="T24" fmla="*/ 10 w 24"/>
                  <a:gd name="T25" fmla="*/ 14 h 24"/>
                  <a:gd name="T26" fmla="*/ 13 w 24"/>
                  <a:gd name="T27" fmla="*/ 16 h 24"/>
                  <a:gd name="T28" fmla="*/ 15 w 24"/>
                  <a:gd name="T29" fmla="*/ 15 h 24"/>
                  <a:gd name="T30" fmla="*/ 16 w 24"/>
                  <a:gd name="T31" fmla="*/ 13 h 24"/>
                  <a:gd name="T32" fmla="*/ 15 w 24"/>
                  <a:gd name="T33" fmla="*/ 10 h 24"/>
                  <a:gd name="T34" fmla="*/ 12 w 24"/>
                  <a:gd name="T35" fmla="*/ 8 h 24"/>
                  <a:gd name="T36" fmla="*/ 11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9" y="24"/>
                      <a:pt x="6" y="22"/>
                      <a:pt x="3" y="19"/>
                    </a:cubicBezTo>
                    <a:cubicBezTo>
                      <a:pt x="1" y="17"/>
                      <a:pt x="0" y="14"/>
                      <a:pt x="0" y="10"/>
                    </a:cubicBezTo>
                    <a:cubicBezTo>
                      <a:pt x="1" y="7"/>
                      <a:pt x="2" y="5"/>
                      <a:pt x="4" y="3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1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3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lnTo>
                      <a:pt x="1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3" name="Freeform 525"/>
              <p:cNvSpPr>
                <a:spLocks noEditPoints="1"/>
              </p:cNvSpPr>
              <p:nvPr/>
            </p:nvSpPr>
            <p:spPr bwMode="auto">
              <a:xfrm>
                <a:off x="-4783138" y="2571750"/>
                <a:ext cx="52388" cy="50800"/>
              </a:xfrm>
              <a:custGeom>
                <a:avLst/>
                <a:gdLst>
                  <a:gd name="T0" fmla="*/ 13 w 24"/>
                  <a:gd name="T1" fmla="*/ 24 h 24"/>
                  <a:gd name="T2" fmla="*/ 4 w 24"/>
                  <a:gd name="T3" fmla="*/ 19 h 24"/>
                  <a:gd name="T4" fmla="*/ 1 w 24"/>
                  <a:gd name="T5" fmla="*/ 10 h 24"/>
                  <a:gd name="T6" fmla="*/ 5 w 24"/>
                  <a:gd name="T7" fmla="*/ 2 h 24"/>
                  <a:gd name="T8" fmla="*/ 9 w 24"/>
                  <a:gd name="T9" fmla="*/ 0 h 24"/>
                  <a:gd name="T10" fmla="*/ 9 w 24"/>
                  <a:gd name="T11" fmla="*/ 0 h 24"/>
                  <a:gd name="T12" fmla="*/ 14 w 24"/>
                  <a:gd name="T13" fmla="*/ 0 h 24"/>
                  <a:gd name="T14" fmla="*/ 22 w 24"/>
                  <a:gd name="T15" fmla="*/ 5 h 24"/>
                  <a:gd name="T16" fmla="*/ 24 w 24"/>
                  <a:gd name="T17" fmla="*/ 14 h 24"/>
                  <a:gd name="T18" fmla="*/ 23 w 24"/>
                  <a:gd name="T19" fmla="*/ 18 h 24"/>
                  <a:gd name="T20" fmla="*/ 20 w 24"/>
                  <a:gd name="T21" fmla="*/ 21 h 24"/>
                  <a:gd name="T22" fmla="*/ 13 w 24"/>
                  <a:gd name="T23" fmla="*/ 24 h 24"/>
                  <a:gd name="T24" fmla="*/ 11 w 24"/>
                  <a:gd name="T25" fmla="*/ 8 h 24"/>
                  <a:gd name="T26" fmla="*/ 10 w 24"/>
                  <a:gd name="T27" fmla="*/ 9 h 24"/>
                  <a:gd name="T28" fmla="*/ 9 w 24"/>
                  <a:gd name="T29" fmla="*/ 11 h 24"/>
                  <a:gd name="T30" fmla="*/ 10 w 24"/>
                  <a:gd name="T31" fmla="*/ 14 h 24"/>
                  <a:gd name="T32" fmla="*/ 13 w 24"/>
                  <a:gd name="T33" fmla="*/ 16 h 24"/>
                  <a:gd name="T34" fmla="*/ 15 w 24"/>
                  <a:gd name="T35" fmla="*/ 15 h 24"/>
                  <a:gd name="T36" fmla="*/ 15 w 24"/>
                  <a:gd name="T37" fmla="*/ 14 h 24"/>
                  <a:gd name="T38" fmla="*/ 16 w 24"/>
                  <a:gd name="T39" fmla="*/ 14 h 24"/>
                  <a:gd name="T40" fmla="*/ 16 w 24"/>
                  <a:gd name="T41" fmla="*/ 13 h 24"/>
                  <a:gd name="T42" fmla="*/ 15 w 24"/>
                  <a:gd name="T43" fmla="*/ 10 h 24"/>
                  <a:gd name="T44" fmla="*/ 12 w 24"/>
                  <a:gd name="T45" fmla="*/ 8 h 24"/>
                  <a:gd name="T46" fmla="*/ 11 w 24"/>
                  <a:gd name="T4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4" y="15"/>
                      <a:pt x="23" y="17"/>
                      <a:pt x="23" y="18"/>
                    </a:cubicBezTo>
                    <a:cubicBezTo>
                      <a:pt x="22" y="19"/>
                      <a:pt x="21" y="20"/>
                      <a:pt x="20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6" y="14"/>
                      <a:pt x="16" y="13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1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4" name="Freeform 526"/>
              <p:cNvSpPr>
                <a:spLocks noEditPoints="1"/>
              </p:cNvSpPr>
              <p:nvPr/>
            </p:nvSpPr>
            <p:spPr bwMode="auto">
              <a:xfrm>
                <a:off x="-4756150" y="2552700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9 h 24"/>
                  <a:gd name="T4" fmla="*/ 1 w 25"/>
                  <a:gd name="T5" fmla="*/ 10 h 24"/>
                  <a:gd name="T6" fmla="*/ 5 w 25"/>
                  <a:gd name="T7" fmla="*/ 2 h 24"/>
                  <a:gd name="T8" fmla="*/ 11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3 w 25"/>
                  <a:gd name="T15" fmla="*/ 24 h 24"/>
                  <a:gd name="T16" fmla="*/ 11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3 w 25"/>
                  <a:gd name="T25" fmla="*/ 16 h 24"/>
                  <a:gd name="T26" fmla="*/ 14 w 25"/>
                  <a:gd name="T27" fmla="*/ 16 h 24"/>
                  <a:gd name="T28" fmla="*/ 15 w 25"/>
                  <a:gd name="T29" fmla="*/ 10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2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9" y="0"/>
                      <a:pt x="11" y="0"/>
                    </a:cubicBezTo>
                    <a:cubicBezTo>
                      <a:pt x="15" y="0"/>
                      <a:pt x="19" y="2"/>
                      <a:pt x="22" y="6"/>
                    </a:cubicBezTo>
                    <a:cubicBezTo>
                      <a:pt x="25" y="11"/>
                      <a:pt x="24" y="18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5" name="Freeform 527"/>
              <p:cNvSpPr>
                <a:spLocks noEditPoints="1"/>
              </p:cNvSpPr>
              <p:nvPr/>
            </p:nvSpPr>
            <p:spPr bwMode="auto">
              <a:xfrm>
                <a:off x="-4730750" y="25352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8 h 24"/>
                  <a:gd name="T4" fmla="*/ 1 w 25"/>
                  <a:gd name="T5" fmla="*/ 9 h 24"/>
                  <a:gd name="T6" fmla="*/ 6 w 25"/>
                  <a:gd name="T7" fmla="*/ 2 h 24"/>
                  <a:gd name="T8" fmla="*/ 12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3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5 w 25"/>
                  <a:gd name="T25" fmla="*/ 16 h 24"/>
                  <a:gd name="T26" fmla="*/ 15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2" y="6"/>
                      <a:pt x="3" y="4"/>
                      <a:pt x="6" y="2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3"/>
                      <a:pt x="22" y="6"/>
                    </a:cubicBezTo>
                    <a:cubicBezTo>
                      <a:pt x="25" y="12"/>
                      <a:pt x="24" y="19"/>
                      <a:pt x="19" y="22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6" name="Freeform 528"/>
              <p:cNvSpPr>
                <a:spLocks noEditPoints="1"/>
              </p:cNvSpPr>
              <p:nvPr/>
            </p:nvSpPr>
            <p:spPr bwMode="auto">
              <a:xfrm>
                <a:off x="-4870450" y="26019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0 h 24"/>
                  <a:gd name="T4" fmla="*/ 0 w 25"/>
                  <a:gd name="T5" fmla="*/ 11 h 24"/>
                  <a:gd name="T6" fmla="*/ 4 w 25"/>
                  <a:gd name="T7" fmla="*/ 3 h 24"/>
                  <a:gd name="T8" fmla="*/ 12 w 25"/>
                  <a:gd name="T9" fmla="*/ 0 h 24"/>
                  <a:gd name="T10" fmla="*/ 21 w 25"/>
                  <a:gd name="T11" fmla="*/ 4 h 24"/>
                  <a:gd name="T12" fmla="*/ 21 w 25"/>
                  <a:gd name="T13" fmla="*/ 21 h 24"/>
                  <a:gd name="T14" fmla="*/ 13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5 w 25"/>
                  <a:gd name="T25" fmla="*/ 15 h 24"/>
                  <a:gd name="T26" fmla="*/ 15 w 25"/>
                  <a:gd name="T27" fmla="*/ 9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2"/>
                      <a:pt x="4" y="20"/>
                    </a:cubicBezTo>
                    <a:cubicBezTo>
                      <a:pt x="2" y="18"/>
                      <a:pt x="0" y="15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5" y="0"/>
                      <a:pt x="19" y="1"/>
                      <a:pt x="21" y="4"/>
                    </a:cubicBezTo>
                    <a:cubicBezTo>
                      <a:pt x="25" y="9"/>
                      <a:pt x="25" y="16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8" y="12"/>
                      <a:pt x="9" y="14"/>
                      <a:pt x="10" y="14"/>
                    </a:cubicBezTo>
                    <a:cubicBezTo>
                      <a:pt x="11" y="16"/>
                      <a:pt x="14" y="16"/>
                      <a:pt x="15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7" name="Freeform 529"/>
              <p:cNvSpPr>
                <a:spLocks noEditPoints="1"/>
              </p:cNvSpPr>
              <p:nvPr/>
            </p:nvSpPr>
            <p:spPr bwMode="auto">
              <a:xfrm>
                <a:off x="-4845050" y="257810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1 w 25"/>
                  <a:gd name="T3" fmla="*/ 24 h 24"/>
                  <a:gd name="T4" fmla="*/ 3 w 25"/>
                  <a:gd name="T5" fmla="*/ 20 h 24"/>
                  <a:gd name="T6" fmla="*/ 0 w 25"/>
                  <a:gd name="T7" fmla="*/ 12 h 24"/>
                  <a:gd name="T8" fmla="*/ 1 w 25"/>
                  <a:gd name="T9" fmla="*/ 7 h 24"/>
                  <a:gd name="T10" fmla="*/ 4 w 25"/>
                  <a:gd name="T11" fmla="*/ 3 h 24"/>
                  <a:gd name="T12" fmla="*/ 11 w 25"/>
                  <a:gd name="T13" fmla="*/ 0 h 24"/>
                  <a:gd name="T14" fmla="*/ 20 w 25"/>
                  <a:gd name="T15" fmla="*/ 5 h 24"/>
                  <a:gd name="T16" fmla="*/ 20 w 25"/>
                  <a:gd name="T17" fmla="*/ 21 h 24"/>
                  <a:gd name="T18" fmla="*/ 16 w 25"/>
                  <a:gd name="T19" fmla="*/ 24 h 24"/>
                  <a:gd name="T20" fmla="*/ 12 w 25"/>
                  <a:gd name="T21" fmla="*/ 24 h 24"/>
                  <a:gd name="T22" fmla="*/ 11 w 25"/>
                  <a:gd name="T23" fmla="*/ 8 h 24"/>
                  <a:gd name="T24" fmla="*/ 9 w 25"/>
                  <a:gd name="T25" fmla="*/ 9 h 24"/>
                  <a:gd name="T26" fmla="*/ 8 w 25"/>
                  <a:gd name="T27" fmla="*/ 11 h 24"/>
                  <a:gd name="T28" fmla="*/ 8 w 25"/>
                  <a:gd name="T29" fmla="*/ 12 h 24"/>
                  <a:gd name="T30" fmla="*/ 9 w 25"/>
                  <a:gd name="T31" fmla="*/ 15 h 24"/>
                  <a:gd name="T32" fmla="*/ 12 w 25"/>
                  <a:gd name="T33" fmla="*/ 16 h 24"/>
                  <a:gd name="T34" fmla="*/ 13 w 25"/>
                  <a:gd name="T35" fmla="*/ 16 h 24"/>
                  <a:gd name="T36" fmla="*/ 14 w 25"/>
                  <a:gd name="T37" fmla="*/ 15 h 24"/>
                  <a:gd name="T38" fmla="*/ 14 w 25"/>
                  <a:gd name="T39" fmla="*/ 10 h 24"/>
                  <a:gd name="T40" fmla="*/ 11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6"/>
                      <a:pt x="2" y="4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5" y="0"/>
                      <a:pt x="18" y="2"/>
                      <a:pt x="20" y="5"/>
                    </a:cubicBezTo>
                    <a:cubicBezTo>
                      <a:pt x="25" y="10"/>
                      <a:pt x="24" y="17"/>
                      <a:pt x="20" y="21"/>
                    </a:cubicBezTo>
                    <a:cubicBezTo>
                      <a:pt x="18" y="23"/>
                      <a:pt x="17" y="23"/>
                      <a:pt x="16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9"/>
                      <a:pt x="9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6" y="14"/>
                      <a:pt x="16" y="12"/>
                      <a:pt x="14" y="10"/>
                    </a:cubicBezTo>
                    <a:cubicBezTo>
                      <a:pt x="14" y="9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8" name="Freeform 530"/>
              <p:cNvSpPr>
                <a:spLocks noEditPoints="1"/>
              </p:cNvSpPr>
              <p:nvPr/>
            </p:nvSpPr>
            <p:spPr bwMode="auto">
              <a:xfrm>
                <a:off x="-4821238" y="255746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3 w 26"/>
                  <a:gd name="T5" fmla="*/ 20 h 24"/>
                  <a:gd name="T6" fmla="*/ 0 w 26"/>
                  <a:gd name="T7" fmla="*/ 11 h 24"/>
                  <a:gd name="T8" fmla="*/ 5 w 26"/>
                  <a:gd name="T9" fmla="*/ 3 h 24"/>
                  <a:gd name="T10" fmla="*/ 12 w 26"/>
                  <a:gd name="T11" fmla="*/ 0 h 24"/>
                  <a:gd name="T12" fmla="*/ 22 w 26"/>
                  <a:gd name="T13" fmla="*/ 5 h 24"/>
                  <a:gd name="T14" fmla="*/ 20 w 26"/>
                  <a:gd name="T15" fmla="*/ 22 h 24"/>
                  <a:gd name="T16" fmla="*/ 13 w 26"/>
                  <a:gd name="T17" fmla="*/ 24 h 24"/>
                  <a:gd name="T18" fmla="*/ 12 w 26"/>
                  <a:gd name="T19" fmla="*/ 9 h 24"/>
                  <a:gd name="T20" fmla="*/ 10 w 26"/>
                  <a:gd name="T21" fmla="*/ 9 h 24"/>
                  <a:gd name="T22" fmla="*/ 8 w 26"/>
                  <a:gd name="T23" fmla="*/ 12 h 24"/>
                  <a:gd name="T24" fmla="*/ 9 w 26"/>
                  <a:gd name="T25" fmla="*/ 15 h 24"/>
                  <a:gd name="T26" fmla="*/ 12 w 26"/>
                  <a:gd name="T27" fmla="*/ 16 h 24"/>
                  <a:gd name="T28" fmla="*/ 15 w 26"/>
                  <a:gd name="T29" fmla="*/ 15 h 24"/>
                  <a:gd name="T30" fmla="*/ 15 w 26"/>
                  <a:gd name="T31" fmla="*/ 10 h 24"/>
                  <a:gd name="T32" fmla="*/ 12 w 26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6" y="0"/>
                      <a:pt x="19" y="2"/>
                      <a:pt x="22" y="5"/>
                    </a:cubicBezTo>
                    <a:cubicBezTo>
                      <a:pt x="26" y="11"/>
                      <a:pt x="25" y="18"/>
                      <a:pt x="20" y="22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2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79" name="Freeform 531"/>
              <p:cNvSpPr>
                <a:spLocks noEditPoints="1"/>
              </p:cNvSpPr>
              <p:nvPr/>
            </p:nvSpPr>
            <p:spPr bwMode="auto">
              <a:xfrm>
                <a:off x="-4795838" y="2536825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3 w 26"/>
                  <a:gd name="T5" fmla="*/ 19 h 24"/>
                  <a:gd name="T6" fmla="*/ 1 w 26"/>
                  <a:gd name="T7" fmla="*/ 10 h 24"/>
                  <a:gd name="T8" fmla="*/ 5 w 26"/>
                  <a:gd name="T9" fmla="*/ 2 h 24"/>
                  <a:gd name="T10" fmla="*/ 12 w 26"/>
                  <a:gd name="T11" fmla="*/ 0 h 24"/>
                  <a:gd name="T12" fmla="*/ 22 w 26"/>
                  <a:gd name="T13" fmla="*/ 5 h 24"/>
                  <a:gd name="T14" fmla="*/ 20 w 26"/>
                  <a:gd name="T15" fmla="*/ 22 h 24"/>
                  <a:gd name="T16" fmla="*/ 13 w 26"/>
                  <a:gd name="T17" fmla="*/ 24 h 24"/>
                  <a:gd name="T18" fmla="*/ 12 w 26"/>
                  <a:gd name="T19" fmla="*/ 8 h 24"/>
                  <a:gd name="T20" fmla="*/ 10 w 26"/>
                  <a:gd name="T21" fmla="*/ 9 h 24"/>
                  <a:gd name="T22" fmla="*/ 9 w 26"/>
                  <a:gd name="T23" fmla="*/ 11 h 24"/>
                  <a:gd name="T24" fmla="*/ 9 w 26"/>
                  <a:gd name="T25" fmla="*/ 14 h 24"/>
                  <a:gd name="T26" fmla="*/ 12 w 26"/>
                  <a:gd name="T27" fmla="*/ 16 h 24"/>
                  <a:gd name="T28" fmla="*/ 13 w 26"/>
                  <a:gd name="T29" fmla="*/ 16 h 24"/>
                  <a:gd name="T30" fmla="*/ 15 w 26"/>
                  <a:gd name="T31" fmla="*/ 15 h 24"/>
                  <a:gd name="T32" fmla="*/ 15 w 26"/>
                  <a:gd name="T33" fmla="*/ 10 h 24"/>
                  <a:gd name="T34" fmla="*/ 12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8" y="23"/>
                      <a:pt x="5" y="22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6" y="11"/>
                      <a:pt x="25" y="18"/>
                      <a:pt x="20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1"/>
                      <a:pt x="9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7" y="12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0" name="Freeform 532"/>
              <p:cNvSpPr>
                <a:spLocks noEditPoints="1"/>
              </p:cNvSpPr>
              <p:nvPr/>
            </p:nvSpPr>
            <p:spPr bwMode="auto">
              <a:xfrm>
                <a:off x="-4767263" y="25177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9 h 24"/>
                  <a:gd name="T4" fmla="*/ 0 w 25"/>
                  <a:gd name="T5" fmla="*/ 10 h 24"/>
                  <a:gd name="T6" fmla="*/ 5 w 25"/>
                  <a:gd name="T7" fmla="*/ 2 h 24"/>
                  <a:gd name="T8" fmla="*/ 12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2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8 w 25"/>
                  <a:gd name="T21" fmla="*/ 11 h 24"/>
                  <a:gd name="T22" fmla="*/ 9 w 25"/>
                  <a:gd name="T23" fmla="*/ 14 h 24"/>
                  <a:gd name="T24" fmla="*/ 12 w 25"/>
                  <a:gd name="T25" fmla="*/ 16 h 24"/>
                  <a:gd name="T26" fmla="*/ 14 w 25"/>
                  <a:gd name="T27" fmla="*/ 16 h 24"/>
                  <a:gd name="T28" fmla="*/ 15 w 25"/>
                  <a:gd name="T29" fmla="*/ 10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5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3" y="4"/>
                      <a:pt x="5" y="2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6" y="0"/>
                      <a:pt x="20" y="2"/>
                      <a:pt x="22" y="6"/>
                    </a:cubicBezTo>
                    <a:cubicBezTo>
                      <a:pt x="25" y="12"/>
                      <a:pt x="24" y="19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4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1" name="Freeform 533"/>
              <p:cNvSpPr>
                <a:spLocks noEditPoints="1"/>
              </p:cNvSpPr>
              <p:nvPr/>
            </p:nvSpPr>
            <p:spPr bwMode="auto">
              <a:xfrm>
                <a:off x="-4881563" y="2563813"/>
                <a:ext cx="50800" cy="52388"/>
              </a:xfrm>
              <a:custGeom>
                <a:avLst/>
                <a:gdLst>
                  <a:gd name="T0" fmla="*/ 12 w 24"/>
                  <a:gd name="T1" fmla="*/ 25 h 25"/>
                  <a:gd name="T2" fmla="*/ 3 w 24"/>
                  <a:gd name="T3" fmla="*/ 21 h 25"/>
                  <a:gd name="T4" fmla="*/ 0 w 24"/>
                  <a:gd name="T5" fmla="*/ 13 h 25"/>
                  <a:gd name="T6" fmla="*/ 4 w 24"/>
                  <a:gd name="T7" fmla="*/ 4 h 25"/>
                  <a:gd name="T8" fmla="*/ 12 w 24"/>
                  <a:gd name="T9" fmla="*/ 1 h 25"/>
                  <a:gd name="T10" fmla="*/ 21 w 24"/>
                  <a:gd name="T11" fmla="*/ 5 h 25"/>
                  <a:gd name="T12" fmla="*/ 24 w 24"/>
                  <a:gd name="T13" fmla="*/ 13 h 25"/>
                  <a:gd name="T14" fmla="*/ 20 w 24"/>
                  <a:gd name="T15" fmla="*/ 22 h 25"/>
                  <a:gd name="T16" fmla="*/ 12 w 24"/>
                  <a:gd name="T17" fmla="*/ 25 h 25"/>
                  <a:gd name="T18" fmla="*/ 12 w 24"/>
                  <a:gd name="T19" fmla="*/ 9 h 25"/>
                  <a:gd name="T20" fmla="*/ 9 w 24"/>
                  <a:gd name="T21" fmla="*/ 10 h 25"/>
                  <a:gd name="T22" fmla="*/ 8 w 24"/>
                  <a:gd name="T23" fmla="*/ 13 h 25"/>
                  <a:gd name="T24" fmla="*/ 9 w 24"/>
                  <a:gd name="T25" fmla="*/ 15 h 25"/>
                  <a:gd name="T26" fmla="*/ 15 w 24"/>
                  <a:gd name="T27" fmla="*/ 16 h 25"/>
                  <a:gd name="T28" fmla="*/ 16 w 24"/>
                  <a:gd name="T29" fmla="*/ 13 h 25"/>
                  <a:gd name="T30" fmla="*/ 15 w 24"/>
                  <a:gd name="T31" fmla="*/ 10 h 25"/>
                  <a:gd name="T32" fmla="*/ 12 w 24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9" y="25"/>
                      <a:pt x="6" y="23"/>
                      <a:pt x="3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2"/>
                      <a:pt x="9" y="0"/>
                      <a:pt x="12" y="1"/>
                    </a:cubicBezTo>
                    <a:cubicBezTo>
                      <a:pt x="16" y="1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7"/>
                      <a:pt x="22" y="19"/>
                      <a:pt x="20" y="22"/>
                    </a:cubicBezTo>
                    <a:cubicBezTo>
                      <a:pt x="18" y="24"/>
                      <a:pt x="15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9" y="10"/>
                    </a:cubicBezTo>
                    <a:cubicBezTo>
                      <a:pt x="8" y="10"/>
                      <a:pt x="8" y="12"/>
                      <a:pt x="8" y="13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7"/>
                      <a:pt x="13" y="17"/>
                      <a:pt x="15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2" name="Freeform 534"/>
              <p:cNvSpPr>
                <a:spLocks noEditPoints="1"/>
              </p:cNvSpPr>
              <p:nvPr/>
            </p:nvSpPr>
            <p:spPr bwMode="auto">
              <a:xfrm>
                <a:off x="-4856163" y="254158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3 w 24"/>
                  <a:gd name="T3" fmla="*/ 20 h 24"/>
                  <a:gd name="T4" fmla="*/ 0 w 24"/>
                  <a:gd name="T5" fmla="*/ 11 h 24"/>
                  <a:gd name="T6" fmla="*/ 4 w 24"/>
                  <a:gd name="T7" fmla="*/ 3 h 24"/>
                  <a:gd name="T8" fmla="*/ 13 w 24"/>
                  <a:gd name="T9" fmla="*/ 0 h 24"/>
                  <a:gd name="T10" fmla="*/ 21 w 24"/>
                  <a:gd name="T11" fmla="*/ 4 h 24"/>
                  <a:gd name="T12" fmla="*/ 24 w 24"/>
                  <a:gd name="T13" fmla="*/ 13 h 24"/>
                  <a:gd name="T14" fmla="*/ 20 w 24"/>
                  <a:gd name="T15" fmla="*/ 21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9 w 24"/>
                  <a:gd name="T25" fmla="*/ 15 h 24"/>
                  <a:gd name="T26" fmla="*/ 12 w 24"/>
                  <a:gd name="T27" fmla="*/ 16 h 24"/>
                  <a:gd name="T28" fmla="*/ 14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3" name="Freeform 535"/>
              <p:cNvSpPr>
                <a:spLocks noEditPoints="1"/>
              </p:cNvSpPr>
              <p:nvPr/>
            </p:nvSpPr>
            <p:spPr bwMode="auto">
              <a:xfrm>
                <a:off x="-4830763" y="2517775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3 w 25"/>
                  <a:gd name="T3" fmla="*/ 20 h 25"/>
                  <a:gd name="T4" fmla="*/ 0 w 25"/>
                  <a:gd name="T5" fmla="*/ 12 h 25"/>
                  <a:gd name="T6" fmla="*/ 5 w 25"/>
                  <a:gd name="T7" fmla="*/ 3 h 25"/>
                  <a:gd name="T8" fmla="*/ 14 w 25"/>
                  <a:gd name="T9" fmla="*/ 1 h 25"/>
                  <a:gd name="T10" fmla="*/ 22 w 25"/>
                  <a:gd name="T11" fmla="*/ 6 h 25"/>
                  <a:gd name="T12" fmla="*/ 24 w 25"/>
                  <a:gd name="T13" fmla="*/ 14 h 25"/>
                  <a:gd name="T14" fmla="*/ 20 w 25"/>
                  <a:gd name="T15" fmla="*/ 22 h 25"/>
                  <a:gd name="T16" fmla="*/ 13 w 25"/>
                  <a:gd name="T17" fmla="*/ 25 h 25"/>
                  <a:gd name="T18" fmla="*/ 12 w 25"/>
                  <a:gd name="T19" fmla="*/ 9 h 25"/>
                  <a:gd name="T20" fmla="*/ 10 w 25"/>
                  <a:gd name="T21" fmla="*/ 10 h 25"/>
                  <a:gd name="T22" fmla="*/ 8 w 25"/>
                  <a:gd name="T23" fmla="*/ 12 h 25"/>
                  <a:gd name="T24" fmla="*/ 9 w 25"/>
                  <a:gd name="T25" fmla="*/ 15 h 25"/>
                  <a:gd name="T26" fmla="*/ 13 w 25"/>
                  <a:gd name="T27" fmla="*/ 17 h 25"/>
                  <a:gd name="T28" fmla="*/ 15 w 25"/>
                  <a:gd name="T29" fmla="*/ 16 h 25"/>
                  <a:gd name="T30" fmla="*/ 16 w 25"/>
                  <a:gd name="T31" fmla="*/ 13 h 25"/>
                  <a:gd name="T32" fmla="*/ 15 w 25"/>
                  <a:gd name="T33" fmla="*/ 10 h 25"/>
                  <a:gd name="T34" fmla="*/ 13 w 25"/>
                  <a:gd name="T35" fmla="*/ 9 h 25"/>
                  <a:gd name="T36" fmla="*/ 12 w 25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9" y="25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1"/>
                    </a:cubicBezTo>
                    <a:cubicBezTo>
                      <a:pt x="17" y="1"/>
                      <a:pt x="20" y="3"/>
                      <a:pt x="22" y="6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4" y="18"/>
                      <a:pt x="22" y="20"/>
                      <a:pt x="20" y="22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3" y="17"/>
                    </a:cubicBezTo>
                    <a:cubicBezTo>
                      <a:pt x="13" y="17"/>
                      <a:pt x="14" y="17"/>
                      <a:pt x="15" y="16"/>
                    </a:cubicBezTo>
                    <a:cubicBezTo>
                      <a:pt x="16" y="15"/>
                      <a:pt x="16" y="15"/>
                      <a:pt x="16" y="13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4" name="Freeform 536"/>
              <p:cNvSpPr>
                <a:spLocks noEditPoints="1"/>
              </p:cNvSpPr>
              <p:nvPr/>
            </p:nvSpPr>
            <p:spPr bwMode="auto">
              <a:xfrm>
                <a:off x="-4802188" y="249872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0 w 26"/>
                  <a:gd name="T5" fmla="*/ 10 h 24"/>
                  <a:gd name="T6" fmla="*/ 5 w 26"/>
                  <a:gd name="T7" fmla="*/ 2 h 24"/>
                  <a:gd name="T8" fmla="*/ 12 w 26"/>
                  <a:gd name="T9" fmla="*/ 0 h 24"/>
                  <a:gd name="T10" fmla="*/ 22 w 26"/>
                  <a:gd name="T11" fmla="*/ 5 h 24"/>
                  <a:gd name="T12" fmla="*/ 19 w 26"/>
                  <a:gd name="T13" fmla="*/ 22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9 h 24"/>
                  <a:gd name="T20" fmla="*/ 8 w 26"/>
                  <a:gd name="T21" fmla="*/ 12 h 24"/>
                  <a:gd name="T22" fmla="*/ 9 w 26"/>
                  <a:gd name="T23" fmla="*/ 15 h 24"/>
                  <a:gd name="T24" fmla="*/ 12 w 26"/>
                  <a:gd name="T25" fmla="*/ 16 h 24"/>
                  <a:gd name="T26" fmla="*/ 15 w 26"/>
                  <a:gd name="T27" fmla="*/ 16 h 24"/>
                  <a:gd name="T28" fmla="*/ 16 w 26"/>
                  <a:gd name="T29" fmla="*/ 10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19"/>
                    </a:cubicBezTo>
                    <a:cubicBezTo>
                      <a:pt x="1" y="17"/>
                      <a:pt x="0" y="14"/>
                      <a:pt x="0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6" y="11"/>
                      <a:pt x="25" y="18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5" name="Freeform 537"/>
              <p:cNvSpPr>
                <a:spLocks noEditPoints="1"/>
              </p:cNvSpPr>
              <p:nvPr/>
            </p:nvSpPr>
            <p:spPr bwMode="auto">
              <a:xfrm>
                <a:off x="-4894263" y="2527300"/>
                <a:ext cx="57150" cy="50800"/>
              </a:xfrm>
              <a:custGeom>
                <a:avLst/>
                <a:gdLst>
                  <a:gd name="T0" fmla="*/ 13 w 27"/>
                  <a:gd name="T1" fmla="*/ 24 h 24"/>
                  <a:gd name="T2" fmla="*/ 12 w 27"/>
                  <a:gd name="T3" fmla="*/ 24 h 24"/>
                  <a:gd name="T4" fmla="*/ 4 w 27"/>
                  <a:gd name="T5" fmla="*/ 21 h 24"/>
                  <a:gd name="T6" fmla="*/ 1 w 27"/>
                  <a:gd name="T7" fmla="*/ 12 h 24"/>
                  <a:gd name="T8" fmla="*/ 2 w 27"/>
                  <a:gd name="T9" fmla="*/ 7 h 24"/>
                  <a:gd name="T10" fmla="*/ 5 w 27"/>
                  <a:gd name="T11" fmla="*/ 3 h 24"/>
                  <a:gd name="T12" fmla="*/ 13 w 27"/>
                  <a:gd name="T13" fmla="*/ 0 h 24"/>
                  <a:gd name="T14" fmla="*/ 22 w 27"/>
                  <a:gd name="T15" fmla="*/ 4 h 24"/>
                  <a:gd name="T16" fmla="*/ 21 w 27"/>
                  <a:gd name="T17" fmla="*/ 21 h 24"/>
                  <a:gd name="T18" fmla="*/ 17 w 27"/>
                  <a:gd name="T19" fmla="*/ 24 h 24"/>
                  <a:gd name="T20" fmla="*/ 13 w 27"/>
                  <a:gd name="T21" fmla="*/ 24 h 24"/>
                  <a:gd name="T22" fmla="*/ 13 w 27"/>
                  <a:gd name="T23" fmla="*/ 8 h 24"/>
                  <a:gd name="T24" fmla="*/ 10 w 27"/>
                  <a:gd name="T25" fmla="*/ 9 h 24"/>
                  <a:gd name="T26" fmla="*/ 9 w 27"/>
                  <a:gd name="T27" fmla="*/ 11 h 24"/>
                  <a:gd name="T28" fmla="*/ 9 w 27"/>
                  <a:gd name="T29" fmla="*/ 12 h 24"/>
                  <a:gd name="T30" fmla="*/ 10 w 27"/>
                  <a:gd name="T31" fmla="*/ 15 h 24"/>
                  <a:gd name="T32" fmla="*/ 13 w 27"/>
                  <a:gd name="T33" fmla="*/ 16 h 24"/>
                  <a:gd name="T34" fmla="*/ 13 w 27"/>
                  <a:gd name="T35" fmla="*/ 16 h 24"/>
                  <a:gd name="T36" fmla="*/ 14 w 27"/>
                  <a:gd name="T37" fmla="*/ 16 h 24"/>
                  <a:gd name="T38" fmla="*/ 16 w 27"/>
                  <a:gd name="T39" fmla="*/ 15 h 24"/>
                  <a:gd name="T40" fmla="*/ 16 w 27"/>
                  <a:gd name="T41" fmla="*/ 9 h 24"/>
                  <a:gd name="T42" fmla="*/ 13 w 27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4"/>
                      <a:pt x="6" y="23"/>
                      <a:pt x="4" y="21"/>
                    </a:cubicBezTo>
                    <a:cubicBezTo>
                      <a:pt x="2" y="18"/>
                      <a:pt x="0" y="15"/>
                      <a:pt x="1" y="12"/>
                    </a:cubicBezTo>
                    <a:cubicBezTo>
                      <a:pt x="1" y="10"/>
                      <a:pt x="1" y="8"/>
                      <a:pt x="2" y="7"/>
                    </a:cubicBezTo>
                    <a:cubicBezTo>
                      <a:pt x="3" y="5"/>
                      <a:pt x="4" y="4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7" y="9"/>
                      <a:pt x="26" y="17"/>
                      <a:pt x="21" y="21"/>
                    </a:cubicBezTo>
                    <a:cubicBezTo>
                      <a:pt x="20" y="22"/>
                      <a:pt x="18" y="23"/>
                      <a:pt x="17" y="24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10"/>
                      <a:pt x="9" y="10"/>
                      <a:pt x="9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6"/>
                      <a:pt x="15" y="16"/>
                      <a:pt x="16" y="15"/>
                    </a:cubicBezTo>
                    <a:cubicBezTo>
                      <a:pt x="18" y="14"/>
                      <a:pt x="18" y="11"/>
                      <a:pt x="16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6" name="Freeform 538"/>
              <p:cNvSpPr>
                <a:spLocks noEditPoints="1"/>
              </p:cNvSpPr>
              <p:nvPr/>
            </p:nvSpPr>
            <p:spPr bwMode="auto">
              <a:xfrm>
                <a:off x="-4911725" y="2449513"/>
                <a:ext cx="87313" cy="80963"/>
              </a:xfrm>
              <a:custGeom>
                <a:avLst/>
                <a:gdLst>
                  <a:gd name="T0" fmla="*/ 18 w 41"/>
                  <a:gd name="T1" fmla="*/ 38 h 38"/>
                  <a:gd name="T2" fmla="*/ 17 w 41"/>
                  <a:gd name="T3" fmla="*/ 38 h 38"/>
                  <a:gd name="T4" fmla="*/ 4 w 41"/>
                  <a:gd name="T5" fmla="*/ 32 h 38"/>
                  <a:gd name="T6" fmla="*/ 0 w 41"/>
                  <a:gd name="T7" fmla="*/ 18 h 38"/>
                  <a:gd name="T8" fmla="*/ 3 w 41"/>
                  <a:gd name="T9" fmla="*/ 11 h 38"/>
                  <a:gd name="T10" fmla="*/ 5 w 41"/>
                  <a:gd name="T11" fmla="*/ 8 h 38"/>
                  <a:gd name="T12" fmla="*/ 8 w 41"/>
                  <a:gd name="T13" fmla="*/ 5 h 38"/>
                  <a:gd name="T14" fmla="*/ 21 w 41"/>
                  <a:gd name="T15" fmla="*/ 0 h 38"/>
                  <a:gd name="T16" fmla="*/ 35 w 41"/>
                  <a:gd name="T17" fmla="*/ 7 h 38"/>
                  <a:gd name="T18" fmla="*/ 31 w 41"/>
                  <a:gd name="T19" fmla="*/ 34 h 38"/>
                  <a:gd name="T20" fmla="*/ 28 w 41"/>
                  <a:gd name="T21" fmla="*/ 36 h 38"/>
                  <a:gd name="T22" fmla="*/ 24 w 41"/>
                  <a:gd name="T23" fmla="*/ 37 h 38"/>
                  <a:gd name="T24" fmla="*/ 18 w 41"/>
                  <a:gd name="T25" fmla="*/ 38 h 38"/>
                  <a:gd name="T26" fmla="*/ 21 w 41"/>
                  <a:gd name="T27" fmla="*/ 9 h 38"/>
                  <a:gd name="T28" fmla="*/ 13 w 41"/>
                  <a:gd name="T29" fmla="*/ 12 h 38"/>
                  <a:gd name="T30" fmla="*/ 11 w 41"/>
                  <a:gd name="T31" fmla="*/ 13 h 38"/>
                  <a:gd name="T32" fmla="*/ 10 w 41"/>
                  <a:gd name="T33" fmla="*/ 15 h 38"/>
                  <a:gd name="T34" fmla="*/ 8 w 41"/>
                  <a:gd name="T35" fmla="*/ 20 h 38"/>
                  <a:gd name="T36" fmla="*/ 10 w 41"/>
                  <a:gd name="T37" fmla="*/ 27 h 38"/>
                  <a:gd name="T38" fmla="*/ 18 w 41"/>
                  <a:gd name="T39" fmla="*/ 30 h 38"/>
                  <a:gd name="T40" fmla="*/ 22 w 41"/>
                  <a:gd name="T41" fmla="*/ 30 h 38"/>
                  <a:gd name="T42" fmla="*/ 24 w 41"/>
                  <a:gd name="T43" fmla="*/ 29 h 38"/>
                  <a:gd name="T44" fmla="*/ 26 w 41"/>
                  <a:gd name="T45" fmla="*/ 27 h 38"/>
                  <a:gd name="T46" fmla="*/ 28 w 41"/>
                  <a:gd name="T47" fmla="*/ 12 h 38"/>
                  <a:gd name="T48" fmla="*/ 21 w 41"/>
                  <a:gd name="T49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38">
                    <a:moveTo>
                      <a:pt x="18" y="38"/>
                    </a:moveTo>
                    <a:cubicBezTo>
                      <a:pt x="17" y="38"/>
                      <a:pt x="17" y="38"/>
                      <a:pt x="17" y="38"/>
                    </a:cubicBezTo>
                    <a:cubicBezTo>
                      <a:pt x="12" y="38"/>
                      <a:pt x="8" y="36"/>
                      <a:pt x="4" y="32"/>
                    </a:cubicBezTo>
                    <a:cubicBezTo>
                      <a:pt x="1" y="29"/>
                      <a:pt x="0" y="24"/>
                      <a:pt x="0" y="18"/>
                    </a:cubicBezTo>
                    <a:cubicBezTo>
                      <a:pt x="1" y="16"/>
                      <a:pt x="1" y="14"/>
                      <a:pt x="3" y="11"/>
                    </a:cubicBezTo>
                    <a:cubicBezTo>
                      <a:pt x="3" y="10"/>
                      <a:pt x="4" y="9"/>
                      <a:pt x="5" y="8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12" y="2"/>
                      <a:pt x="16" y="0"/>
                      <a:pt x="21" y="0"/>
                    </a:cubicBezTo>
                    <a:cubicBezTo>
                      <a:pt x="27" y="0"/>
                      <a:pt x="32" y="3"/>
                      <a:pt x="35" y="7"/>
                    </a:cubicBezTo>
                    <a:cubicBezTo>
                      <a:pt x="41" y="15"/>
                      <a:pt x="39" y="27"/>
                      <a:pt x="31" y="34"/>
                    </a:cubicBezTo>
                    <a:cubicBezTo>
                      <a:pt x="30" y="34"/>
                      <a:pt x="29" y="35"/>
                      <a:pt x="28" y="36"/>
                    </a:cubicBezTo>
                    <a:cubicBezTo>
                      <a:pt x="27" y="36"/>
                      <a:pt x="26" y="37"/>
                      <a:pt x="24" y="37"/>
                    </a:cubicBezTo>
                    <a:cubicBezTo>
                      <a:pt x="22" y="38"/>
                      <a:pt x="20" y="38"/>
                      <a:pt x="18" y="38"/>
                    </a:cubicBezTo>
                    <a:close/>
                    <a:moveTo>
                      <a:pt x="21" y="9"/>
                    </a:moveTo>
                    <a:cubicBezTo>
                      <a:pt x="18" y="9"/>
                      <a:pt x="15" y="10"/>
                      <a:pt x="13" y="12"/>
                    </a:cubicBezTo>
                    <a:cubicBezTo>
                      <a:pt x="12" y="12"/>
                      <a:pt x="12" y="13"/>
                      <a:pt x="11" y="13"/>
                    </a:cubicBezTo>
                    <a:cubicBezTo>
                      <a:pt x="11" y="14"/>
                      <a:pt x="10" y="15"/>
                      <a:pt x="10" y="15"/>
                    </a:cubicBezTo>
                    <a:cubicBezTo>
                      <a:pt x="9" y="17"/>
                      <a:pt x="8" y="18"/>
                      <a:pt x="8" y="20"/>
                    </a:cubicBezTo>
                    <a:cubicBezTo>
                      <a:pt x="8" y="22"/>
                      <a:pt x="9" y="25"/>
                      <a:pt x="10" y="27"/>
                    </a:cubicBezTo>
                    <a:cubicBezTo>
                      <a:pt x="12" y="29"/>
                      <a:pt x="15" y="30"/>
                      <a:pt x="18" y="30"/>
                    </a:cubicBezTo>
                    <a:cubicBezTo>
                      <a:pt x="19" y="30"/>
                      <a:pt x="20" y="30"/>
                      <a:pt x="22" y="30"/>
                    </a:cubicBezTo>
                    <a:cubicBezTo>
                      <a:pt x="22" y="29"/>
                      <a:pt x="23" y="29"/>
                      <a:pt x="24" y="29"/>
                    </a:cubicBezTo>
                    <a:cubicBezTo>
                      <a:pt x="25" y="28"/>
                      <a:pt x="25" y="28"/>
                      <a:pt x="26" y="27"/>
                    </a:cubicBezTo>
                    <a:cubicBezTo>
                      <a:pt x="31" y="24"/>
                      <a:pt x="32" y="17"/>
                      <a:pt x="28" y="12"/>
                    </a:cubicBezTo>
                    <a:cubicBezTo>
                      <a:pt x="27" y="10"/>
                      <a:pt x="24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7" name="Freeform 539"/>
              <p:cNvSpPr>
                <a:spLocks noEditPoints="1"/>
              </p:cNvSpPr>
              <p:nvPr/>
            </p:nvSpPr>
            <p:spPr bwMode="auto">
              <a:xfrm>
                <a:off x="-4867275" y="2503488"/>
                <a:ext cx="58738" cy="53975"/>
              </a:xfrm>
              <a:custGeom>
                <a:avLst/>
                <a:gdLst>
                  <a:gd name="T0" fmla="*/ 12 w 27"/>
                  <a:gd name="T1" fmla="*/ 25 h 25"/>
                  <a:gd name="T2" fmla="*/ 12 w 27"/>
                  <a:gd name="T3" fmla="*/ 24 h 25"/>
                  <a:gd name="T4" fmla="*/ 3 w 27"/>
                  <a:gd name="T5" fmla="*/ 20 h 25"/>
                  <a:gd name="T6" fmla="*/ 1 w 27"/>
                  <a:gd name="T7" fmla="*/ 11 h 25"/>
                  <a:gd name="T8" fmla="*/ 5 w 27"/>
                  <a:gd name="T9" fmla="*/ 3 h 25"/>
                  <a:gd name="T10" fmla="*/ 13 w 27"/>
                  <a:gd name="T11" fmla="*/ 0 h 25"/>
                  <a:gd name="T12" fmla="*/ 23 w 27"/>
                  <a:gd name="T13" fmla="*/ 5 h 25"/>
                  <a:gd name="T14" fmla="*/ 20 w 27"/>
                  <a:gd name="T15" fmla="*/ 22 h 25"/>
                  <a:gd name="T16" fmla="*/ 12 w 27"/>
                  <a:gd name="T17" fmla="*/ 25 h 25"/>
                  <a:gd name="T18" fmla="*/ 13 w 27"/>
                  <a:gd name="T19" fmla="*/ 8 h 25"/>
                  <a:gd name="T20" fmla="*/ 10 w 27"/>
                  <a:gd name="T21" fmla="*/ 9 h 25"/>
                  <a:gd name="T22" fmla="*/ 9 w 27"/>
                  <a:gd name="T23" fmla="*/ 12 h 25"/>
                  <a:gd name="T24" fmla="*/ 9 w 27"/>
                  <a:gd name="T25" fmla="*/ 15 h 25"/>
                  <a:gd name="T26" fmla="*/ 12 w 27"/>
                  <a:gd name="T27" fmla="*/ 16 h 25"/>
                  <a:gd name="T28" fmla="*/ 12 w 27"/>
                  <a:gd name="T29" fmla="*/ 16 h 25"/>
                  <a:gd name="T30" fmla="*/ 15 w 27"/>
                  <a:gd name="T31" fmla="*/ 15 h 25"/>
                  <a:gd name="T32" fmla="*/ 16 w 27"/>
                  <a:gd name="T33" fmla="*/ 10 h 25"/>
                  <a:gd name="T34" fmla="*/ 13 w 27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25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3" y="5"/>
                    </a:cubicBezTo>
                    <a:cubicBezTo>
                      <a:pt x="27" y="10"/>
                      <a:pt x="26" y="18"/>
                      <a:pt x="20" y="22"/>
                    </a:cubicBezTo>
                    <a:cubicBezTo>
                      <a:pt x="18" y="24"/>
                      <a:pt x="15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7" y="14"/>
                      <a:pt x="18" y="11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8" name="Freeform 540"/>
              <p:cNvSpPr>
                <a:spLocks noEditPoints="1"/>
              </p:cNvSpPr>
              <p:nvPr/>
            </p:nvSpPr>
            <p:spPr bwMode="auto">
              <a:xfrm>
                <a:off x="-4838700" y="2481263"/>
                <a:ext cx="58738" cy="52388"/>
              </a:xfrm>
              <a:custGeom>
                <a:avLst/>
                <a:gdLst>
                  <a:gd name="T0" fmla="*/ 13 w 27"/>
                  <a:gd name="T1" fmla="*/ 24 h 24"/>
                  <a:gd name="T2" fmla="*/ 11 w 27"/>
                  <a:gd name="T3" fmla="*/ 24 h 24"/>
                  <a:gd name="T4" fmla="*/ 3 w 27"/>
                  <a:gd name="T5" fmla="*/ 20 h 24"/>
                  <a:gd name="T6" fmla="*/ 1 w 27"/>
                  <a:gd name="T7" fmla="*/ 10 h 24"/>
                  <a:gd name="T8" fmla="*/ 6 w 27"/>
                  <a:gd name="T9" fmla="*/ 2 h 24"/>
                  <a:gd name="T10" fmla="*/ 13 w 27"/>
                  <a:gd name="T11" fmla="*/ 0 h 24"/>
                  <a:gd name="T12" fmla="*/ 23 w 27"/>
                  <a:gd name="T13" fmla="*/ 5 h 24"/>
                  <a:gd name="T14" fmla="*/ 20 w 27"/>
                  <a:gd name="T15" fmla="*/ 22 h 24"/>
                  <a:gd name="T16" fmla="*/ 13 w 27"/>
                  <a:gd name="T17" fmla="*/ 24 h 24"/>
                  <a:gd name="T18" fmla="*/ 13 w 27"/>
                  <a:gd name="T19" fmla="*/ 8 h 24"/>
                  <a:gd name="T20" fmla="*/ 11 w 27"/>
                  <a:gd name="T21" fmla="*/ 9 h 24"/>
                  <a:gd name="T22" fmla="*/ 9 w 27"/>
                  <a:gd name="T23" fmla="*/ 12 h 24"/>
                  <a:gd name="T24" fmla="*/ 10 w 27"/>
                  <a:gd name="T25" fmla="*/ 15 h 24"/>
                  <a:gd name="T26" fmla="*/ 12 w 27"/>
                  <a:gd name="T27" fmla="*/ 16 h 24"/>
                  <a:gd name="T28" fmla="*/ 13 w 27"/>
                  <a:gd name="T29" fmla="*/ 16 h 24"/>
                  <a:gd name="T30" fmla="*/ 16 w 27"/>
                  <a:gd name="T31" fmla="*/ 15 h 24"/>
                  <a:gd name="T32" fmla="*/ 17 w 27"/>
                  <a:gd name="T33" fmla="*/ 9 h 24"/>
                  <a:gd name="T34" fmla="*/ 13 w 27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7" y="10"/>
                      <a:pt x="26" y="18"/>
                      <a:pt x="20" y="22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8" y="11"/>
                      <a:pt x="17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89" name="Freeform 541"/>
              <p:cNvSpPr>
                <a:spLocks noEditPoints="1"/>
              </p:cNvSpPr>
              <p:nvPr/>
            </p:nvSpPr>
            <p:spPr bwMode="auto">
              <a:xfrm>
                <a:off x="-4689475" y="2511425"/>
                <a:ext cx="52388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7 w 25"/>
                  <a:gd name="T9" fmla="*/ 1 h 24"/>
                  <a:gd name="T10" fmla="*/ 12 w 25"/>
                  <a:gd name="T11" fmla="*/ 0 h 24"/>
                  <a:gd name="T12" fmla="*/ 22 w 25"/>
                  <a:gd name="T13" fmla="*/ 7 h 24"/>
                  <a:gd name="T14" fmla="*/ 18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0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2 w 25"/>
                  <a:gd name="T27" fmla="*/ 16 h 24"/>
                  <a:gd name="T28" fmla="*/ 14 w 25"/>
                  <a:gd name="T29" fmla="*/ 16 h 24"/>
                  <a:gd name="T30" fmla="*/ 15 w 25"/>
                  <a:gd name="T31" fmla="*/ 11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0" y="24"/>
                      <a:pt x="9" y="24"/>
                    </a:cubicBezTo>
                    <a:cubicBezTo>
                      <a:pt x="6" y="23"/>
                      <a:pt x="4" y="20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1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3"/>
                      <a:pt x="22" y="7"/>
                    </a:cubicBezTo>
                    <a:cubicBezTo>
                      <a:pt x="25" y="13"/>
                      <a:pt x="23" y="20"/>
                      <a:pt x="18" y="23"/>
                    </a:cubicBezTo>
                    <a:cubicBezTo>
                      <a:pt x="16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5"/>
                      <a:pt x="16" y="13"/>
                      <a:pt x="15" y="11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0" name="Freeform 542"/>
              <p:cNvSpPr>
                <a:spLocks noEditPoints="1"/>
              </p:cNvSpPr>
              <p:nvPr/>
            </p:nvSpPr>
            <p:spPr bwMode="auto">
              <a:xfrm>
                <a:off x="-4662488" y="24987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2 w 25"/>
                  <a:gd name="T5" fmla="*/ 17 h 24"/>
                  <a:gd name="T6" fmla="*/ 1 w 25"/>
                  <a:gd name="T7" fmla="*/ 8 h 24"/>
                  <a:gd name="T8" fmla="*/ 7 w 25"/>
                  <a:gd name="T9" fmla="*/ 1 h 24"/>
                  <a:gd name="T10" fmla="*/ 12 w 25"/>
                  <a:gd name="T11" fmla="*/ 0 h 24"/>
                  <a:gd name="T12" fmla="*/ 23 w 25"/>
                  <a:gd name="T13" fmla="*/ 7 h 24"/>
                  <a:gd name="T14" fmla="*/ 17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2 w 25"/>
                  <a:gd name="T27" fmla="*/ 15 h 24"/>
                  <a:gd name="T28" fmla="*/ 14 w 25"/>
                  <a:gd name="T29" fmla="*/ 15 h 24"/>
                  <a:gd name="T30" fmla="*/ 15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3"/>
                      <a:pt x="9" y="23"/>
                    </a:cubicBezTo>
                    <a:cubicBezTo>
                      <a:pt x="6" y="22"/>
                      <a:pt x="4" y="20"/>
                      <a:pt x="2" y="17"/>
                    </a:cubicBezTo>
                    <a:cubicBezTo>
                      <a:pt x="1" y="14"/>
                      <a:pt x="0" y="11"/>
                      <a:pt x="1" y="8"/>
                    </a:cubicBezTo>
                    <a:cubicBezTo>
                      <a:pt x="2" y="4"/>
                      <a:pt x="4" y="2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6" y="0"/>
                      <a:pt x="21" y="3"/>
                      <a:pt x="23" y="7"/>
                    </a:cubicBezTo>
                    <a:cubicBezTo>
                      <a:pt x="25" y="13"/>
                      <a:pt x="23" y="20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1" name="Freeform 543"/>
              <p:cNvSpPr>
                <a:spLocks noEditPoints="1"/>
              </p:cNvSpPr>
              <p:nvPr/>
            </p:nvSpPr>
            <p:spPr bwMode="auto">
              <a:xfrm>
                <a:off x="-4632325" y="248602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6 h 24"/>
                  <a:gd name="T4" fmla="*/ 1 w 25"/>
                  <a:gd name="T5" fmla="*/ 7 h 24"/>
                  <a:gd name="T6" fmla="*/ 7 w 25"/>
                  <a:gd name="T7" fmla="*/ 0 h 24"/>
                  <a:gd name="T8" fmla="*/ 11 w 25"/>
                  <a:gd name="T9" fmla="*/ 0 h 24"/>
                  <a:gd name="T10" fmla="*/ 22 w 25"/>
                  <a:gd name="T11" fmla="*/ 8 h 24"/>
                  <a:gd name="T12" fmla="*/ 16 w 25"/>
                  <a:gd name="T13" fmla="*/ 23 h 24"/>
                  <a:gd name="T14" fmla="*/ 12 w 25"/>
                  <a:gd name="T15" fmla="*/ 24 h 24"/>
                  <a:gd name="T16" fmla="*/ 11 w 25"/>
                  <a:gd name="T17" fmla="*/ 8 h 24"/>
                  <a:gd name="T18" fmla="*/ 10 w 25"/>
                  <a:gd name="T19" fmla="*/ 8 h 24"/>
                  <a:gd name="T20" fmla="*/ 9 w 25"/>
                  <a:gd name="T21" fmla="*/ 10 h 24"/>
                  <a:gd name="T22" fmla="*/ 9 w 25"/>
                  <a:gd name="T23" fmla="*/ 13 h 24"/>
                  <a:gd name="T24" fmla="*/ 12 w 25"/>
                  <a:gd name="T25" fmla="*/ 16 h 24"/>
                  <a:gd name="T26" fmla="*/ 13 w 25"/>
                  <a:gd name="T27" fmla="*/ 15 h 24"/>
                  <a:gd name="T28" fmla="*/ 15 w 25"/>
                  <a:gd name="T29" fmla="*/ 10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3" y="21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4"/>
                      <a:pt x="4" y="2"/>
                      <a:pt x="7" y="0"/>
                    </a:cubicBezTo>
                    <a:cubicBezTo>
                      <a:pt x="8" y="0"/>
                      <a:pt x="10" y="0"/>
                      <a:pt x="11" y="0"/>
                    </a:cubicBezTo>
                    <a:cubicBezTo>
                      <a:pt x="16" y="0"/>
                      <a:pt x="20" y="3"/>
                      <a:pt x="22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9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5" y="15"/>
                      <a:pt x="15" y="13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2" name="Freeform 544"/>
              <p:cNvSpPr>
                <a:spLocks noEditPoints="1"/>
              </p:cNvSpPr>
              <p:nvPr/>
            </p:nvSpPr>
            <p:spPr bwMode="auto">
              <a:xfrm>
                <a:off x="-4603750" y="2473325"/>
                <a:ext cx="50800" cy="50800"/>
              </a:xfrm>
              <a:custGeom>
                <a:avLst/>
                <a:gdLst>
                  <a:gd name="T0" fmla="*/ 13 w 24"/>
                  <a:gd name="T1" fmla="*/ 24 h 24"/>
                  <a:gd name="T2" fmla="*/ 2 w 24"/>
                  <a:gd name="T3" fmla="*/ 17 h 24"/>
                  <a:gd name="T4" fmla="*/ 2 w 24"/>
                  <a:gd name="T5" fmla="*/ 7 h 24"/>
                  <a:gd name="T6" fmla="*/ 8 w 24"/>
                  <a:gd name="T7" fmla="*/ 1 h 24"/>
                  <a:gd name="T8" fmla="*/ 8 w 24"/>
                  <a:gd name="T9" fmla="*/ 1 h 24"/>
                  <a:gd name="T10" fmla="*/ 12 w 24"/>
                  <a:gd name="T11" fmla="*/ 0 h 24"/>
                  <a:gd name="T12" fmla="*/ 23 w 24"/>
                  <a:gd name="T13" fmla="*/ 9 h 24"/>
                  <a:gd name="T14" fmla="*/ 23 w 24"/>
                  <a:gd name="T15" fmla="*/ 18 h 24"/>
                  <a:gd name="T16" fmla="*/ 16 w 24"/>
                  <a:gd name="T17" fmla="*/ 24 h 24"/>
                  <a:gd name="T18" fmla="*/ 13 w 24"/>
                  <a:gd name="T19" fmla="*/ 24 h 24"/>
                  <a:gd name="T20" fmla="*/ 11 w 24"/>
                  <a:gd name="T21" fmla="*/ 9 h 24"/>
                  <a:gd name="T22" fmla="*/ 9 w 24"/>
                  <a:gd name="T23" fmla="*/ 10 h 24"/>
                  <a:gd name="T24" fmla="*/ 9 w 24"/>
                  <a:gd name="T25" fmla="*/ 14 h 24"/>
                  <a:gd name="T26" fmla="*/ 13 w 24"/>
                  <a:gd name="T27" fmla="*/ 16 h 24"/>
                  <a:gd name="T28" fmla="*/ 13 w 24"/>
                  <a:gd name="T29" fmla="*/ 16 h 24"/>
                  <a:gd name="T30" fmla="*/ 14 w 24"/>
                  <a:gd name="T31" fmla="*/ 16 h 24"/>
                  <a:gd name="T32" fmla="*/ 15 w 24"/>
                  <a:gd name="T33" fmla="*/ 15 h 24"/>
                  <a:gd name="T34" fmla="*/ 15 w 24"/>
                  <a:gd name="T35" fmla="*/ 11 h 24"/>
                  <a:gd name="T36" fmla="*/ 11 w 24"/>
                  <a:gd name="T3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10" y="0"/>
                      <a:pt x="12" y="0"/>
                    </a:cubicBezTo>
                    <a:cubicBezTo>
                      <a:pt x="17" y="0"/>
                      <a:pt x="21" y="4"/>
                      <a:pt x="23" y="9"/>
                    </a:cubicBezTo>
                    <a:cubicBezTo>
                      <a:pt x="24" y="12"/>
                      <a:pt x="24" y="15"/>
                      <a:pt x="23" y="18"/>
                    </a:cubicBezTo>
                    <a:cubicBezTo>
                      <a:pt x="21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1" y="9"/>
                    </a:moveTo>
                    <a:cubicBezTo>
                      <a:pt x="10" y="9"/>
                      <a:pt x="9" y="10"/>
                      <a:pt x="9" y="10"/>
                    </a:cubicBezTo>
                    <a:cubicBezTo>
                      <a:pt x="9" y="11"/>
                      <a:pt x="9" y="12"/>
                      <a:pt x="9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5" y="15"/>
                      <a:pt x="15" y="15"/>
                    </a:cubicBezTo>
                    <a:cubicBezTo>
                      <a:pt x="16" y="14"/>
                      <a:pt x="16" y="12"/>
                      <a:pt x="15" y="11"/>
                    </a:cubicBezTo>
                    <a:cubicBezTo>
                      <a:pt x="15" y="9"/>
                      <a:pt x="13" y="8"/>
                      <a:pt x="1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3" name="Freeform 545"/>
              <p:cNvSpPr>
                <a:spLocks noEditPoints="1"/>
              </p:cNvSpPr>
              <p:nvPr/>
            </p:nvSpPr>
            <p:spPr bwMode="auto">
              <a:xfrm>
                <a:off x="-4573588" y="246380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5 h 24"/>
                  <a:gd name="T4" fmla="*/ 2 w 25"/>
                  <a:gd name="T5" fmla="*/ 6 h 24"/>
                  <a:gd name="T6" fmla="*/ 8 w 25"/>
                  <a:gd name="T7" fmla="*/ 0 h 24"/>
                  <a:gd name="T8" fmla="*/ 12 w 25"/>
                  <a:gd name="T9" fmla="*/ 0 h 24"/>
                  <a:gd name="T10" fmla="*/ 23 w 25"/>
                  <a:gd name="T11" fmla="*/ 9 h 24"/>
                  <a:gd name="T12" fmla="*/ 16 w 25"/>
                  <a:gd name="T13" fmla="*/ 23 h 24"/>
                  <a:gd name="T14" fmla="*/ 12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9 w 25"/>
                  <a:gd name="T21" fmla="*/ 9 h 24"/>
                  <a:gd name="T22" fmla="*/ 9 w 25"/>
                  <a:gd name="T23" fmla="*/ 13 h 24"/>
                  <a:gd name="T24" fmla="*/ 12 w 25"/>
                  <a:gd name="T25" fmla="*/ 16 h 24"/>
                  <a:gd name="T26" fmla="*/ 13 w 25"/>
                  <a:gd name="T27" fmla="*/ 16 h 24"/>
                  <a:gd name="T28" fmla="*/ 15 w 25"/>
                  <a:gd name="T29" fmla="*/ 11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3" y="20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3"/>
                      <a:pt x="5" y="1"/>
                      <a:pt x="8" y="0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7" y="0"/>
                      <a:pt x="21" y="3"/>
                      <a:pt x="23" y="9"/>
                    </a:cubicBezTo>
                    <a:cubicBezTo>
                      <a:pt x="25" y="15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9" y="10"/>
                      <a:pt x="9" y="12"/>
                      <a:pt x="9" y="13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4" name="Freeform 546"/>
              <p:cNvSpPr>
                <a:spLocks noEditPoints="1"/>
              </p:cNvSpPr>
              <p:nvPr/>
            </p:nvSpPr>
            <p:spPr bwMode="auto">
              <a:xfrm>
                <a:off x="-4543425" y="245586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5 h 24"/>
                  <a:gd name="T4" fmla="*/ 2 w 24"/>
                  <a:gd name="T5" fmla="*/ 5 h 24"/>
                  <a:gd name="T6" fmla="*/ 9 w 24"/>
                  <a:gd name="T7" fmla="*/ 0 h 24"/>
                  <a:gd name="T8" fmla="*/ 12 w 24"/>
                  <a:gd name="T9" fmla="*/ 0 h 24"/>
                  <a:gd name="T10" fmla="*/ 18 w 24"/>
                  <a:gd name="T11" fmla="*/ 1 h 24"/>
                  <a:gd name="T12" fmla="*/ 23 w 24"/>
                  <a:gd name="T13" fmla="*/ 9 h 24"/>
                  <a:gd name="T14" fmla="*/ 22 w 24"/>
                  <a:gd name="T15" fmla="*/ 18 h 24"/>
                  <a:gd name="T16" fmla="*/ 15 w 24"/>
                  <a:gd name="T17" fmla="*/ 23 h 24"/>
                  <a:gd name="T18" fmla="*/ 12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9 h 24"/>
                  <a:gd name="T26" fmla="*/ 9 w 24"/>
                  <a:gd name="T27" fmla="*/ 13 h 24"/>
                  <a:gd name="T28" fmla="*/ 12 w 24"/>
                  <a:gd name="T29" fmla="*/ 16 h 24"/>
                  <a:gd name="T30" fmla="*/ 13 w 24"/>
                  <a:gd name="T31" fmla="*/ 16 h 24"/>
                  <a:gd name="T32" fmla="*/ 15 w 24"/>
                  <a:gd name="T33" fmla="*/ 14 h 24"/>
                  <a:gd name="T34" fmla="*/ 15 w 24"/>
                  <a:gd name="T35" fmla="*/ 11 h 24"/>
                  <a:gd name="T36" fmla="*/ 13 w 24"/>
                  <a:gd name="T37" fmla="*/ 8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3" y="20"/>
                      <a:pt x="1" y="15"/>
                    </a:cubicBezTo>
                    <a:cubicBezTo>
                      <a:pt x="0" y="12"/>
                      <a:pt x="1" y="8"/>
                      <a:pt x="2" y="5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4" y="0"/>
                      <a:pt x="16" y="0"/>
                      <a:pt x="18" y="1"/>
                    </a:cubicBezTo>
                    <a:cubicBezTo>
                      <a:pt x="20" y="3"/>
                      <a:pt x="22" y="6"/>
                      <a:pt x="23" y="9"/>
                    </a:cubicBezTo>
                    <a:cubicBezTo>
                      <a:pt x="24" y="12"/>
                      <a:pt x="23" y="15"/>
                      <a:pt x="22" y="18"/>
                    </a:cubicBezTo>
                    <a:cubicBezTo>
                      <a:pt x="21" y="20"/>
                      <a:pt x="18" y="22"/>
                      <a:pt x="15" y="23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9" y="10"/>
                      <a:pt x="9" y="11"/>
                      <a:pt x="9" y="13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5"/>
                      <a:pt x="14" y="15"/>
                      <a:pt x="15" y="14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4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5" name="Freeform 547"/>
              <p:cNvSpPr>
                <a:spLocks noEditPoints="1"/>
              </p:cNvSpPr>
              <p:nvPr/>
            </p:nvSpPr>
            <p:spPr bwMode="auto">
              <a:xfrm>
                <a:off x="-4697413" y="247808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7 h 24"/>
                  <a:gd name="T4" fmla="*/ 1 w 25"/>
                  <a:gd name="T5" fmla="*/ 8 h 24"/>
                  <a:gd name="T6" fmla="*/ 6 w 25"/>
                  <a:gd name="T7" fmla="*/ 1 h 24"/>
                  <a:gd name="T8" fmla="*/ 12 w 25"/>
                  <a:gd name="T9" fmla="*/ 0 h 24"/>
                  <a:gd name="T10" fmla="*/ 22 w 25"/>
                  <a:gd name="T11" fmla="*/ 7 h 24"/>
                  <a:gd name="T12" fmla="*/ 17 w 25"/>
                  <a:gd name="T13" fmla="*/ 23 h 24"/>
                  <a:gd name="T14" fmla="*/ 12 w 25"/>
                  <a:gd name="T15" fmla="*/ 24 h 24"/>
                  <a:gd name="T16" fmla="*/ 12 w 25"/>
                  <a:gd name="T17" fmla="*/ 8 h 24"/>
                  <a:gd name="T18" fmla="*/ 10 w 25"/>
                  <a:gd name="T19" fmla="*/ 8 h 24"/>
                  <a:gd name="T20" fmla="*/ 8 w 25"/>
                  <a:gd name="T21" fmla="*/ 10 h 24"/>
                  <a:gd name="T22" fmla="*/ 9 w 25"/>
                  <a:gd name="T23" fmla="*/ 13 h 24"/>
                  <a:gd name="T24" fmla="*/ 14 w 25"/>
                  <a:gd name="T25" fmla="*/ 15 h 24"/>
                  <a:gd name="T26" fmla="*/ 15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1" y="5"/>
                      <a:pt x="4" y="2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7"/>
                    </a:cubicBezTo>
                    <a:cubicBezTo>
                      <a:pt x="25" y="13"/>
                      <a:pt x="23" y="20"/>
                      <a:pt x="17" y="23"/>
                    </a:cubicBezTo>
                    <a:cubicBezTo>
                      <a:pt x="16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5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6" name="Freeform 548"/>
              <p:cNvSpPr>
                <a:spLocks noEditPoints="1"/>
              </p:cNvSpPr>
              <p:nvPr/>
            </p:nvSpPr>
            <p:spPr bwMode="auto">
              <a:xfrm>
                <a:off x="-4668838" y="24622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7 h 24"/>
                  <a:gd name="T4" fmla="*/ 2 w 26"/>
                  <a:gd name="T5" fmla="*/ 8 h 24"/>
                  <a:gd name="T6" fmla="*/ 8 w 26"/>
                  <a:gd name="T7" fmla="*/ 1 h 24"/>
                  <a:gd name="T8" fmla="*/ 12 w 26"/>
                  <a:gd name="T9" fmla="*/ 0 h 24"/>
                  <a:gd name="T10" fmla="*/ 23 w 26"/>
                  <a:gd name="T11" fmla="*/ 7 h 24"/>
                  <a:gd name="T12" fmla="*/ 18 w 26"/>
                  <a:gd name="T13" fmla="*/ 23 h 24"/>
                  <a:gd name="T14" fmla="*/ 13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0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4" y="21"/>
                      <a:pt x="2" y="17"/>
                    </a:cubicBezTo>
                    <a:cubicBezTo>
                      <a:pt x="1" y="14"/>
                      <a:pt x="0" y="11"/>
                      <a:pt x="2" y="8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2" y="3"/>
                      <a:pt x="23" y="7"/>
                    </a:cubicBezTo>
                    <a:cubicBezTo>
                      <a:pt x="26" y="13"/>
                      <a:pt x="23" y="21"/>
                      <a:pt x="18" y="23"/>
                    </a:cubicBezTo>
                    <a:cubicBezTo>
                      <a:pt x="16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3" y="17"/>
                      <a:pt x="14" y="16"/>
                    </a:cubicBezTo>
                    <a:cubicBezTo>
                      <a:pt x="16" y="15"/>
                      <a:pt x="17" y="13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7" name="Freeform 549"/>
              <p:cNvSpPr>
                <a:spLocks noEditPoints="1"/>
              </p:cNvSpPr>
              <p:nvPr/>
            </p:nvSpPr>
            <p:spPr bwMode="auto">
              <a:xfrm>
                <a:off x="-4637088" y="24495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7 h 24"/>
                  <a:gd name="T8" fmla="*/ 7 w 25"/>
                  <a:gd name="T9" fmla="*/ 1 h 24"/>
                  <a:gd name="T10" fmla="*/ 12 w 25"/>
                  <a:gd name="T11" fmla="*/ 0 h 24"/>
                  <a:gd name="T12" fmla="*/ 23 w 25"/>
                  <a:gd name="T13" fmla="*/ 8 h 24"/>
                  <a:gd name="T14" fmla="*/ 16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0 w 25"/>
                  <a:gd name="T21" fmla="*/ 8 h 24"/>
                  <a:gd name="T22" fmla="*/ 8 w 25"/>
                  <a:gd name="T23" fmla="*/ 10 h 24"/>
                  <a:gd name="T24" fmla="*/ 8 w 25"/>
                  <a:gd name="T25" fmla="*/ 13 h 24"/>
                  <a:gd name="T26" fmla="*/ 11 w 25"/>
                  <a:gd name="T27" fmla="*/ 16 h 24"/>
                  <a:gd name="T28" fmla="*/ 13 w 25"/>
                  <a:gd name="T29" fmla="*/ 16 h 24"/>
                  <a:gd name="T30" fmla="*/ 15 w 25"/>
                  <a:gd name="T31" fmla="*/ 11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2" y="4"/>
                      <a:pt x="4" y="2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6" y="0"/>
                      <a:pt x="21" y="3"/>
                      <a:pt x="23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8" name="Freeform 550"/>
              <p:cNvSpPr>
                <a:spLocks noEditPoints="1"/>
              </p:cNvSpPr>
              <p:nvPr/>
            </p:nvSpPr>
            <p:spPr bwMode="auto">
              <a:xfrm>
                <a:off x="-4606925" y="24384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6 h 24"/>
                  <a:gd name="T6" fmla="*/ 1 w 25"/>
                  <a:gd name="T7" fmla="*/ 6 h 24"/>
                  <a:gd name="T8" fmla="*/ 8 w 25"/>
                  <a:gd name="T9" fmla="*/ 0 h 24"/>
                  <a:gd name="T10" fmla="*/ 12 w 25"/>
                  <a:gd name="T11" fmla="*/ 0 h 24"/>
                  <a:gd name="T12" fmla="*/ 23 w 25"/>
                  <a:gd name="T13" fmla="*/ 8 h 24"/>
                  <a:gd name="T14" fmla="*/ 16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1 w 25"/>
                  <a:gd name="T27" fmla="*/ 15 h 24"/>
                  <a:gd name="T28" fmla="*/ 13 w 25"/>
                  <a:gd name="T29" fmla="*/ 15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9"/>
                      <a:pt x="1" y="16"/>
                    </a:cubicBezTo>
                    <a:cubicBezTo>
                      <a:pt x="0" y="13"/>
                      <a:pt x="0" y="9"/>
                      <a:pt x="1" y="6"/>
                    </a:cubicBezTo>
                    <a:cubicBezTo>
                      <a:pt x="3" y="3"/>
                      <a:pt x="5" y="1"/>
                      <a:pt x="8" y="0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2" y="3"/>
                      <a:pt x="23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3" y="15"/>
                    </a:cubicBezTo>
                    <a:cubicBezTo>
                      <a:pt x="15" y="15"/>
                      <a:pt x="16" y="13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99" name="Freeform 551"/>
              <p:cNvSpPr>
                <a:spLocks noEditPoints="1"/>
              </p:cNvSpPr>
              <p:nvPr/>
            </p:nvSpPr>
            <p:spPr bwMode="auto">
              <a:xfrm>
                <a:off x="-4576763" y="242728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5 h 24"/>
                  <a:gd name="T4" fmla="*/ 2 w 26"/>
                  <a:gd name="T5" fmla="*/ 6 h 24"/>
                  <a:gd name="T6" fmla="*/ 9 w 26"/>
                  <a:gd name="T7" fmla="*/ 0 h 24"/>
                  <a:gd name="T8" fmla="*/ 12 w 26"/>
                  <a:gd name="T9" fmla="*/ 0 h 24"/>
                  <a:gd name="T10" fmla="*/ 24 w 26"/>
                  <a:gd name="T11" fmla="*/ 9 h 24"/>
                  <a:gd name="T12" fmla="*/ 16 w 26"/>
                  <a:gd name="T13" fmla="*/ 24 h 24"/>
                  <a:gd name="T14" fmla="*/ 13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1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3" y="3"/>
                      <a:pt x="24" y="9"/>
                    </a:cubicBezTo>
                    <a:cubicBezTo>
                      <a:pt x="26" y="15"/>
                      <a:pt x="22" y="22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0" name="Freeform 552"/>
              <p:cNvSpPr>
                <a:spLocks noEditPoints="1"/>
              </p:cNvSpPr>
              <p:nvPr/>
            </p:nvSpPr>
            <p:spPr bwMode="auto">
              <a:xfrm>
                <a:off x="-4699000" y="2438400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7 h 24"/>
                  <a:gd name="T4" fmla="*/ 1 w 26"/>
                  <a:gd name="T5" fmla="*/ 8 h 24"/>
                  <a:gd name="T6" fmla="*/ 7 w 26"/>
                  <a:gd name="T7" fmla="*/ 1 h 24"/>
                  <a:gd name="T8" fmla="*/ 13 w 26"/>
                  <a:gd name="T9" fmla="*/ 0 h 24"/>
                  <a:gd name="T10" fmla="*/ 24 w 26"/>
                  <a:gd name="T11" fmla="*/ 7 h 24"/>
                  <a:gd name="T12" fmla="*/ 18 w 26"/>
                  <a:gd name="T13" fmla="*/ 23 h 24"/>
                  <a:gd name="T14" fmla="*/ 13 w 26"/>
                  <a:gd name="T15" fmla="*/ 24 h 24"/>
                  <a:gd name="T16" fmla="*/ 13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5 h 24"/>
                  <a:gd name="T26" fmla="*/ 16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7" y="0"/>
                      <a:pt x="22" y="2"/>
                      <a:pt x="24" y="7"/>
                    </a:cubicBezTo>
                    <a:cubicBezTo>
                      <a:pt x="26" y="13"/>
                      <a:pt x="24" y="20"/>
                      <a:pt x="18" y="23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9" y="13"/>
                      <a:pt x="9" y="13"/>
                    </a:cubicBezTo>
                    <a:cubicBezTo>
                      <a:pt x="10" y="15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1" name="Freeform 553"/>
              <p:cNvSpPr>
                <a:spLocks noEditPoints="1"/>
              </p:cNvSpPr>
              <p:nvPr/>
            </p:nvSpPr>
            <p:spPr bwMode="auto">
              <a:xfrm>
                <a:off x="-4667250" y="24241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7 h 24"/>
                  <a:gd name="T4" fmla="*/ 1 w 25"/>
                  <a:gd name="T5" fmla="*/ 8 h 24"/>
                  <a:gd name="T6" fmla="*/ 7 w 25"/>
                  <a:gd name="T7" fmla="*/ 1 h 24"/>
                  <a:gd name="T8" fmla="*/ 17 w 25"/>
                  <a:gd name="T9" fmla="*/ 1 h 24"/>
                  <a:gd name="T10" fmla="*/ 23 w 25"/>
                  <a:gd name="T11" fmla="*/ 7 h 24"/>
                  <a:gd name="T12" fmla="*/ 23 w 25"/>
                  <a:gd name="T13" fmla="*/ 17 h 24"/>
                  <a:gd name="T14" fmla="*/ 17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1 h 24"/>
                  <a:gd name="T24" fmla="*/ 9 w 25"/>
                  <a:gd name="T25" fmla="*/ 14 h 24"/>
                  <a:gd name="T26" fmla="*/ 14 w 25"/>
                  <a:gd name="T27" fmla="*/ 16 h 24"/>
                  <a:gd name="T28" fmla="*/ 16 w 25"/>
                  <a:gd name="T29" fmla="*/ 14 h 24"/>
                  <a:gd name="T30" fmla="*/ 16 w 25"/>
                  <a:gd name="T31" fmla="*/ 10 h 24"/>
                  <a:gd name="T32" fmla="*/ 14 w 25"/>
                  <a:gd name="T33" fmla="*/ 8 h 24"/>
                  <a:gd name="T34" fmla="*/ 12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3" y="21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10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3" y="7"/>
                    </a:cubicBezTo>
                    <a:cubicBezTo>
                      <a:pt x="25" y="10"/>
                      <a:pt x="25" y="14"/>
                      <a:pt x="23" y="17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3"/>
                      <a:pt x="16" y="12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2" name="Freeform 554"/>
              <p:cNvSpPr>
                <a:spLocks noEditPoints="1"/>
              </p:cNvSpPr>
              <p:nvPr/>
            </p:nvSpPr>
            <p:spPr bwMode="auto">
              <a:xfrm>
                <a:off x="-4633913" y="24114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7 h 24"/>
                  <a:gd name="T4" fmla="*/ 1 w 25"/>
                  <a:gd name="T5" fmla="*/ 7 h 24"/>
                  <a:gd name="T6" fmla="*/ 8 w 25"/>
                  <a:gd name="T7" fmla="*/ 1 h 24"/>
                  <a:gd name="T8" fmla="*/ 12 w 25"/>
                  <a:gd name="T9" fmla="*/ 0 h 24"/>
                  <a:gd name="T10" fmla="*/ 13 w 25"/>
                  <a:gd name="T11" fmla="*/ 0 h 24"/>
                  <a:gd name="T12" fmla="*/ 17 w 25"/>
                  <a:gd name="T13" fmla="*/ 1 h 24"/>
                  <a:gd name="T14" fmla="*/ 24 w 25"/>
                  <a:gd name="T15" fmla="*/ 8 h 24"/>
                  <a:gd name="T16" fmla="*/ 23 w 25"/>
                  <a:gd name="T17" fmla="*/ 17 h 24"/>
                  <a:gd name="T18" fmla="*/ 20 w 25"/>
                  <a:gd name="T19" fmla="*/ 21 h 24"/>
                  <a:gd name="T20" fmla="*/ 17 w 25"/>
                  <a:gd name="T21" fmla="*/ 23 h 24"/>
                  <a:gd name="T22" fmla="*/ 12 w 25"/>
                  <a:gd name="T23" fmla="*/ 24 h 24"/>
                  <a:gd name="T24" fmla="*/ 12 w 25"/>
                  <a:gd name="T25" fmla="*/ 8 h 24"/>
                  <a:gd name="T26" fmla="*/ 11 w 25"/>
                  <a:gd name="T27" fmla="*/ 8 h 24"/>
                  <a:gd name="T28" fmla="*/ 8 w 25"/>
                  <a:gd name="T29" fmla="*/ 10 h 24"/>
                  <a:gd name="T30" fmla="*/ 8 w 25"/>
                  <a:gd name="T31" fmla="*/ 13 h 24"/>
                  <a:gd name="T32" fmla="*/ 14 w 25"/>
                  <a:gd name="T33" fmla="*/ 16 h 24"/>
                  <a:gd name="T34" fmla="*/ 15 w 25"/>
                  <a:gd name="T35" fmla="*/ 15 h 24"/>
                  <a:gd name="T36" fmla="*/ 15 w 25"/>
                  <a:gd name="T37" fmla="*/ 15 h 24"/>
                  <a:gd name="T38" fmla="*/ 16 w 25"/>
                  <a:gd name="T39" fmla="*/ 14 h 24"/>
                  <a:gd name="T40" fmla="*/ 16 w 25"/>
                  <a:gd name="T41" fmla="*/ 11 h 24"/>
                  <a:gd name="T42" fmla="*/ 14 w 25"/>
                  <a:gd name="T43" fmla="*/ 8 h 24"/>
                  <a:gd name="T44" fmla="*/ 12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3" y="21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2" y="4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5"/>
                      <a:pt x="24" y="8"/>
                    </a:cubicBezTo>
                    <a:cubicBezTo>
                      <a:pt x="25" y="11"/>
                      <a:pt x="24" y="14"/>
                      <a:pt x="23" y="17"/>
                    </a:cubicBezTo>
                    <a:cubicBezTo>
                      <a:pt x="22" y="19"/>
                      <a:pt x="22" y="20"/>
                      <a:pt x="20" y="21"/>
                    </a:cubicBezTo>
                    <a:cubicBezTo>
                      <a:pt x="19" y="22"/>
                      <a:pt x="18" y="23"/>
                      <a:pt x="17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2" y="17"/>
                      <a:pt x="14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6" y="14"/>
                      <a:pt x="16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3" name="Freeform 555"/>
              <p:cNvSpPr>
                <a:spLocks noEditPoints="1"/>
              </p:cNvSpPr>
              <p:nvPr/>
            </p:nvSpPr>
            <p:spPr bwMode="auto">
              <a:xfrm>
                <a:off x="-4602163" y="2400300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6 h 24"/>
                  <a:gd name="T4" fmla="*/ 1 w 26"/>
                  <a:gd name="T5" fmla="*/ 6 h 24"/>
                  <a:gd name="T6" fmla="*/ 9 w 26"/>
                  <a:gd name="T7" fmla="*/ 0 h 24"/>
                  <a:gd name="T8" fmla="*/ 12 w 26"/>
                  <a:gd name="T9" fmla="*/ 0 h 24"/>
                  <a:gd name="T10" fmla="*/ 24 w 26"/>
                  <a:gd name="T11" fmla="*/ 8 h 24"/>
                  <a:gd name="T12" fmla="*/ 16 w 26"/>
                  <a:gd name="T13" fmla="*/ 23 h 24"/>
                  <a:gd name="T14" fmla="*/ 12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0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3" y="21"/>
                      <a:pt x="1" y="16"/>
                    </a:cubicBezTo>
                    <a:cubicBezTo>
                      <a:pt x="0" y="13"/>
                      <a:pt x="0" y="9"/>
                      <a:pt x="1" y="6"/>
                    </a:cubicBezTo>
                    <a:cubicBezTo>
                      <a:pt x="3" y="3"/>
                      <a:pt x="5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2" y="3"/>
                      <a:pt x="24" y="8"/>
                    </a:cubicBezTo>
                    <a:cubicBezTo>
                      <a:pt x="26" y="14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5"/>
                      <a:pt x="12" y="16"/>
                      <a:pt x="14" y="16"/>
                    </a:cubicBezTo>
                    <a:cubicBezTo>
                      <a:pt x="16" y="15"/>
                      <a:pt x="17" y="13"/>
                      <a:pt x="16" y="10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4" name="Freeform 556"/>
              <p:cNvSpPr>
                <a:spLocks noEditPoints="1"/>
              </p:cNvSpPr>
              <p:nvPr/>
            </p:nvSpPr>
            <p:spPr bwMode="auto">
              <a:xfrm>
                <a:off x="-4699000" y="2398713"/>
                <a:ext cx="58738" cy="52388"/>
              </a:xfrm>
              <a:custGeom>
                <a:avLst/>
                <a:gdLst>
                  <a:gd name="T0" fmla="*/ 13 w 27"/>
                  <a:gd name="T1" fmla="*/ 25 h 25"/>
                  <a:gd name="T2" fmla="*/ 2 w 27"/>
                  <a:gd name="T3" fmla="*/ 18 h 25"/>
                  <a:gd name="T4" fmla="*/ 1 w 27"/>
                  <a:gd name="T5" fmla="*/ 9 h 25"/>
                  <a:gd name="T6" fmla="*/ 8 w 27"/>
                  <a:gd name="T7" fmla="*/ 2 h 25"/>
                  <a:gd name="T8" fmla="*/ 14 w 27"/>
                  <a:gd name="T9" fmla="*/ 0 h 25"/>
                  <a:gd name="T10" fmla="*/ 25 w 27"/>
                  <a:gd name="T11" fmla="*/ 8 h 25"/>
                  <a:gd name="T12" fmla="*/ 18 w 27"/>
                  <a:gd name="T13" fmla="*/ 24 h 25"/>
                  <a:gd name="T14" fmla="*/ 13 w 27"/>
                  <a:gd name="T15" fmla="*/ 25 h 25"/>
                  <a:gd name="T16" fmla="*/ 14 w 27"/>
                  <a:gd name="T17" fmla="*/ 8 h 25"/>
                  <a:gd name="T18" fmla="*/ 11 w 27"/>
                  <a:gd name="T19" fmla="*/ 9 h 25"/>
                  <a:gd name="T20" fmla="*/ 9 w 27"/>
                  <a:gd name="T21" fmla="*/ 11 h 25"/>
                  <a:gd name="T22" fmla="*/ 9 w 27"/>
                  <a:gd name="T23" fmla="*/ 14 h 25"/>
                  <a:gd name="T24" fmla="*/ 13 w 27"/>
                  <a:gd name="T25" fmla="*/ 17 h 25"/>
                  <a:gd name="T26" fmla="*/ 15 w 27"/>
                  <a:gd name="T27" fmla="*/ 16 h 25"/>
                  <a:gd name="T28" fmla="*/ 17 w 27"/>
                  <a:gd name="T29" fmla="*/ 11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3" y="6"/>
                      <a:pt x="5" y="3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8"/>
                    </a:cubicBezTo>
                    <a:cubicBezTo>
                      <a:pt x="27" y="14"/>
                      <a:pt x="24" y="21"/>
                      <a:pt x="18" y="24"/>
                    </a:cubicBezTo>
                    <a:cubicBezTo>
                      <a:pt x="17" y="24"/>
                      <a:pt x="15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1" y="17"/>
                      <a:pt x="13" y="17"/>
                    </a:cubicBezTo>
                    <a:cubicBezTo>
                      <a:pt x="14" y="17"/>
                      <a:pt x="14" y="17"/>
                      <a:pt x="15" y="16"/>
                    </a:cubicBezTo>
                    <a:cubicBezTo>
                      <a:pt x="17" y="15"/>
                      <a:pt x="18" y="13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5" name="Freeform 557"/>
              <p:cNvSpPr>
                <a:spLocks noEditPoints="1"/>
              </p:cNvSpPr>
              <p:nvPr/>
            </p:nvSpPr>
            <p:spPr bwMode="auto">
              <a:xfrm>
                <a:off x="-4699000" y="2325688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13 w 40"/>
                  <a:gd name="T3" fmla="*/ 36 h 37"/>
                  <a:gd name="T4" fmla="*/ 2 w 40"/>
                  <a:gd name="T5" fmla="*/ 27 h 37"/>
                  <a:gd name="T6" fmla="*/ 2 w 40"/>
                  <a:gd name="T7" fmla="*/ 12 h 37"/>
                  <a:gd name="T8" fmla="*/ 6 w 40"/>
                  <a:gd name="T9" fmla="*/ 6 h 37"/>
                  <a:gd name="T10" fmla="*/ 13 w 40"/>
                  <a:gd name="T11" fmla="*/ 2 h 37"/>
                  <a:gd name="T12" fmla="*/ 28 w 40"/>
                  <a:gd name="T13" fmla="*/ 1 h 37"/>
                  <a:gd name="T14" fmla="*/ 39 w 40"/>
                  <a:gd name="T15" fmla="*/ 12 h 37"/>
                  <a:gd name="T16" fmla="*/ 38 w 40"/>
                  <a:gd name="T17" fmla="*/ 26 h 37"/>
                  <a:gd name="T18" fmla="*/ 27 w 40"/>
                  <a:gd name="T19" fmla="*/ 36 h 37"/>
                  <a:gd name="T20" fmla="*/ 19 w 40"/>
                  <a:gd name="T21" fmla="*/ 37 h 37"/>
                  <a:gd name="T22" fmla="*/ 21 w 40"/>
                  <a:gd name="T23" fmla="*/ 8 h 37"/>
                  <a:gd name="T24" fmla="*/ 16 w 40"/>
                  <a:gd name="T25" fmla="*/ 9 h 37"/>
                  <a:gd name="T26" fmla="*/ 12 w 40"/>
                  <a:gd name="T27" fmla="*/ 12 h 37"/>
                  <a:gd name="T28" fmla="*/ 9 w 40"/>
                  <a:gd name="T29" fmla="*/ 15 h 37"/>
                  <a:gd name="T30" fmla="*/ 9 w 40"/>
                  <a:gd name="T31" fmla="*/ 23 h 37"/>
                  <a:gd name="T32" fmla="*/ 15 w 40"/>
                  <a:gd name="T33" fmla="*/ 28 h 37"/>
                  <a:gd name="T34" fmla="*/ 19 w 40"/>
                  <a:gd name="T35" fmla="*/ 29 h 37"/>
                  <a:gd name="T36" fmla="*/ 19 w 40"/>
                  <a:gd name="T37" fmla="*/ 29 h 37"/>
                  <a:gd name="T38" fmla="*/ 24 w 40"/>
                  <a:gd name="T39" fmla="*/ 28 h 37"/>
                  <a:gd name="T40" fmla="*/ 30 w 40"/>
                  <a:gd name="T41" fmla="*/ 22 h 37"/>
                  <a:gd name="T42" fmla="*/ 31 w 40"/>
                  <a:gd name="T43" fmla="*/ 14 h 37"/>
                  <a:gd name="T44" fmla="*/ 26 w 40"/>
                  <a:gd name="T45" fmla="*/ 9 h 37"/>
                  <a:gd name="T46" fmla="*/ 21 w 40"/>
                  <a:gd name="T4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7" y="37"/>
                      <a:pt x="15" y="37"/>
                      <a:pt x="13" y="36"/>
                    </a:cubicBezTo>
                    <a:cubicBezTo>
                      <a:pt x="8" y="34"/>
                      <a:pt x="4" y="31"/>
                      <a:pt x="2" y="27"/>
                    </a:cubicBezTo>
                    <a:cubicBezTo>
                      <a:pt x="0" y="22"/>
                      <a:pt x="0" y="17"/>
                      <a:pt x="2" y="12"/>
                    </a:cubicBezTo>
                    <a:cubicBezTo>
                      <a:pt x="3" y="10"/>
                      <a:pt x="5" y="8"/>
                      <a:pt x="6" y="6"/>
                    </a:cubicBezTo>
                    <a:cubicBezTo>
                      <a:pt x="8" y="4"/>
                      <a:pt x="11" y="3"/>
                      <a:pt x="13" y="2"/>
                    </a:cubicBezTo>
                    <a:cubicBezTo>
                      <a:pt x="18" y="0"/>
                      <a:pt x="24" y="0"/>
                      <a:pt x="28" y="1"/>
                    </a:cubicBezTo>
                    <a:cubicBezTo>
                      <a:pt x="33" y="3"/>
                      <a:pt x="37" y="7"/>
                      <a:pt x="39" y="12"/>
                    </a:cubicBezTo>
                    <a:cubicBezTo>
                      <a:pt x="40" y="16"/>
                      <a:pt x="40" y="21"/>
                      <a:pt x="38" y="26"/>
                    </a:cubicBezTo>
                    <a:cubicBezTo>
                      <a:pt x="35" y="30"/>
                      <a:pt x="32" y="34"/>
                      <a:pt x="27" y="36"/>
                    </a:cubicBezTo>
                    <a:cubicBezTo>
                      <a:pt x="25" y="37"/>
                      <a:pt x="22" y="37"/>
                      <a:pt x="19" y="37"/>
                    </a:cubicBezTo>
                    <a:close/>
                    <a:moveTo>
                      <a:pt x="21" y="8"/>
                    </a:moveTo>
                    <a:cubicBezTo>
                      <a:pt x="20" y="8"/>
                      <a:pt x="18" y="9"/>
                      <a:pt x="16" y="9"/>
                    </a:cubicBezTo>
                    <a:cubicBezTo>
                      <a:pt x="15" y="10"/>
                      <a:pt x="13" y="11"/>
                      <a:pt x="12" y="12"/>
                    </a:cubicBezTo>
                    <a:cubicBezTo>
                      <a:pt x="11" y="13"/>
                      <a:pt x="10" y="14"/>
                      <a:pt x="9" y="15"/>
                    </a:cubicBezTo>
                    <a:cubicBezTo>
                      <a:pt x="8" y="18"/>
                      <a:pt x="8" y="21"/>
                      <a:pt x="9" y="23"/>
                    </a:cubicBezTo>
                    <a:cubicBezTo>
                      <a:pt x="10" y="26"/>
                      <a:pt x="12" y="27"/>
                      <a:pt x="15" y="28"/>
                    </a:cubicBezTo>
                    <a:cubicBezTo>
                      <a:pt x="16" y="29"/>
                      <a:pt x="18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21" y="29"/>
                      <a:pt x="23" y="29"/>
                      <a:pt x="24" y="28"/>
                    </a:cubicBezTo>
                    <a:cubicBezTo>
                      <a:pt x="27" y="27"/>
                      <a:pt x="29" y="25"/>
                      <a:pt x="30" y="22"/>
                    </a:cubicBezTo>
                    <a:cubicBezTo>
                      <a:pt x="31" y="20"/>
                      <a:pt x="32" y="18"/>
                      <a:pt x="31" y="14"/>
                    </a:cubicBezTo>
                    <a:cubicBezTo>
                      <a:pt x="30" y="12"/>
                      <a:pt x="28" y="10"/>
                      <a:pt x="26" y="9"/>
                    </a:cubicBezTo>
                    <a:cubicBezTo>
                      <a:pt x="24" y="8"/>
                      <a:pt x="23" y="8"/>
                      <a:pt x="2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6" name="Freeform 558"/>
              <p:cNvSpPr>
                <a:spLocks noEditPoints="1"/>
              </p:cNvSpPr>
              <p:nvPr/>
            </p:nvSpPr>
            <p:spPr bwMode="auto">
              <a:xfrm>
                <a:off x="-4664075" y="2384425"/>
                <a:ext cx="57150" cy="52388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1 w 27"/>
                  <a:gd name="T5" fmla="*/ 17 h 24"/>
                  <a:gd name="T6" fmla="*/ 1 w 27"/>
                  <a:gd name="T7" fmla="*/ 7 h 24"/>
                  <a:gd name="T8" fmla="*/ 8 w 27"/>
                  <a:gd name="T9" fmla="*/ 1 h 24"/>
                  <a:gd name="T10" fmla="*/ 13 w 27"/>
                  <a:gd name="T11" fmla="*/ 0 h 24"/>
                  <a:gd name="T12" fmla="*/ 24 w 27"/>
                  <a:gd name="T13" fmla="*/ 7 h 24"/>
                  <a:gd name="T14" fmla="*/ 17 w 27"/>
                  <a:gd name="T15" fmla="*/ 23 h 24"/>
                  <a:gd name="T16" fmla="*/ 13 w 27"/>
                  <a:gd name="T17" fmla="*/ 24 h 24"/>
                  <a:gd name="T18" fmla="*/ 13 w 27"/>
                  <a:gd name="T19" fmla="*/ 8 h 24"/>
                  <a:gd name="T20" fmla="*/ 11 w 27"/>
                  <a:gd name="T21" fmla="*/ 8 h 24"/>
                  <a:gd name="T22" fmla="*/ 9 w 27"/>
                  <a:gd name="T23" fmla="*/ 11 h 24"/>
                  <a:gd name="T24" fmla="*/ 9 w 27"/>
                  <a:gd name="T25" fmla="*/ 14 h 24"/>
                  <a:gd name="T26" fmla="*/ 11 w 27"/>
                  <a:gd name="T27" fmla="*/ 16 h 24"/>
                  <a:gd name="T28" fmla="*/ 14 w 27"/>
                  <a:gd name="T29" fmla="*/ 16 h 24"/>
                  <a:gd name="T30" fmla="*/ 17 w 27"/>
                  <a:gd name="T31" fmla="*/ 10 h 24"/>
                  <a:gd name="T32" fmla="*/ 13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7" y="14"/>
                      <a:pt x="23" y="21"/>
                      <a:pt x="17" y="23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9" y="11"/>
                    </a:cubicBezTo>
                    <a:cubicBezTo>
                      <a:pt x="8" y="11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6" y="15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7" name="Freeform 559"/>
              <p:cNvSpPr>
                <a:spLocks noEditPoints="1"/>
              </p:cNvSpPr>
              <p:nvPr/>
            </p:nvSpPr>
            <p:spPr bwMode="auto">
              <a:xfrm>
                <a:off x="-4629150" y="237172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7 w 26"/>
                  <a:gd name="T3" fmla="*/ 23 h 24"/>
                  <a:gd name="T4" fmla="*/ 1 w 26"/>
                  <a:gd name="T5" fmla="*/ 16 h 24"/>
                  <a:gd name="T6" fmla="*/ 1 w 26"/>
                  <a:gd name="T7" fmla="*/ 7 h 24"/>
                  <a:gd name="T8" fmla="*/ 8 w 26"/>
                  <a:gd name="T9" fmla="*/ 1 h 24"/>
                  <a:gd name="T10" fmla="*/ 13 w 26"/>
                  <a:gd name="T11" fmla="*/ 0 h 24"/>
                  <a:gd name="T12" fmla="*/ 24 w 26"/>
                  <a:gd name="T13" fmla="*/ 8 h 24"/>
                  <a:gd name="T14" fmla="*/ 16 w 26"/>
                  <a:gd name="T15" fmla="*/ 23 h 24"/>
                  <a:gd name="T16" fmla="*/ 12 w 26"/>
                  <a:gd name="T17" fmla="*/ 24 h 24"/>
                  <a:gd name="T18" fmla="*/ 13 w 26"/>
                  <a:gd name="T19" fmla="*/ 8 h 24"/>
                  <a:gd name="T20" fmla="*/ 11 w 26"/>
                  <a:gd name="T21" fmla="*/ 8 h 24"/>
                  <a:gd name="T22" fmla="*/ 8 w 26"/>
                  <a:gd name="T23" fmla="*/ 10 h 24"/>
                  <a:gd name="T24" fmla="*/ 8 w 26"/>
                  <a:gd name="T25" fmla="*/ 13 h 24"/>
                  <a:gd name="T26" fmla="*/ 10 w 26"/>
                  <a:gd name="T27" fmla="*/ 16 h 24"/>
                  <a:gd name="T28" fmla="*/ 14 w 26"/>
                  <a:gd name="T29" fmla="*/ 16 h 24"/>
                  <a:gd name="T30" fmla="*/ 17 w 26"/>
                  <a:gd name="T31" fmla="*/ 11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4"/>
                      <a:pt x="23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3" y="16"/>
                      <a:pt x="14" y="16"/>
                    </a:cubicBezTo>
                    <a:cubicBezTo>
                      <a:pt x="16" y="15"/>
                      <a:pt x="17" y="13"/>
                      <a:pt x="17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8" name="Freeform 560"/>
              <p:cNvSpPr>
                <a:spLocks noEditPoints="1"/>
              </p:cNvSpPr>
              <p:nvPr/>
            </p:nvSpPr>
            <p:spPr bwMode="auto">
              <a:xfrm>
                <a:off x="-4498975" y="244475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4 h 24"/>
                  <a:gd name="T4" fmla="*/ 3 w 25"/>
                  <a:gd name="T5" fmla="*/ 4 h 24"/>
                  <a:gd name="T6" fmla="*/ 10 w 25"/>
                  <a:gd name="T7" fmla="*/ 0 h 24"/>
                  <a:gd name="T8" fmla="*/ 12 w 25"/>
                  <a:gd name="T9" fmla="*/ 0 h 24"/>
                  <a:gd name="T10" fmla="*/ 23 w 25"/>
                  <a:gd name="T11" fmla="*/ 10 h 24"/>
                  <a:gd name="T12" fmla="*/ 15 w 25"/>
                  <a:gd name="T13" fmla="*/ 24 h 24"/>
                  <a:gd name="T14" fmla="*/ 13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10 w 25"/>
                  <a:gd name="T21" fmla="*/ 9 h 24"/>
                  <a:gd name="T22" fmla="*/ 9 w 25"/>
                  <a:gd name="T23" fmla="*/ 12 h 24"/>
                  <a:gd name="T24" fmla="*/ 13 w 25"/>
                  <a:gd name="T25" fmla="*/ 16 h 24"/>
                  <a:gd name="T26" fmla="*/ 15 w 25"/>
                  <a:gd name="T27" fmla="*/ 11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7" y="24"/>
                      <a:pt x="2" y="20"/>
                      <a:pt x="1" y="14"/>
                    </a:cubicBezTo>
                    <a:cubicBezTo>
                      <a:pt x="0" y="11"/>
                      <a:pt x="1" y="7"/>
                      <a:pt x="3" y="4"/>
                    </a:cubicBezTo>
                    <a:cubicBezTo>
                      <a:pt x="5" y="2"/>
                      <a:pt x="7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3" y="10"/>
                    </a:cubicBezTo>
                    <a:cubicBezTo>
                      <a:pt x="25" y="16"/>
                      <a:pt x="21" y="23"/>
                      <a:pt x="15" y="24"/>
                    </a:cubicBezTo>
                    <a:cubicBezTo>
                      <a:pt x="14" y="24"/>
                      <a:pt x="13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10" y="15"/>
                      <a:pt x="11" y="16"/>
                      <a:pt x="13" y="16"/>
                    </a:cubicBezTo>
                    <a:cubicBezTo>
                      <a:pt x="15" y="16"/>
                      <a:pt x="16" y="13"/>
                      <a:pt x="15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09" name="Freeform 561"/>
              <p:cNvSpPr>
                <a:spLocks noEditPoints="1"/>
              </p:cNvSpPr>
              <p:nvPr/>
            </p:nvSpPr>
            <p:spPr bwMode="auto">
              <a:xfrm>
                <a:off x="-4465638" y="2438400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9 w 24"/>
                  <a:gd name="T3" fmla="*/ 24 h 25"/>
                  <a:gd name="T4" fmla="*/ 5 w 24"/>
                  <a:gd name="T5" fmla="*/ 22 h 25"/>
                  <a:gd name="T6" fmla="*/ 0 w 24"/>
                  <a:gd name="T7" fmla="*/ 14 h 25"/>
                  <a:gd name="T8" fmla="*/ 2 w 24"/>
                  <a:gd name="T9" fmla="*/ 5 h 25"/>
                  <a:gd name="T10" fmla="*/ 5 w 24"/>
                  <a:gd name="T11" fmla="*/ 2 h 25"/>
                  <a:gd name="T12" fmla="*/ 6 w 24"/>
                  <a:gd name="T13" fmla="*/ 2 h 25"/>
                  <a:gd name="T14" fmla="*/ 10 w 24"/>
                  <a:gd name="T15" fmla="*/ 0 h 25"/>
                  <a:gd name="T16" fmla="*/ 23 w 24"/>
                  <a:gd name="T17" fmla="*/ 11 h 25"/>
                  <a:gd name="T18" fmla="*/ 13 w 24"/>
                  <a:gd name="T19" fmla="*/ 24 h 25"/>
                  <a:gd name="T20" fmla="*/ 12 w 24"/>
                  <a:gd name="T21" fmla="*/ 25 h 25"/>
                  <a:gd name="T22" fmla="*/ 10 w 24"/>
                  <a:gd name="T23" fmla="*/ 9 h 25"/>
                  <a:gd name="T24" fmla="*/ 9 w 24"/>
                  <a:gd name="T25" fmla="*/ 10 h 25"/>
                  <a:gd name="T26" fmla="*/ 8 w 24"/>
                  <a:gd name="T27" fmla="*/ 13 h 25"/>
                  <a:gd name="T28" fmla="*/ 10 w 24"/>
                  <a:gd name="T29" fmla="*/ 16 h 25"/>
                  <a:gd name="T30" fmla="*/ 11 w 24"/>
                  <a:gd name="T31" fmla="*/ 16 h 25"/>
                  <a:gd name="T32" fmla="*/ 11 w 24"/>
                  <a:gd name="T33" fmla="*/ 16 h 25"/>
                  <a:gd name="T34" fmla="*/ 12 w 24"/>
                  <a:gd name="T35" fmla="*/ 16 h 25"/>
                  <a:gd name="T36" fmla="*/ 15 w 24"/>
                  <a:gd name="T37" fmla="*/ 12 h 25"/>
                  <a:gd name="T38" fmla="*/ 11 w 24"/>
                  <a:gd name="T39" fmla="*/ 8 h 25"/>
                  <a:gd name="T40" fmla="*/ 10 w 24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0" y="24"/>
                      <a:pt x="9" y="24"/>
                    </a:cubicBezTo>
                    <a:cubicBezTo>
                      <a:pt x="7" y="24"/>
                      <a:pt x="6" y="23"/>
                      <a:pt x="5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3" y="4"/>
                      <a:pt x="4" y="3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8" y="1"/>
                      <a:pt x="10" y="0"/>
                    </a:cubicBezTo>
                    <a:cubicBezTo>
                      <a:pt x="16" y="0"/>
                      <a:pt x="22" y="4"/>
                      <a:pt x="23" y="11"/>
                    </a:cubicBezTo>
                    <a:cubicBezTo>
                      <a:pt x="24" y="18"/>
                      <a:pt x="19" y="24"/>
                      <a:pt x="13" y="24"/>
                    </a:cubicBezTo>
                    <a:cubicBezTo>
                      <a:pt x="13" y="25"/>
                      <a:pt x="12" y="25"/>
                      <a:pt x="12" y="25"/>
                    </a:cubicBezTo>
                    <a:close/>
                    <a:moveTo>
                      <a:pt x="10" y="9"/>
                    </a:move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1" y="8"/>
                    </a:cubicBezTo>
                    <a:cubicBezTo>
                      <a:pt x="11" y="8"/>
                      <a:pt x="10" y="9"/>
                      <a:pt x="1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0" name="Freeform 562"/>
              <p:cNvSpPr>
                <a:spLocks noEditPoints="1"/>
              </p:cNvSpPr>
              <p:nvPr/>
            </p:nvSpPr>
            <p:spPr bwMode="auto">
              <a:xfrm>
                <a:off x="-4433888" y="2436813"/>
                <a:ext cx="49213" cy="50800"/>
              </a:xfrm>
              <a:custGeom>
                <a:avLst/>
                <a:gdLst>
                  <a:gd name="T0" fmla="*/ 11 w 23"/>
                  <a:gd name="T1" fmla="*/ 24 h 24"/>
                  <a:gd name="T2" fmla="*/ 8 w 23"/>
                  <a:gd name="T3" fmla="*/ 23 h 24"/>
                  <a:gd name="T4" fmla="*/ 4 w 23"/>
                  <a:gd name="T5" fmla="*/ 21 h 24"/>
                  <a:gd name="T6" fmla="*/ 0 w 23"/>
                  <a:gd name="T7" fmla="*/ 13 h 24"/>
                  <a:gd name="T8" fmla="*/ 2 w 23"/>
                  <a:gd name="T9" fmla="*/ 4 h 24"/>
                  <a:gd name="T10" fmla="*/ 5 w 23"/>
                  <a:gd name="T11" fmla="*/ 1 h 24"/>
                  <a:gd name="T12" fmla="*/ 10 w 23"/>
                  <a:gd name="T13" fmla="*/ 0 h 24"/>
                  <a:gd name="T14" fmla="*/ 11 w 23"/>
                  <a:gd name="T15" fmla="*/ 0 h 24"/>
                  <a:gd name="T16" fmla="*/ 22 w 23"/>
                  <a:gd name="T17" fmla="*/ 11 h 24"/>
                  <a:gd name="T18" fmla="*/ 12 w 23"/>
                  <a:gd name="T19" fmla="*/ 24 h 24"/>
                  <a:gd name="T20" fmla="*/ 11 w 23"/>
                  <a:gd name="T21" fmla="*/ 24 h 24"/>
                  <a:gd name="T22" fmla="*/ 11 w 23"/>
                  <a:gd name="T23" fmla="*/ 8 h 24"/>
                  <a:gd name="T24" fmla="*/ 11 w 23"/>
                  <a:gd name="T25" fmla="*/ 8 h 24"/>
                  <a:gd name="T26" fmla="*/ 10 w 23"/>
                  <a:gd name="T27" fmla="*/ 8 h 24"/>
                  <a:gd name="T28" fmla="*/ 9 w 23"/>
                  <a:gd name="T29" fmla="*/ 9 h 24"/>
                  <a:gd name="T30" fmla="*/ 8 w 23"/>
                  <a:gd name="T31" fmla="*/ 12 h 24"/>
                  <a:gd name="T32" fmla="*/ 9 w 23"/>
                  <a:gd name="T33" fmla="*/ 15 h 24"/>
                  <a:gd name="T34" fmla="*/ 10 w 23"/>
                  <a:gd name="T35" fmla="*/ 16 h 24"/>
                  <a:gd name="T36" fmla="*/ 11 w 23"/>
                  <a:gd name="T37" fmla="*/ 16 h 24"/>
                  <a:gd name="T38" fmla="*/ 12 w 23"/>
                  <a:gd name="T39" fmla="*/ 16 h 24"/>
                  <a:gd name="T40" fmla="*/ 14 w 23"/>
                  <a:gd name="T41" fmla="*/ 11 h 24"/>
                  <a:gd name="T42" fmla="*/ 11 w 23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0" y="24"/>
                      <a:pt x="9" y="24"/>
                      <a:pt x="8" y="23"/>
                    </a:cubicBezTo>
                    <a:cubicBezTo>
                      <a:pt x="6" y="23"/>
                      <a:pt x="5" y="22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10"/>
                      <a:pt x="0" y="7"/>
                      <a:pt x="2" y="4"/>
                    </a:cubicBezTo>
                    <a:cubicBezTo>
                      <a:pt x="3" y="3"/>
                      <a:pt x="4" y="2"/>
                      <a:pt x="5" y="1"/>
                    </a:cubicBezTo>
                    <a:cubicBezTo>
                      <a:pt x="7" y="0"/>
                      <a:pt x="8" y="0"/>
                      <a:pt x="10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7" y="0"/>
                      <a:pt x="22" y="4"/>
                      <a:pt x="22" y="11"/>
                    </a:cubicBezTo>
                    <a:cubicBezTo>
                      <a:pt x="23" y="18"/>
                      <a:pt x="18" y="23"/>
                      <a:pt x="12" y="24"/>
                    </a:cubicBezTo>
                    <a:lnTo>
                      <a:pt x="11" y="24"/>
                    </a:ln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4"/>
                      <a:pt x="14" y="11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1" name="Freeform 563"/>
              <p:cNvSpPr>
                <a:spLocks noEditPoints="1"/>
              </p:cNvSpPr>
              <p:nvPr/>
            </p:nvSpPr>
            <p:spPr bwMode="auto">
              <a:xfrm>
                <a:off x="-4403725" y="24320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0 w 23"/>
                  <a:gd name="T3" fmla="*/ 13 h 25"/>
                  <a:gd name="T4" fmla="*/ 11 w 23"/>
                  <a:gd name="T5" fmla="*/ 0 h 25"/>
                  <a:gd name="T6" fmla="*/ 11 w 23"/>
                  <a:gd name="T7" fmla="*/ 0 h 25"/>
                  <a:gd name="T8" fmla="*/ 23 w 23"/>
                  <a:gd name="T9" fmla="*/ 12 h 25"/>
                  <a:gd name="T10" fmla="*/ 20 w 23"/>
                  <a:gd name="T11" fmla="*/ 21 h 25"/>
                  <a:gd name="T12" fmla="*/ 12 w 23"/>
                  <a:gd name="T13" fmla="*/ 25 h 25"/>
                  <a:gd name="T14" fmla="*/ 11 w 23"/>
                  <a:gd name="T15" fmla="*/ 8 h 25"/>
                  <a:gd name="T16" fmla="*/ 8 w 23"/>
                  <a:gd name="T17" fmla="*/ 13 h 25"/>
                  <a:gd name="T18" fmla="*/ 12 w 23"/>
                  <a:gd name="T19" fmla="*/ 17 h 25"/>
                  <a:gd name="T20" fmla="*/ 12 w 23"/>
                  <a:gd name="T21" fmla="*/ 17 h 25"/>
                  <a:gd name="T22" fmla="*/ 14 w 23"/>
                  <a:gd name="T23" fmla="*/ 16 h 25"/>
                  <a:gd name="T24" fmla="*/ 15 w 23"/>
                  <a:gd name="T25" fmla="*/ 12 h 25"/>
                  <a:gd name="T26" fmla="*/ 11 w 23"/>
                  <a:gd name="T2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6" y="25"/>
                      <a:pt x="1" y="20"/>
                      <a:pt x="0" y="13"/>
                    </a:cubicBezTo>
                    <a:cubicBezTo>
                      <a:pt x="0" y="7"/>
                      <a:pt x="5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8" y="0"/>
                      <a:pt x="23" y="6"/>
                      <a:pt x="23" y="12"/>
                    </a:cubicBezTo>
                    <a:cubicBezTo>
                      <a:pt x="23" y="15"/>
                      <a:pt x="22" y="18"/>
                      <a:pt x="20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1" y="8"/>
                    </a:moveTo>
                    <a:cubicBezTo>
                      <a:pt x="10" y="9"/>
                      <a:pt x="8" y="11"/>
                      <a:pt x="8" y="13"/>
                    </a:cubicBezTo>
                    <a:cubicBezTo>
                      <a:pt x="9" y="15"/>
                      <a:pt x="10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7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2" name="Freeform 564"/>
              <p:cNvSpPr>
                <a:spLocks noEditPoints="1"/>
              </p:cNvSpPr>
              <p:nvPr/>
            </p:nvSpPr>
            <p:spPr bwMode="auto">
              <a:xfrm>
                <a:off x="-4371975" y="2432050"/>
                <a:ext cx="49213" cy="52388"/>
              </a:xfrm>
              <a:custGeom>
                <a:avLst/>
                <a:gdLst>
                  <a:gd name="T0" fmla="*/ 11 w 23"/>
                  <a:gd name="T1" fmla="*/ 24 h 24"/>
                  <a:gd name="T2" fmla="*/ 0 w 23"/>
                  <a:gd name="T3" fmla="*/ 12 h 24"/>
                  <a:gd name="T4" fmla="*/ 3 w 23"/>
                  <a:gd name="T5" fmla="*/ 4 h 24"/>
                  <a:gd name="T6" fmla="*/ 11 w 23"/>
                  <a:gd name="T7" fmla="*/ 0 h 24"/>
                  <a:gd name="T8" fmla="*/ 12 w 23"/>
                  <a:gd name="T9" fmla="*/ 0 h 24"/>
                  <a:gd name="T10" fmla="*/ 20 w 23"/>
                  <a:gd name="T11" fmla="*/ 4 h 24"/>
                  <a:gd name="T12" fmla="*/ 23 w 23"/>
                  <a:gd name="T13" fmla="*/ 12 h 24"/>
                  <a:gd name="T14" fmla="*/ 19 w 23"/>
                  <a:gd name="T15" fmla="*/ 21 h 24"/>
                  <a:gd name="T16" fmla="*/ 12 w 23"/>
                  <a:gd name="T17" fmla="*/ 24 h 24"/>
                  <a:gd name="T18" fmla="*/ 11 w 23"/>
                  <a:gd name="T19" fmla="*/ 24 h 24"/>
                  <a:gd name="T20" fmla="*/ 12 w 23"/>
                  <a:gd name="T21" fmla="*/ 8 h 24"/>
                  <a:gd name="T22" fmla="*/ 11 w 23"/>
                  <a:gd name="T23" fmla="*/ 8 h 24"/>
                  <a:gd name="T24" fmla="*/ 9 w 23"/>
                  <a:gd name="T25" fmla="*/ 9 h 24"/>
                  <a:gd name="T26" fmla="*/ 8 w 23"/>
                  <a:gd name="T27" fmla="*/ 12 h 24"/>
                  <a:gd name="T28" fmla="*/ 11 w 23"/>
                  <a:gd name="T29" fmla="*/ 16 h 24"/>
                  <a:gd name="T30" fmla="*/ 11 w 23"/>
                  <a:gd name="T31" fmla="*/ 16 h 24"/>
                  <a:gd name="T32" fmla="*/ 13 w 23"/>
                  <a:gd name="T33" fmla="*/ 15 h 24"/>
                  <a:gd name="T34" fmla="*/ 15 w 23"/>
                  <a:gd name="T35" fmla="*/ 12 h 24"/>
                  <a:gd name="T36" fmla="*/ 14 w 23"/>
                  <a:gd name="T37" fmla="*/ 9 h 24"/>
                  <a:gd name="T38" fmla="*/ 12 w 23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5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22" y="6"/>
                      <a:pt x="23" y="9"/>
                      <a:pt x="23" y="12"/>
                    </a:cubicBezTo>
                    <a:cubicBezTo>
                      <a:pt x="23" y="15"/>
                      <a:pt x="21" y="18"/>
                      <a:pt x="19" y="21"/>
                    </a:cubicBezTo>
                    <a:cubicBezTo>
                      <a:pt x="17" y="23"/>
                      <a:pt x="15" y="24"/>
                      <a:pt x="12" y="24"/>
                    </a:cubicBezTo>
                    <a:lnTo>
                      <a:pt x="11" y="24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3" y="16"/>
                      <a:pt x="13" y="15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5" y="11"/>
                      <a:pt x="14" y="10"/>
                      <a:pt x="14" y="9"/>
                    </a:cubicBezTo>
                    <a:cubicBezTo>
                      <a:pt x="13" y="9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3" name="Freeform 565"/>
              <p:cNvSpPr>
                <a:spLocks noEditPoints="1"/>
              </p:cNvSpPr>
              <p:nvPr/>
            </p:nvSpPr>
            <p:spPr bwMode="auto">
              <a:xfrm>
                <a:off x="-4341813" y="24320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12 w 23"/>
                  <a:gd name="T3" fmla="*/ 25 h 25"/>
                  <a:gd name="T4" fmla="*/ 1 w 23"/>
                  <a:gd name="T5" fmla="*/ 12 h 25"/>
                  <a:gd name="T6" fmla="*/ 12 w 23"/>
                  <a:gd name="T7" fmla="*/ 0 h 25"/>
                  <a:gd name="T8" fmla="*/ 12 w 23"/>
                  <a:gd name="T9" fmla="*/ 0 h 25"/>
                  <a:gd name="T10" fmla="*/ 20 w 23"/>
                  <a:gd name="T11" fmla="*/ 4 h 25"/>
                  <a:gd name="T12" fmla="*/ 23 w 23"/>
                  <a:gd name="T13" fmla="*/ 13 h 25"/>
                  <a:gd name="T14" fmla="*/ 12 w 23"/>
                  <a:gd name="T15" fmla="*/ 25 h 25"/>
                  <a:gd name="T16" fmla="*/ 12 w 23"/>
                  <a:gd name="T17" fmla="*/ 4 h 25"/>
                  <a:gd name="T18" fmla="*/ 12 w 23"/>
                  <a:gd name="T19" fmla="*/ 8 h 25"/>
                  <a:gd name="T20" fmla="*/ 9 w 23"/>
                  <a:gd name="T21" fmla="*/ 12 h 25"/>
                  <a:gd name="T22" fmla="*/ 12 w 23"/>
                  <a:gd name="T23" fmla="*/ 16 h 25"/>
                  <a:gd name="T24" fmla="*/ 15 w 23"/>
                  <a:gd name="T25" fmla="*/ 13 h 25"/>
                  <a:gd name="T26" fmla="*/ 14 w 23"/>
                  <a:gd name="T27" fmla="*/ 9 h 25"/>
                  <a:gd name="T28" fmla="*/ 12 w 23"/>
                  <a:gd name="T29" fmla="*/ 8 h 25"/>
                  <a:gd name="T30" fmla="*/ 12 w 23"/>
                  <a:gd name="T31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5" y="24"/>
                      <a:pt x="0" y="19"/>
                      <a:pt x="1" y="12"/>
                    </a:cubicBezTo>
                    <a:cubicBezTo>
                      <a:pt x="1" y="6"/>
                      <a:pt x="6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2"/>
                      <a:pt x="20" y="4"/>
                    </a:cubicBezTo>
                    <a:cubicBezTo>
                      <a:pt x="22" y="6"/>
                      <a:pt x="23" y="10"/>
                      <a:pt x="23" y="13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4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5"/>
                      <a:pt x="10" y="16"/>
                      <a:pt x="12" y="16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lnTo>
                      <a:pt x="12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4" name="Freeform 566"/>
              <p:cNvSpPr>
                <a:spLocks noEditPoints="1"/>
              </p:cNvSpPr>
              <p:nvPr/>
            </p:nvSpPr>
            <p:spPr bwMode="auto">
              <a:xfrm>
                <a:off x="-4494213" y="2408238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4 h 24"/>
                  <a:gd name="T4" fmla="*/ 2 w 24"/>
                  <a:gd name="T5" fmla="*/ 5 h 24"/>
                  <a:gd name="T6" fmla="*/ 10 w 24"/>
                  <a:gd name="T7" fmla="*/ 0 h 24"/>
                  <a:gd name="T8" fmla="*/ 12 w 24"/>
                  <a:gd name="T9" fmla="*/ 0 h 24"/>
                  <a:gd name="T10" fmla="*/ 23 w 24"/>
                  <a:gd name="T11" fmla="*/ 10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1 w 24"/>
                  <a:gd name="T19" fmla="*/ 8 h 24"/>
                  <a:gd name="T20" fmla="*/ 9 w 24"/>
                  <a:gd name="T21" fmla="*/ 10 h 24"/>
                  <a:gd name="T22" fmla="*/ 8 w 24"/>
                  <a:gd name="T23" fmla="*/ 13 h 24"/>
                  <a:gd name="T24" fmla="*/ 13 w 24"/>
                  <a:gd name="T25" fmla="*/ 16 h 24"/>
                  <a:gd name="T26" fmla="*/ 15 w 24"/>
                  <a:gd name="T27" fmla="*/ 11 h 24"/>
                  <a:gd name="T28" fmla="*/ 12 w 24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2" y="20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4" y="2"/>
                      <a:pt x="7" y="1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3" y="10"/>
                    </a:cubicBezTo>
                    <a:cubicBezTo>
                      <a:pt x="24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0"/>
                      <a:pt x="8" y="12"/>
                      <a:pt x="8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6" y="14"/>
                      <a:pt x="15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5" name="Freeform 567"/>
              <p:cNvSpPr>
                <a:spLocks noEditPoints="1"/>
              </p:cNvSpPr>
              <p:nvPr/>
            </p:nvSpPr>
            <p:spPr bwMode="auto">
              <a:xfrm>
                <a:off x="-4462463" y="2405063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3 h 24"/>
                  <a:gd name="T4" fmla="*/ 3 w 24"/>
                  <a:gd name="T5" fmla="*/ 4 h 24"/>
                  <a:gd name="T6" fmla="*/ 11 w 24"/>
                  <a:gd name="T7" fmla="*/ 0 h 24"/>
                  <a:gd name="T8" fmla="*/ 12 w 24"/>
                  <a:gd name="T9" fmla="*/ 0 h 24"/>
                  <a:gd name="T10" fmla="*/ 24 w 24"/>
                  <a:gd name="T11" fmla="*/ 10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13 w 24"/>
                  <a:gd name="T25" fmla="*/ 16 h 24"/>
                  <a:gd name="T26" fmla="*/ 16 w 24"/>
                  <a:gd name="T27" fmla="*/ 11 h 24"/>
                  <a:gd name="T28" fmla="*/ 12 w 24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1" y="19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8" y="0"/>
                      <a:pt x="23" y="4"/>
                      <a:pt x="24" y="10"/>
                    </a:cubicBezTo>
                    <a:cubicBezTo>
                      <a:pt x="24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4" y="16"/>
                      <a:pt x="16" y="13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6" name="Freeform 568"/>
              <p:cNvSpPr>
                <a:spLocks noEditPoints="1"/>
              </p:cNvSpPr>
              <p:nvPr/>
            </p:nvSpPr>
            <p:spPr bwMode="auto">
              <a:xfrm>
                <a:off x="-4429125" y="2400300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5 w 24"/>
                  <a:gd name="T3" fmla="*/ 21 h 24"/>
                  <a:gd name="T4" fmla="*/ 1 w 24"/>
                  <a:gd name="T5" fmla="*/ 13 h 24"/>
                  <a:gd name="T6" fmla="*/ 3 w 24"/>
                  <a:gd name="T7" fmla="*/ 4 h 24"/>
                  <a:gd name="T8" fmla="*/ 11 w 24"/>
                  <a:gd name="T9" fmla="*/ 0 h 24"/>
                  <a:gd name="T10" fmla="*/ 24 w 24"/>
                  <a:gd name="T11" fmla="*/ 11 h 24"/>
                  <a:gd name="T12" fmla="*/ 13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9 w 24"/>
                  <a:gd name="T21" fmla="*/ 9 h 24"/>
                  <a:gd name="T22" fmla="*/ 9 w 24"/>
                  <a:gd name="T23" fmla="*/ 12 h 24"/>
                  <a:gd name="T24" fmla="*/ 10 w 24"/>
                  <a:gd name="T25" fmla="*/ 15 h 24"/>
                  <a:gd name="T26" fmla="*/ 13 w 24"/>
                  <a:gd name="T27" fmla="*/ 16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8" y="0"/>
                      <a:pt x="24" y="5"/>
                      <a:pt x="24" y="11"/>
                    </a:cubicBezTo>
                    <a:cubicBezTo>
                      <a:pt x="24" y="18"/>
                      <a:pt x="20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5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7" name="Freeform 569"/>
              <p:cNvSpPr>
                <a:spLocks noEditPoints="1"/>
              </p:cNvSpPr>
              <p:nvPr/>
            </p:nvSpPr>
            <p:spPr bwMode="auto">
              <a:xfrm>
                <a:off x="-4395788" y="239871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4 w 23"/>
                  <a:gd name="T3" fmla="*/ 21 h 24"/>
                  <a:gd name="T4" fmla="*/ 0 w 23"/>
                  <a:gd name="T5" fmla="*/ 13 h 24"/>
                  <a:gd name="T6" fmla="*/ 3 w 23"/>
                  <a:gd name="T7" fmla="*/ 4 h 24"/>
                  <a:gd name="T8" fmla="*/ 11 w 23"/>
                  <a:gd name="T9" fmla="*/ 0 h 24"/>
                  <a:gd name="T10" fmla="*/ 12 w 23"/>
                  <a:gd name="T11" fmla="*/ 0 h 24"/>
                  <a:gd name="T12" fmla="*/ 23 w 23"/>
                  <a:gd name="T13" fmla="*/ 12 h 24"/>
                  <a:gd name="T14" fmla="*/ 12 w 23"/>
                  <a:gd name="T15" fmla="*/ 24 h 24"/>
                  <a:gd name="T16" fmla="*/ 12 w 23"/>
                  <a:gd name="T17" fmla="*/ 8 h 24"/>
                  <a:gd name="T18" fmla="*/ 9 w 23"/>
                  <a:gd name="T19" fmla="*/ 9 h 24"/>
                  <a:gd name="T20" fmla="*/ 8 w 23"/>
                  <a:gd name="T21" fmla="*/ 12 h 24"/>
                  <a:gd name="T22" fmla="*/ 9 w 23"/>
                  <a:gd name="T23" fmla="*/ 15 h 24"/>
                  <a:gd name="T24" fmla="*/ 12 w 23"/>
                  <a:gd name="T25" fmla="*/ 16 h 24"/>
                  <a:gd name="T26" fmla="*/ 12 w 23"/>
                  <a:gd name="T27" fmla="*/ 16 h 24"/>
                  <a:gd name="T28" fmla="*/ 15 w 23"/>
                  <a:gd name="T29" fmla="*/ 12 h 24"/>
                  <a:gd name="T30" fmla="*/ 12 w 23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9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4"/>
                      <a:pt x="15" y="12"/>
                    </a:cubicBezTo>
                    <a:cubicBezTo>
                      <a:pt x="15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" name="Freeform 570"/>
              <p:cNvSpPr>
                <a:spLocks noEditPoints="1"/>
              </p:cNvSpPr>
              <p:nvPr/>
            </p:nvSpPr>
            <p:spPr bwMode="auto">
              <a:xfrm>
                <a:off x="-4362450" y="239871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7 w 24"/>
                  <a:gd name="T5" fmla="*/ 23 h 24"/>
                  <a:gd name="T6" fmla="*/ 4 w 24"/>
                  <a:gd name="T7" fmla="*/ 21 h 24"/>
                  <a:gd name="T8" fmla="*/ 0 w 24"/>
                  <a:gd name="T9" fmla="*/ 12 h 24"/>
                  <a:gd name="T10" fmla="*/ 4 w 24"/>
                  <a:gd name="T11" fmla="*/ 3 h 24"/>
                  <a:gd name="T12" fmla="*/ 7 w 24"/>
                  <a:gd name="T13" fmla="*/ 1 h 24"/>
                  <a:gd name="T14" fmla="*/ 12 w 24"/>
                  <a:gd name="T15" fmla="*/ 0 h 24"/>
                  <a:gd name="T16" fmla="*/ 12 w 24"/>
                  <a:gd name="T17" fmla="*/ 0 h 24"/>
                  <a:gd name="T18" fmla="*/ 20 w 24"/>
                  <a:gd name="T19" fmla="*/ 4 h 24"/>
                  <a:gd name="T20" fmla="*/ 24 w 24"/>
                  <a:gd name="T21" fmla="*/ 12 h 24"/>
                  <a:gd name="T22" fmla="*/ 12 w 24"/>
                  <a:gd name="T23" fmla="*/ 24 h 24"/>
                  <a:gd name="T24" fmla="*/ 12 w 24"/>
                  <a:gd name="T25" fmla="*/ 8 h 24"/>
                  <a:gd name="T26" fmla="*/ 11 w 24"/>
                  <a:gd name="T27" fmla="*/ 8 h 24"/>
                  <a:gd name="T28" fmla="*/ 9 w 24"/>
                  <a:gd name="T29" fmla="*/ 9 h 24"/>
                  <a:gd name="T30" fmla="*/ 8 w 24"/>
                  <a:gd name="T31" fmla="*/ 12 h 24"/>
                  <a:gd name="T32" fmla="*/ 10 w 24"/>
                  <a:gd name="T33" fmla="*/ 15 h 24"/>
                  <a:gd name="T34" fmla="*/ 11 w 24"/>
                  <a:gd name="T35" fmla="*/ 16 h 24"/>
                  <a:gd name="T36" fmla="*/ 12 w 24"/>
                  <a:gd name="T37" fmla="*/ 16 h 24"/>
                  <a:gd name="T38" fmla="*/ 12 w 24"/>
                  <a:gd name="T39" fmla="*/ 16 h 24"/>
                  <a:gd name="T40" fmla="*/ 16 w 24"/>
                  <a:gd name="T41" fmla="*/ 12 h 24"/>
                  <a:gd name="T42" fmla="*/ 15 w 24"/>
                  <a:gd name="T43" fmla="*/ 9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0" y="24"/>
                      <a:pt x="9" y="24"/>
                      <a:pt x="7" y="23"/>
                    </a:cubicBezTo>
                    <a:cubicBezTo>
                      <a:pt x="6" y="22"/>
                      <a:pt x="5" y="22"/>
                      <a:pt x="4" y="21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5" y="2"/>
                      <a:pt x="6" y="1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4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3" y="19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ubicBezTo>
                      <a:pt x="10" y="15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9" name="Freeform 571"/>
              <p:cNvSpPr>
                <a:spLocks noEditPoints="1"/>
              </p:cNvSpPr>
              <p:nvPr/>
            </p:nvSpPr>
            <p:spPr bwMode="auto">
              <a:xfrm>
                <a:off x="-4483100" y="237172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4 h 24"/>
                  <a:gd name="T4" fmla="*/ 2 w 25"/>
                  <a:gd name="T5" fmla="*/ 5 h 24"/>
                  <a:gd name="T6" fmla="*/ 10 w 25"/>
                  <a:gd name="T7" fmla="*/ 0 h 24"/>
                  <a:gd name="T8" fmla="*/ 10 w 25"/>
                  <a:gd name="T9" fmla="*/ 0 h 24"/>
                  <a:gd name="T10" fmla="*/ 12 w 25"/>
                  <a:gd name="T11" fmla="*/ 0 h 24"/>
                  <a:gd name="T12" fmla="*/ 24 w 25"/>
                  <a:gd name="T13" fmla="*/ 10 h 24"/>
                  <a:gd name="T14" fmla="*/ 14 w 25"/>
                  <a:gd name="T15" fmla="*/ 24 h 24"/>
                  <a:gd name="T16" fmla="*/ 12 w 25"/>
                  <a:gd name="T17" fmla="*/ 24 h 24"/>
                  <a:gd name="T18" fmla="*/ 11 w 25"/>
                  <a:gd name="T19" fmla="*/ 8 h 24"/>
                  <a:gd name="T20" fmla="*/ 9 w 25"/>
                  <a:gd name="T21" fmla="*/ 9 h 24"/>
                  <a:gd name="T22" fmla="*/ 8 w 25"/>
                  <a:gd name="T23" fmla="*/ 12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1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20"/>
                      <a:pt x="0" y="14"/>
                    </a:cubicBezTo>
                    <a:cubicBezTo>
                      <a:pt x="0" y="11"/>
                      <a:pt x="0" y="7"/>
                      <a:pt x="2" y="5"/>
                    </a:cubicBezTo>
                    <a:cubicBezTo>
                      <a:pt x="4" y="2"/>
                      <a:pt x="7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4" y="10"/>
                    </a:cubicBezTo>
                    <a:cubicBezTo>
                      <a:pt x="25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6" y="11"/>
                    </a:cubicBezTo>
                    <a:cubicBezTo>
                      <a:pt x="16" y="9"/>
                      <a:pt x="14" y="7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0" name="Freeform 572"/>
              <p:cNvSpPr>
                <a:spLocks noEditPoints="1"/>
              </p:cNvSpPr>
              <p:nvPr/>
            </p:nvSpPr>
            <p:spPr bwMode="auto">
              <a:xfrm>
                <a:off x="-4449763" y="2368550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3 h 24"/>
                  <a:gd name="T4" fmla="*/ 2 w 25"/>
                  <a:gd name="T5" fmla="*/ 4 h 24"/>
                  <a:gd name="T6" fmla="*/ 11 w 25"/>
                  <a:gd name="T7" fmla="*/ 0 h 24"/>
                  <a:gd name="T8" fmla="*/ 12 w 25"/>
                  <a:gd name="T9" fmla="*/ 0 h 24"/>
                  <a:gd name="T10" fmla="*/ 24 w 25"/>
                  <a:gd name="T11" fmla="*/ 11 h 24"/>
                  <a:gd name="T12" fmla="*/ 13 w 25"/>
                  <a:gd name="T13" fmla="*/ 24 h 24"/>
                  <a:gd name="T14" fmla="*/ 12 w 25"/>
                  <a:gd name="T15" fmla="*/ 24 h 24"/>
                  <a:gd name="T16" fmla="*/ 12 w 25"/>
                  <a:gd name="T17" fmla="*/ 8 h 24"/>
                  <a:gd name="T18" fmla="*/ 12 w 25"/>
                  <a:gd name="T19" fmla="*/ 8 h 24"/>
                  <a:gd name="T20" fmla="*/ 9 w 25"/>
                  <a:gd name="T21" fmla="*/ 9 h 24"/>
                  <a:gd name="T22" fmla="*/ 8 w 25"/>
                  <a:gd name="T23" fmla="*/ 12 h 24"/>
                  <a:gd name="T24" fmla="*/ 12 w 25"/>
                  <a:gd name="T25" fmla="*/ 16 h 24"/>
                  <a:gd name="T26" fmla="*/ 16 w 25"/>
                  <a:gd name="T27" fmla="*/ 11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19"/>
                      <a:pt x="0" y="13"/>
                    </a:cubicBezTo>
                    <a:cubicBezTo>
                      <a:pt x="0" y="10"/>
                      <a:pt x="0" y="7"/>
                      <a:pt x="2" y="4"/>
                    </a:cubicBezTo>
                    <a:cubicBezTo>
                      <a:pt x="4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8" y="0"/>
                      <a:pt x="24" y="4"/>
                      <a:pt x="24" y="11"/>
                    </a:cubicBezTo>
                    <a:cubicBezTo>
                      <a:pt x="25" y="17"/>
                      <a:pt x="20" y="23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5" y="15"/>
                      <a:pt x="16" y="14"/>
                      <a:pt x="16" y="11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1" name="Freeform 573"/>
              <p:cNvSpPr>
                <a:spLocks noEditPoints="1"/>
              </p:cNvSpPr>
              <p:nvPr/>
            </p:nvSpPr>
            <p:spPr bwMode="auto">
              <a:xfrm>
                <a:off x="-4414838" y="2363788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3 h 25"/>
                  <a:gd name="T4" fmla="*/ 3 w 24"/>
                  <a:gd name="T5" fmla="*/ 5 h 25"/>
                  <a:gd name="T6" fmla="*/ 11 w 24"/>
                  <a:gd name="T7" fmla="*/ 0 h 25"/>
                  <a:gd name="T8" fmla="*/ 16 w 24"/>
                  <a:gd name="T9" fmla="*/ 1 h 25"/>
                  <a:gd name="T10" fmla="*/ 16 w 24"/>
                  <a:gd name="T11" fmla="*/ 1 h 25"/>
                  <a:gd name="T12" fmla="*/ 20 w 24"/>
                  <a:gd name="T13" fmla="*/ 3 h 25"/>
                  <a:gd name="T14" fmla="*/ 24 w 24"/>
                  <a:gd name="T15" fmla="*/ 12 h 25"/>
                  <a:gd name="T16" fmla="*/ 21 w 24"/>
                  <a:gd name="T17" fmla="*/ 21 h 25"/>
                  <a:gd name="T18" fmla="*/ 17 w 24"/>
                  <a:gd name="T19" fmla="*/ 23 h 25"/>
                  <a:gd name="T20" fmla="*/ 13 w 24"/>
                  <a:gd name="T21" fmla="*/ 25 h 25"/>
                  <a:gd name="T22" fmla="*/ 12 w 24"/>
                  <a:gd name="T23" fmla="*/ 25 h 25"/>
                  <a:gd name="T24" fmla="*/ 12 w 24"/>
                  <a:gd name="T25" fmla="*/ 8 h 25"/>
                  <a:gd name="T26" fmla="*/ 12 w 24"/>
                  <a:gd name="T27" fmla="*/ 8 h 25"/>
                  <a:gd name="T28" fmla="*/ 9 w 24"/>
                  <a:gd name="T29" fmla="*/ 10 h 25"/>
                  <a:gd name="T30" fmla="*/ 8 w 24"/>
                  <a:gd name="T31" fmla="*/ 13 h 25"/>
                  <a:gd name="T32" fmla="*/ 12 w 24"/>
                  <a:gd name="T33" fmla="*/ 16 h 25"/>
                  <a:gd name="T34" fmla="*/ 14 w 24"/>
                  <a:gd name="T35" fmla="*/ 16 h 25"/>
                  <a:gd name="T36" fmla="*/ 14 w 24"/>
                  <a:gd name="T37" fmla="*/ 16 h 25"/>
                  <a:gd name="T38" fmla="*/ 15 w 24"/>
                  <a:gd name="T39" fmla="*/ 15 h 25"/>
                  <a:gd name="T40" fmla="*/ 16 w 24"/>
                  <a:gd name="T41" fmla="*/ 12 h 25"/>
                  <a:gd name="T42" fmla="*/ 15 w 24"/>
                  <a:gd name="T43" fmla="*/ 9 h 25"/>
                  <a:gd name="T44" fmla="*/ 13 w 24"/>
                  <a:gd name="T45" fmla="*/ 9 h 25"/>
                  <a:gd name="T46" fmla="*/ 12 w 24"/>
                  <a:gd name="T4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6" y="25"/>
                      <a:pt x="0" y="20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3" y="0"/>
                      <a:pt x="14" y="0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8" y="1"/>
                      <a:pt x="19" y="2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1"/>
                    </a:cubicBezTo>
                    <a:cubicBezTo>
                      <a:pt x="20" y="22"/>
                      <a:pt x="19" y="23"/>
                      <a:pt x="17" y="23"/>
                    </a:cubicBezTo>
                    <a:cubicBezTo>
                      <a:pt x="16" y="24"/>
                      <a:pt x="14" y="24"/>
                      <a:pt x="13" y="25"/>
                    </a:cubicBezTo>
                    <a:lnTo>
                      <a:pt x="12" y="25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5"/>
                      <a:pt x="10" y="17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2" name="Freeform 574"/>
              <p:cNvSpPr>
                <a:spLocks noEditPoints="1"/>
              </p:cNvSpPr>
              <p:nvPr/>
            </p:nvSpPr>
            <p:spPr bwMode="auto">
              <a:xfrm>
                <a:off x="-4379913" y="2363788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2 h 24"/>
                  <a:gd name="T4" fmla="*/ 3 w 24"/>
                  <a:gd name="T5" fmla="*/ 4 h 24"/>
                  <a:gd name="T6" fmla="*/ 12 w 24"/>
                  <a:gd name="T7" fmla="*/ 0 h 24"/>
                  <a:gd name="T8" fmla="*/ 12 w 24"/>
                  <a:gd name="T9" fmla="*/ 0 h 24"/>
                  <a:gd name="T10" fmla="*/ 21 w 24"/>
                  <a:gd name="T11" fmla="*/ 3 h 24"/>
                  <a:gd name="T12" fmla="*/ 24 w 24"/>
                  <a:gd name="T13" fmla="*/ 12 h 24"/>
                  <a:gd name="T14" fmla="*/ 21 w 24"/>
                  <a:gd name="T15" fmla="*/ 20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12 w 24"/>
                  <a:gd name="T25" fmla="*/ 16 h 24"/>
                  <a:gd name="T26" fmla="*/ 12 w 24"/>
                  <a:gd name="T27" fmla="*/ 16 h 24"/>
                  <a:gd name="T28" fmla="*/ 15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3" name="Freeform 575"/>
              <p:cNvSpPr>
                <a:spLocks noEditPoints="1"/>
              </p:cNvSpPr>
              <p:nvPr/>
            </p:nvSpPr>
            <p:spPr bwMode="auto">
              <a:xfrm>
                <a:off x="-4473575" y="2333625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4 h 25"/>
                  <a:gd name="T4" fmla="*/ 3 w 26"/>
                  <a:gd name="T5" fmla="*/ 5 h 25"/>
                  <a:gd name="T6" fmla="*/ 11 w 26"/>
                  <a:gd name="T7" fmla="*/ 1 h 25"/>
                  <a:gd name="T8" fmla="*/ 13 w 26"/>
                  <a:gd name="T9" fmla="*/ 0 h 25"/>
                  <a:gd name="T10" fmla="*/ 25 w 26"/>
                  <a:gd name="T11" fmla="*/ 11 h 25"/>
                  <a:gd name="T12" fmla="*/ 14 w 26"/>
                  <a:gd name="T13" fmla="*/ 25 h 25"/>
                  <a:gd name="T14" fmla="*/ 13 w 26"/>
                  <a:gd name="T15" fmla="*/ 25 h 25"/>
                  <a:gd name="T16" fmla="*/ 13 w 26"/>
                  <a:gd name="T17" fmla="*/ 9 h 25"/>
                  <a:gd name="T18" fmla="*/ 12 w 26"/>
                  <a:gd name="T19" fmla="*/ 9 h 25"/>
                  <a:gd name="T20" fmla="*/ 9 w 26"/>
                  <a:gd name="T21" fmla="*/ 10 h 25"/>
                  <a:gd name="T22" fmla="*/ 9 w 26"/>
                  <a:gd name="T23" fmla="*/ 13 h 25"/>
                  <a:gd name="T24" fmla="*/ 13 w 26"/>
                  <a:gd name="T25" fmla="*/ 17 h 25"/>
                  <a:gd name="T26" fmla="*/ 17 w 26"/>
                  <a:gd name="T27" fmla="*/ 12 h 25"/>
                  <a:gd name="T28" fmla="*/ 13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0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2" y="1"/>
                      <a:pt x="12" y="0"/>
                      <a:pt x="13" y="0"/>
                    </a:cubicBezTo>
                    <a:cubicBezTo>
                      <a:pt x="19" y="0"/>
                      <a:pt x="25" y="5"/>
                      <a:pt x="25" y="11"/>
                    </a:cubicBezTo>
                    <a:cubicBezTo>
                      <a:pt x="26" y="18"/>
                      <a:pt x="21" y="24"/>
                      <a:pt x="14" y="25"/>
                    </a:cubicBezTo>
                    <a:cubicBezTo>
                      <a:pt x="14" y="25"/>
                      <a:pt x="13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6" y="16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4" name="Freeform 576"/>
              <p:cNvSpPr>
                <a:spLocks noEditPoints="1"/>
              </p:cNvSpPr>
              <p:nvPr/>
            </p:nvSpPr>
            <p:spPr bwMode="auto">
              <a:xfrm>
                <a:off x="-4457700" y="2266950"/>
                <a:ext cx="88900" cy="79375"/>
              </a:xfrm>
              <a:custGeom>
                <a:avLst/>
                <a:gdLst>
                  <a:gd name="T0" fmla="*/ 21 w 41"/>
                  <a:gd name="T1" fmla="*/ 37 h 37"/>
                  <a:gd name="T2" fmla="*/ 15 w 41"/>
                  <a:gd name="T3" fmla="*/ 36 h 37"/>
                  <a:gd name="T4" fmla="*/ 8 w 41"/>
                  <a:gd name="T5" fmla="*/ 33 h 37"/>
                  <a:gd name="T6" fmla="*/ 1 w 41"/>
                  <a:gd name="T7" fmla="*/ 21 h 37"/>
                  <a:gd name="T8" fmla="*/ 6 w 41"/>
                  <a:gd name="T9" fmla="*/ 7 h 37"/>
                  <a:gd name="T10" fmla="*/ 12 w 41"/>
                  <a:gd name="T11" fmla="*/ 3 h 37"/>
                  <a:gd name="T12" fmla="*/ 19 w 41"/>
                  <a:gd name="T13" fmla="*/ 1 h 37"/>
                  <a:gd name="T14" fmla="*/ 34 w 41"/>
                  <a:gd name="T15" fmla="*/ 5 h 37"/>
                  <a:gd name="T16" fmla="*/ 41 w 41"/>
                  <a:gd name="T17" fmla="*/ 18 h 37"/>
                  <a:gd name="T18" fmla="*/ 35 w 41"/>
                  <a:gd name="T19" fmla="*/ 31 h 37"/>
                  <a:gd name="T20" fmla="*/ 22 w 41"/>
                  <a:gd name="T21" fmla="*/ 37 h 37"/>
                  <a:gd name="T22" fmla="*/ 21 w 41"/>
                  <a:gd name="T23" fmla="*/ 37 h 37"/>
                  <a:gd name="T24" fmla="*/ 21 w 41"/>
                  <a:gd name="T25" fmla="*/ 9 h 37"/>
                  <a:gd name="T26" fmla="*/ 20 w 41"/>
                  <a:gd name="T27" fmla="*/ 9 h 37"/>
                  <a:gd name="T28" fmla="*/ 15 w 41"/>
                  <a:gd name="T29" fmla="*/ 10 h 37"/>
                  <a:gd name="T30" fmla="*/ 12 w 41"/>
                  <a:gd name="T31" fmla="*/ 13 h 37"/>
                  <a:gd name="T32" fmla="*/ 9 w 41"/>
                  <a:gd name="T33" fmla="*/ 20 h 37"/>
                  <a:gd name="T34" fmla="*/ 13 w 41"/>
                  <a:gd name="T35" fmla="*/ 27 h 37"/>
                  <a:gd name="T36" fmla="*/ 17 w 41"/>
                  <a:gd name="T37" fmla="*/ 29 h 37"/>
                  <a:gd name="T38" fmla="*/ 22 w 41"/>
                  <a:gd name="T39" fmla="*/ 29 h 37"/>
                  <a:gd name="T40" fmla="*/ 29 w 41"/>
                  <a:gd name="T41" fmla="*/ 25 h 37"/>
                  <a:gd name="T42" fmla="*/ 32 w 41"/>
                  <a:gd name="T43" fmla="*/ 18 h 37"/>
                  <a:gd name="T44" fmla="*/ 29 w 41"/>
                  <a:gd name="T45" fmla="*/ 11 h 37"/>
                  <a:gd name="T46" fmla="*/ 21 w 41"/>
                  <a:gd name="T4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1" h="37">
                    <a:moveTo>
                      <a:pt x="21" y="37"/>
                    </a:moveTo>
                    <a:cubicBezTo>
                      <a:pt x="19" y="37"/>
                      <a:pt x="17" y="37"/>
                      <a:pt x="15" y="36"/>
                    </a:cubicBezTo>
                    <a:cubicBezTo>
                      <a:pt x="12" y="36"/>
                      <a:pt x="10" y="35"/>
                      <a:pt x="8" y="33"/>
                    </a:cubicBezTo>
                    <a:cubicBezTo>
                      <a:pt x="4" y="30"/>
                      <a:pt x="2" y="26"/>
                      <a:pt x="1" y="21"/>
                    </a:cubicBezTo>
                    <a:cubicBezTo>
                      <a:pt x="0" y="16"/>
                      <a:pt x="2" y="11"/>
                      <a:pt x="6" y="7"/>
                    </a:cubicBezTo>
                    <a:cubicBezTo>
                      <a:pt x="7" y="5"/>
                      <a:pt x="9" y="4"/>
                      <a:pt x="12" y="3"/>
                    </a:cubicBezTo>
                    <a:cubicBezTo>
                      <a:pt x="14" y="2"/>
                      <a:pt x="17" y="1"/>
                      <a:pt x="19" y="1"/>
                    </a:cubicBezTo>
                    <a:cubicBezTo>
                      <a:pt x="25" y="0"/>
                      <a:pt x="30" y="2"/>
                      <a:pt x="34" y="5"/>
                    </a:cubicBezTo>
                    <a:cubicBezTo>
                      <a:pt x="38" y="8"/>
                      <a:pt x="40" y="13"/>
                      <a:pt x="41" y="18"/>
                    </a:cubicBezTo>
                    <a:cubicBezTo>
                      <a:pt x="41" y="23"/>
                      <a:pt x="39" y="27"/>
                      <a:pt x="35" y="31"/>
                    </a:cubicBezTo>
                    <a:cubicBezTo>
                      <a:pt x="32" y="35"/>
                      <a:pt x="27" y="37"/>
                      <a:pt x="22" y="37"/>
                    </a:cubicBezTo>
                    <a:cubicBezTo>
                      <a:pt x="22" y="37"/>
                      <a:pt x="21" y="37"/>
                      <a:pt x="21" y="37"/>
                    </a:cubicBezTo>
                    <a:close/>
                    <a:moveTo>
                      <a:pt x="21" y="9"/>
                    </a:moveTo>
                    <a:cubicBezTo>
                      <a:pt x="21" y="9"/>
                      <a:pt x="20" y="9"/>
                      <a:pt x="20" y="9"/>
                    </a:cubicBezTo>
                    <a:cubicBezTo>
                      <a:pt x="18" y="9"/>
                      <a:pt x="17" y="9"/>
                      <a:pt x="15" y="10"/>
                    </a:cubicBezTo>
                    <a:cubicBezTo>
                      <a:pt x="14" y="11"/>
                      <a:pt x="13" y="12"/>
                      <a:pt x="12" y="13"/>
                    </a:cubicBezTo>
                    <a:cubicBezTo>
                      <a:pt x="10" y="15"/>
                      <a:pt x="9" y="17"/>
                      <a:pt x="9" y="20"/>
                    </a:cubicBezTo>
                    <a:cubicBezTo>
                      <a:pt x="9" y="23"/>
                      <a:pt x="11" y="25"/>
                      <a:pt x="13" y="27"/>
                    </a:cubicBezTo>
                    <a:cubicBezTo>
                      <a:pt x="14" y="28"/>
                      <a:pt x="15" y="28"/>
                      <a:pt x="17" y="29"/>
                    </a:cubicBezTo>
                    <a:cubicBezTo>
                      <a:pt x="19" y="29"/>
                      <a:pt x="20" y="29"/>
                      <a:pt x="22" y="29"/>
                    </a:cubicBezTo>
                    <a:cubicBezTo>
                      <a:pt x="25" y="29"/>
                      <a:pt x="27" y="28"/>
                      <a:pt x="29" y="25"/>
                    </a:cubicBezTo>
                    <a:cubicBezTo>
                      <a:pt x="31" y="24"/>
                      <a:pt x="33" y="21"/>
                      <a:pt x="32" y="18"/>
                    </a:cubicBezTo>
                    <a:cubicBezTo>
                      <a:pt x="32" y="15"/>
                      <a:pt x="31" y="13"/>
                      <a:pt x="29" y="11"/>
                    </a:cubicBezTo>
                    <a:cubicBezTo>
                      <a:pt x="27" y="10"/>
                      <a:pt x="24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5" name="Freeform 577"/>
              <p:cNvSpPr>
                <a:spLocks noEditPoints="1"/>
              </p:cNvSpPr>
              <p:nvPr/>
            </p:nvSpPr>
            <p:spPr bwMode="auto">
              <a:xfrm>
                <a:off x="-4435475" y="2328863"/>
                <a:ext cx="52388" cy="53975"/>
              </a:xfrm>
              <a:custGeom>
                <a:avLst/>
                <a:gdLst>
                  <a:gd name="T0" fmla="*/ 13 w 25"/>
                  <a:gd name="T1" fmla="*/ 25 h 25"/>
                  <a:gd name="T2" fmla="*/ 5 w 25"/>
                  <a:gd name="T3" fmla="*/ 22 h 25"/>
                  <a:gd name="T4" fmla="*/ 0 w 25"/>
                  <a:gd name="T5" fmla="*/ 14 h 25"/>
                  <a:gd name="T6" fmla="*/ 3 w 25"/>
                  <a:gd name="T7" fmla="*/ 5 h 25"/>
                  <a:gd name="T8" fmla="*/ 12 w 25"/>
                  <a:gd name="T9" fmla="*/ 1 h 25"/>
                  <a:gd name="T10" fmla="*/ 25 w 25"/>
                  <a:gd name="T11" fmla="*/ 12 h 25"/>
                  <a:gd name="T12" fmla="*/ 14 w 25"/>
                  <a:gd name="T13" fmla="*/ 25 h 25"/>
                  <a:gd name="T14" fmla="*/ 13 w 25"/>
                  <a:gd name="T15" fmla="*/ 25 h 25"/>
                  <a:gd name="T16" fmla="*/ 13 w 25"/>
                  <a:gd name="T17" fmla="*/ 9 h 25"/>
                  <a:gd name="T18" fmla="*/ 12 w 25"/>
                  <a:gd name="T19" fmla="*/ 9 h 25"/>
                  <a:gd name="T20" fmla="*/ 9 w 25"/>
                  <a:gd name="T21" fmla="*/ 10 h 25"/>
                  <a:gd name="T22" fmla="*/ 8 w 25"/>
                  <a:gd name="T23" fmla="*/ 13 h 25"/>
                  <a:gd name="T24" fmla="*/ 10 w 25"/>
                  <a:gd name="T25" fmla="*/ 16 h 25"/>
                  <a:gd name="T26" fmla="*/ 13 w 25"/>
                  <a:gd name="T27" fmla="*/ 17 h 25"/>
                  <a:gd name="T28" fmla="*/ 17 w 25"/>
                  <a:gd name="T29" fmla="*/ 12 h 25"/>
                  <a:gd name="T30" fmla="*/ 13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0" y="25"/>
                      <a:pt x="7" y="24"/>
                      <a:pt x="5" y="22"/>
                    </a:cubicBezTo>
                    <a:cubicBezTo>
                      <a:pt x="2" y="20"/>
                      <a:pt x="1" y="17"/>
                      <a:pt x="0" y="14"/>
                    </a:cubicBezTo>
                    <a:cubicBezTo>
                      <a:pt x="0" y="11"/>
                      <a:pt x="1" y="7"/>
                      <a:pt x="3" y="5"/>
                    </a:cubicBezTo>
                    <a:cubicBezTo>
                      <a:pt x="5" y="2"/>
                      <a:pt x="8" y="1"/>
                      <a:pt x="12" y="1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9"/>
                      <a:pt x="20" y="24"/>
                      <a:pt x="14" y="25"/>
                    </a:cubicBezTo>
                    <a:lnTo>
                      <a:pt x="13" y="25"/>
                    </a:ln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5" y="17"/>
                      <a:pt x="17" y="15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6" name="Freeform 578"/>
              <p:cNvSpPr>
                <a:spLocks noEditPoints="1"/>
              </p:cNvSpPr>
              <p:nvPr/>
            </p:nvSpPr>
            <p:spPr bwMode="auto">
              <a:xfrm>
                <a:off x="-4398963" y="2328863"/>
                <a:ext cx="52388" cy="52388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1 h 24"/>
                  <a:gd name="T4" fmla="*/ 0 w 25"/>
                  <a:gd name="T5" fmla="*/ 12 h 24"/>
                  <a:gd name="T6" fmla="*/ 3 w 25"/>
                  <a:gd name="T7" fmla="*/ 4 h 24"/>
                  <a:gd name="T8" fmla="*/ 12 w 25"/>
                  <a:gd name="T9" fmla="*/ 0 h 24"/>
                  <a:gd name="T10" fmla="*/ 12 w 25"/>
                  <a:gd name="T11" fmla="*/ 0 h 24"/>
                  <a:gd name="T12" fmla="*/ 25 w 25"/>
                  <a:gd name="T13" fmla="*/ 12 h 24"/>
                  <a:gd name="T14" fmla="*/ 13 w 25"/>
                  <a:gd name="T15" fmla="*/ 24 h 24"/>
                  <a:gd name="T16" fmla="*/ 12 w 25"/>
                  <a:gd name="T17" fmla="*/ 24 h 24"/>
                  <a:gd name="T18" fmla="*/ 12 w 25"/>
                  <a:gd name="T19" fmla="*/ 8 h 24"/>
                  <a:gd name="T20" fmla="*/ 12 w 25"/>
                  <a:gd name="T21" fmla="*/ 8 h 24"/>
                  <a:gd name="T22" fmla="*/ 9 w 25"/>
                  <a:gd name="T23" fmla="*/ 9 h 24"/>
                  <a:gd name="T24" fmla="*/ 8 w 25"/>
                  <a:gd name="T25" fmla="*/ 12 h 24"/>
                  <a:gd name="T26" fmla="*/ 9 w 25"/>
                  <a:gd name="T27" fmla="*/ 15 h 24"/>
                  <a:gd name="T28" fmla="*/ 12 w 25"/>
                  <a:gd name="T29" fmla="*/ 16 h 24"/>
                  <a:gd name="T30" fmla="*/ 13 w 25"/>
                  <a:gd name="T31" fmla="*/ 16 h 24"/>
                  <a:gd name="T32" fmla="*/ 17 w 25"/>
                  <a:gd name="T33" fmla="*/ 12 h 24"/>
                  <a:gd name="T34" fmla="*/ 12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8"/>
                      <a:pt x="20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9"/>
                      <a:pt x="15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7" name="Freeform 579"/>
              <p:cNvSpPr>
                <a:spLocks noEditPoints="1"/>
              </p:cNvSpPr>
              <p:nvPr/>
            </p:nvSpPr>
            <p:spPr bwMode="auto">
              <a:xfrm>
                <a:off x="-4294188" y="243681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10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4 w 23"/>
                  <a:gd name="T9" fmla="*/ 3 h 24"/>
                  <a:gd name="T10" fmla="*/ 13 w 23"/>
                  <a:gd name="T11" fmla="*/ 0 h 24"/>
                  <a:gd name="T12" fmla="*/ 21 w 23"/>
                  <a:gd name="T13" fmla="*/ 4 h 24"/>
                  <a:gd name="T14" fmla="*/ 23 w 23"/>
                  <a:gd name="T15" fmla="*/ 14 h 24"/>
                  <a:gd name="T16" fmla="*/ 12 w 23"/>
                  <a:gd name="T17" fmla="*/ 24 h 24"/>
                  <a:gd name="T18" fmla="*/ 11 w 23"/>
                  <a:gd name="T19" fmla="*/ 16 h 24"/>
                  <a:gd name="T20" fmla="*/ 12 w 23"/>
                  <a:gd name="T21" fmla="*/ 16 h 24"/>
                  <a:gd name="T22" fmla="*/ 15 w 23"/>
                  <a:gd name="T23" fmla="*/ 12 h 24"/>
                  <a:gd name="T24" fmla="*/ 14 w 23"/>
                  <a:gd name="T25" fmla="*/ 9 h 24"/>
                  <a:gd name="T26" fmla="*/ 12 w 23"/>
                  <a:gd name="T27" fmla="*/ 8 h 24"/>
                  <a:gd name="T28" fmla="*/ 12 w 23"/>
                  <a:gd name="T29" fmla="*/ 8 h 24"/>
                  <a:gd name="T30" fmla="*/ 10 w 23"/>
                  <a:gd name="T31" fmla="*/ 9 h 24"/>
                  <a:gd name="T32" fmla="*/ 9 w 23"/>
                  <a:gd name="T33" fmla="*/ 12 h 24"/>
                  <a:gd name="T34" fmla="*/ 9 w 23"/>
                  <a:gd name="T35" fmla="*/ 15 h 24"/>
                  <a:gd name="T36" fmla="*/ 11 w 23"/>
                  <a:gd name="T3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7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3" y="10"/>
                      <a:pt x="23" y="14"/>
                    </a:cubicBezTo>
                    <a:cubicBezTo>
                      <a:pt x="22" y="20"/>
                      <a:pt x="17" y="24"/>
                      <a:pt x="12" y="24"/>
                    </a:cubicBezTo>
                    <a:close/>
                    <a:moveTo>
                      <a:pt x="11" y="16"/>
                    </a:move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4"/>
                      <a:pt x="15" y="12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8" name="Freeform 580"/>
              <p:cNvSpPr>
                <a:spLocks noEditPoints="1"/>
              </p:cNvSpPr>
              <p:nvPr/>
            </p:nvSpPr>
            <p:spPr bwMode="auto">
              <a:xfrm>
                <a:off x="-4264025" y="244157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0 w 24"/>
                  <a:gd name="T3" fmla="*/ 24 h 24"/>
                  <a:gd name="T4" fmla="*/ 1 w 24"/>
                  <a:gd name="T5" fmla="*/ 10 h 24"/>
                  <a:gd name="T6" fmla="*/ 12 w 24"/>
                  <a:gd name="T7" fmla="*/ 0 h 24"/>
                  <a:gd name="T8" fmla="*/ 14 w 24"/>
                  <a:gd name="T9" fmla="*/ 0 h 24"/>
                  <a:gd name="T10" fmla="*/ 14 w 24"/>
                  <a:gd name="T11" fmla="*/ 0 h 24"/>
                  <a:gd name="T12" fmla="*/ 21 w 24"/>
                  <a:gd name="T13" fmla="*/ 5 h 24"/>
                  <a:gd name="T14" fmla="*/ 23 w 24"/>
                  <a:gd name="T15" fmla="*/ 14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11 h 24"/>
                  <a:gd name="T22" fmla="*/ 12 w 24"/>
                  <a:gd name="T23" fmla="*/ 16 h 24"/>
                  <a:gd name="T24" fmla="*/ 12 w 24"/>
                  <a:gd name="T25" fmla="*/ 16 h 24"/>
                  <a:gd name="T26" fmla="*/ 15 w 24"/>
                  <a:gd name="T27" fmla="*/ 12 h 24"/>
                  <a:gd name="T28" fmla="*/ 15 w 24"/>
                  <a:gd name="T29" fmla="*/ 9 h 24"/>
                  <a:gd name="T30" fmla="*/ 13 w 24"/>
                  <a:gd name="T31" fmla="*/ 8 h 24"/>
                  <a:gd name="T32" fmla="*/ 12 w 24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0"/>
                      <a:pt x="20" y="2"/>
                      <a:pt x="21" y="5"/>
                    </a:cubicBezTo>
                    <a:cubicBezTo>
                      <a:pt x="23" y="7"/>
                      <a:pt x="24" y="11"/>
                      <a:pt x="23" y="14"/>
                    </a:cubicBezTo>
                    <a:cubicBezTo>
                      <a:pt x="22" y="20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5"/>
                      <a:pt x="15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29" name="Freeform 581"/>
              <p:cNvSpPr>
                <a:spLocks noEditPoints="1"/>
              </p:cNvSpPr>
              <p:nvPr/>
            </p:nvSpPr>
            <p:spPr bwMode="auto">
              <a:xfrm>
                <a:off x="-4232275" y="2444750"/>
                <a:ext cx="50800" cy="53975"/>
              </a:xfrm>
              <a:custGeom>
                <a:avLst/>
                <a:gdLst>
                  <a:gd name="T0" fmla="*/ 11 w 23"/>
                  <a:gd name="T1" fmla="*/ 25 h 25"/>
                  <a:gd name="T2" fmla="*/ 9 w 23"/>
                  <a:gd name="T3" fmla="*/ 24 h 25"/>
                  <a:gd name="T4" fmla="*/ 2 w 23"/>
                  <a:gd name="T5" fmla="*/ 19 h 25"/>
                  <a:gd name="T6" fmla="*/ 0 w 23"/>
                  <a:gd name="T7" fmla="*/ 11 h 25"/>
                  <a:gd name="T8" fmla="*/ 12 w 23"/>
                  <a:gd name="T9" fmla="*/ 0 h 25"/>
                  <a:gd name="T10" fmla="*/ 14 w 23"/>
                  <a:gd name="T11" fmla="*/ 1 h 25"/>
                  <a:gd name="T12" fmla="*/ 14 w 23"/>
                  <a:gd name="T13" fmla="*/ 1 h 25"/>
                  <a:gd name="T14" fmla="*/ 21 w 23"/>
                  <a:gd name="T15" fmla="*/ 6 h 25"/>
                  <a:gd name="T16" fmla="*/ 23 w 23"/>
                  <a:gd name="T17" fmla="*/ 15 h 25"/>
                  <a:gd name="T18" fmla="*/ 11 w 23"/>
                  <a:gd name="T19" fmla="*/ 25 h 25"/>
                  <a:gd name="T20" fmla="*/ 12 w 23"/>
                  <a:gd name="T21" fmla="*/ 8 h 25"/>
                  <a:gd name="T22" fmla="*/ 8 w 23"/>
                  <a:gd name="T23" fmla="*/ 12 h 25"/>
                  <a:gd name="T24" fmla="*/ 9 w 23"/>
                  <a:gd name="T25" fmla="*/ 15 h 25"/>
                  <a:gd name="T26" fmla="*/ 11 w 23"/>
                  <a:gd name="T27" fmla="*/ 16 h 25"/>
                  <a:gd name="T28" fmla="*/ 11 w 23"/>
                  <a:gd name="T29" fmla="*/ 16 h 25"/>
                  <a:gd name="T30" fmla="*/ 15 w 23"/>
                  <a:gd name="T31" fmla="*/ 13 h 25"/>
                  <a:gd name="T32" fmla="*/ 14 w 23"/>
                  <a:gd name="T33" fmla="*/ 10 h 25"/>
                  <a:gd name="T34" fmla="*/ 12 w 23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" h="25">
                    <a:moveTo>
                      <a:pt x="11" y="25"/>
                    </a:moveTo>
                    <a:cubicBezTo>
                      <a:pt x="11" y="25"/>
                      <a:pt x="10" y="25"/>
                      <a:pt x="9" y="24"/>
                    </a:cubicBezTo>
                    <a:cubicBezTo>
                      <a:pt x="6" y="24"/>
                      <a:pt x="4" y="22"/>
                      <a:pt x="2" y="19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7" y="1"/>
                      <a:pt x="19" y="3"/>
                      <a:pt x="21" y="6"/>
                    </a:cubicBezTo>
                    <a:cubicBezTo>
                      <a:pt x="23" y="8"/>
                      <a:pt x="23" y="12"/>
                      <a:pt x="23" y="15"/>
                    </a:cubicBezTo>
                    <a:cubicBezTo>
                      <a:pt x="21" y="21"/>
                      <a:pt x="17" y="25"/>
                      <a:pt x="11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7"/>
                      <a:pt x="14" y="15"/>
                      <a:pt x="15" y="13"/>
                    </a:cubicBezTo>
                    <a:cubicBezTo>
                      <a:pt x="15" y="12"/>
                      <a:pt x="15" y="11"/>
                      <a:pt x="14" y="10"/>
                    </a:cubicBezTo>
                    <a:cubicBezTo>
                      <a:pt x="14" y="9"/>
                      <a:pt x="13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0" name="Freeform 582"/>
              <p:cNvSpPr>
                <a:spLocks noEditPoints="1"/>
              </p:cNvSpPr>
              <p:nvPr/>
            </p:nvSpPr>
            <p:spPr bwMode="auto">
              <a:xfrm>
                <a:off x="-4203700" y="245427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0 w 25"/>
                  <a:gd name="T3" fmla="*/ 24 h 24"/>
                  <a:gd name="T4" fmla="*/ 2 w 25"/>
                  <a:gd name="T5" fmla="*/ 9 h 24"/>
                  <a:gd name="T6" fmla="*/ 13 w 25"/>
                  <a:gd name="T7" fmla="*/ 0 h 24"/>
                  <a:gd name="T8" fmla="*/ 16 w 25"/>
                  <a:gd name="T9" fmla="*/ 0 h 24"/>
                  <a:gd name="T10" fmla="*/ 23 w 25"/>
                  <a:gd name="T11" fmla="*/ 6 h 24"/>
                  <a:gd name="T12" fmla="*/ 24 w 25"/>
                  <a:gd name="T13" fmla="*/ 15 h 24"/>
                  <a:gd name="T14" fmla="*/ 18 w 25"/>
                  <a:gd name="T15" fmla="*/ 22 h 24"/>
                  <a:gd name="T16" fmla="*/ 12 w 25"/>
                  <a:gd name="T17" fmla="*/ 24 h 24"/>
                  <a:gd name="T18" fmla="*/ 13 w 25"/>
                  <a:gd name="T19" fmla="*/ 8 h 24"/>
                  <a:gd name="T20" fmla="*/ 10 w 25"/>
                  <a:gd name="T21" fmla="*/ 11 h 24"/>
                  <a:gd name="T22" fmla="*/ 12 w 25"/>
                  <a:gd name="T23" fmla="*/ 16 h 24"/>
                  <a:gd name="T24" fmla="*/ 12 w 25"/>
                  <a:gd name="T25" fmla="*/ 16 h 24"/>
                  <a:gd name="T26" fmla="*/ 14 w 25"/>
                  <a:gd name="T27" fmla="*/ 15 h 24"/>
                  <a:gd name="T28" fmla="*/ 16 w 25"/>
                  <a:gd name="T29" fmla="*/ 13 h 24"/>
                  <a:gd name="T30" fmla="*/ 16 w 25"/>
                  <a:gd name="T31" fmla="*/ 9 h 24"/>
                  <a:gd name="T32" fmla="*/ 14 w 25"/>
                  <a:gd name="T33" fmla="*/ 8 h 24"/>
                  <a:gd name="T34" fmla="*/ 13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4" y="22"/>
                      <a:pt x="0" y="16"/>
                      <a:pt x="2" y="9"/>
                    </a:cubicBezTo>
                    <a:cubicBezTo>
                      <a:pt x="3" y="4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18"/>
                      <a:pt x="21" y="20"/>
                      <a:pt x="18" y="22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5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1" name="Freeform 583"/>
              <p:cNvSpPr>
                <a:spLocks noEditPoints="1"/>
              </p:cNvSpPr>
              <p:nvPr/>
            </p:nvSpPr>
            <p:spPr bwMode="auto">
              <a:xfrm>
                <a:off x="-4173538" y="246221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3 h 24"/>
                  <a:gd name="T4" fmla="*/ 2 w 25"/>
                  <a:gd name="T5" fmla="*/ 9 h 24"/>
                  <a:gd name="T6" fmla="*/ 13 w 25"/>
                  <a:gd name="T7" fmla="*/ 0 h 24"/>
                  <a:gd name="T8" fmla="*/ 16 w 25"/>
                  <a:gd name="T9" fmla="*/ 0 h 24"/>
                  <a:gd name="T10" fmla="*/ 20 w 25"/>
                  <a:gd name="T11" fmla="*/ 2 h 24"/>
                  <a:gd name="T12" fmla="*/ 23 w 25"/>
                  <a:gd name="T13" fmla="*/ 6 h 24"/>
                  <a:gd name="T14" fmla="*/ 24 w 25"/>
                  <a:gd name="T15" fmla="*/ 15 h 24"/>
                  <a:gd name="T16" fmla="*/ 18 w 25"/>
                  <a:gd name="T17" fmla="*/ 22 h 24"/>
                  <a:gd name="T18" fmla="*/ 14 w 25"/>
                  <a:gd name="T19" fmla="*/ 24 h 24"/>
                  <a:gd name="T20" fmla="*/ 12 w 25"/>
                  <a:gd name="T21" fmla="*/ 24 h 24"/>
                  <a:gd name="T22" fmla="*/ 13 w 25"/>
                  <a:gd name="T23" fmla="*/ 8 h 24"/>
                  <a:gd name="T24" fmla="*/ 10 w 25"/>
                  <a:gd name="T25" fmla="*/ 11 h 24"/>
                  <a:gd name="T26" fmla="*/ 12 w 25"/>
                  <a:gd name="T27" fmla="*/ 15 h 24"/>
                  <a:gd name="T28" fmla="*/ 13 w 25"/>
                  <a:gd name="T29" fmla="*/ 16 h 24"/>
                  <a:gd name="T30" fmla="*/ 14 w 25"/>
                  <a:gd name="T31" fmla="*/ 15 h 24"/>
                  <a:gd name="T32" fmla="*/ 16 w 25"/>
                  <a:gd name="T33" fmla="*/ 13 h 24"/>
                  <a:gd name="T34" fmla="*/ 16 w 25"/>
                  <a:gd name="T35" fmla="*/ 9 h 24"/>
                  <a:gd name="T36" fmla="*/ 15 w 25"/>
                  <a:gd name="T37" fmla="*/ 8 h 24"/>
                  <a:gd name="T38" fmla="*/ 14 w 25"/>
                  <a:gd name="T39" fmla="*/ 8 h 24"/>
                  <a:gd name="T40" fmla="*/ 13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3" y="22"/>
                      <a:pt x="0" y="15"/>
                      <a:pt x="2" y="9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8" y="0"/>
                      <a:pt x="19" y="1"/>
                      <a:pt x="20" y="2"/>
                    </a:cubicBezTo>
                    <a:cubicBezTo>
                      <a:pt x="22" y="3"/>
                      <a:pt x="23" y="5"/>
                      <a:pt x="23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3" y="18"/>
                      <a:pt x="21" y="21"/>
                      <a:pt x="18" y="22"/>
                    </a:cubicBezTo>
                    <a:cubicBezTo>
                      <a:pt x="17" y="23"/>
                      <a:pt x="15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6" y="9"/>
                      <a:pt x="15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2" name="Freeform 584"/>
              <p:cNvSpPr>
                <a:spLocks noEditPoints="1"/>
              </p:cNvSpPr>
              <p:nvPr/>
            </p:nvSpPr>
            <p:spPr bwMode="auto">
              <a:xfrm>
                <a:off x="-4143375" y="247015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4 h 24"/>
                  <a:gd name="T4" fmla="*/ 2 w 25"/>
                  <a:gd name="T5" fmla="*/ 9 h 24"/>
                  <a:gd name="T6" fmla="*/ 13 w 25"/>
                  <a:gd name="T7" fmla="*/ 0 h 24"/>
                  <a:gd name="T8" fmla="*/ 17 w 25"/>
                  <a:gd name="T9" fmla="*/ 1 h 24"/>
                  <a:gd name="T10" fmla="*/ 23 w 25"/>
                  <a:gd name="T11" fmla="*/ 6 h 24"/>
                  <a:gd name="T12" fmla="*/ 23 w 25"/>
                  <a:gd name="T13" fmla="*/ 16 h 24"/>
                  <a:gd name="T14" fmla="*/ 12 w 25"/>
                  <a:gd name="T15" fmla="*/ 24 h 24"/>
                  <a:gd name="T16" fmla="*/ 13 w 25"/>
                  <a:gd name="T17" fmla="*/ 8 h 24"/>
                  <a:gd name="T18" fmla="*/ 10 w 25"/>
                  <a:gd name="T19" fmla="*/ 11 h 24"/>
                  <a:gd name="T20" fmla="*/ 11 w 25"/>
                  <a:gd name="T21" fmla="*/ 16 h 24"/>
                  <a:gd name="T22" fmla="*/ 12 w 25"/>
                  <a:gd name="T23" fmla="*/ 16 h 24"/>
                  <a:gd name="T24" fmla="*/ 16 w 25"/>
                  <a:gd name="T25" fmla="*/ 13 h 24"/>
                  <a:gd name="T26" fmla="*/ 16 w 25"/>
                  <a:gd name="T27" fmla="*/ 10 h 24"/>
                  <a:gd name="T28" fmla="*/ 14 w 25"/>
                  <a:gd name="T29" fmla="*/ 8 h 24"/>
                  <a:gd name="T30" fmla="*/ 13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3" y="22"/>
                      <a:pt x="0" y="15"/>
                      <a:pt x="2" y="9"/>
                    </a:cubicBezTo>
                    <a:cubicBezTo>
                      <a:pt x="4" y="4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4" y="9"/>
                      <a:pt x="25" y="13"/>
                      <a:pt x="23" y="16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3" name="Freeform 585"/>
              <p:cNvSpPr>
                <a:spLocks noEditPoints="1"/>
              </p:cNvSpPr>
              <p:nvPr/>
            </p:nvSpPr>
            <p:spPr bwMode="auto">
              <a:xfrm>
                <a:off x="-4281488" y="2401888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1 w 24"/>
                  <a:gd name="T3" fmla="*/ 25 h 25"/>
                  <a:gd name="T4" fmla="*/ 1 w 24"/>
                  <a:gd name="T5" fmla="*/ 11 h 25"/>
                  <a:gd name="T6" fmla="*/ 12 w 24"/>
                  <a:gd name="T7" fmla="*/ 0 h 25"/>
                  <a:gd name="T8" fmla="*/ 14 w 24"/>
                  <a:gd name="T9" fmla="*/ 0 h 25"/>
                  <a:gd name="T10" fmla="*/ 22 w 24"/>
                  <a:gd name="T11" fmla="*/ 5 h 25"/>
                  <a:gd name="T12" fmla="*/ 24 w 24"/>
                  <a:gd name="T13" fmla="*/ 14 h 25"/>
                  <a:gd name="T14" fmla="*/ 12 w 24"/>
                  <a:gd name="T15" fmla="*/ 25 h 25"/>
                  <a:gd name="T16" fmla="*/ 12 w 24"/>
                  <a:gd name="T17" fmla="*/ 8 h 25"/>
                  <a:gd name="T18" fmla="*/ 9 w 24"/>
                  <a:gd name="T19" fmla="*/ 12 h 25"/>
                  <a:gd name="T20" fmla="*/ 12 w 24"/>
                  <a:gd name="T21" fmla="*/ 17 h 25"/>
                  <a:gd name="T22" fmla="*/ 12 w 24"/>
                  <a:gd name="T23" fmla="*/ 17 h 25"/>
                  <a:gd name="T24" fmla="*/ 16 w 24"/>
                  <a:gd name="T25" fmla="*/ 13 h 25"/>
                  <a:gd name="T26" fmla="*/ 15 w 24"/>
                  <a:gd name="T27" fmla="*/ 10 h 25"/>
                  <a:gd name="T28" fmla="*/ 13 w 24"/>
                  <a:gd name="T29" fmla="*/ 8 h 25"/>
                  <a:gd name="T30" fmla="*/ 12 w 24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4" y="24"/>
                      <a:pt x="0" y="18"/>
                      <a:pt x="1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4" name="Freeform 586"/>
              <p:cNvSpPr>
                <a:spLocks noEditPoints="1"/>
              </p:cNvSpPr>
              <p:nvPr/>
            </p:nvSpPr>
            <p:spPr bwMode="auto">
              <a:xfrm>
                <a:off x="-4248150" y="2406650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3 w 25"/>
                  <a:gd name="T5" fmla="*/ 20 h 25"/>
                  <a:gd name="T6" fmla="*/ 1 w 25"/>
                  <a:gd name="T7" fmla="*/ 11 h 25"/>
                  <a:gd name="T8" fmla="*/ 5 w 25"/>
                  <a:gd name="T9" fmla="*/ 3 h 25"/>
                  <a:gd name="T10" fmla="*/ 14 w 25"/>
                  <a:gd name="T11" fmla="*/ 1 h 25"/>
                  <a:gd name="T12" fmla="*/ 22 w 25"/>
                  <a:gd name="T13" fmla="*/ 6 h 25"/>
                  <a:gd name="T14" fmla="*/ 24 w 25"/>
                  <a:gd name="T15" fmla="*/ 15 h 25"/>
                  <a:gd name="T16" fmla="*/ 12 w 25"/>
                  <a:gd name="T17" fmla="*/ 25 h 25"/>
                  <a:gd name="T18" fmla="*/ 12 w 25"/>
                  <a:gd name="T19" fmla="*/ 9 h 25"/>
                  <a:gd name="T20" fmla="*/ 10 w 25"/>
                  <a:gd name="T21" fmla="*/ 9 h 25"/>
                  <a:gd name="T22" fmla="*/ 9 w 25"/>
                  <a:gd name="T23" fmla="*/ 12 h 25"/>
                  <a:gd name="T24" fmla="*/ 9 w 25"/>
                  <a:gd name="T25" fmla="*/ 15 h 25"/>
                  <a:gd name="T26" fmla="*/ 12 w 25"/>
                  <a:gd name="T27" fmla="*/ 17 h 25"/>
                  <a:gd name="T28" fmla="*/ 16 w 25"/>
                  <a:gd name="T29" fmla="*/ 13 h 25"/>
                  <a:gd name="T30" fmla="*/ 15 w 25"/>
                  <a:gd name="T31" fmla="*/ 10 h 25"/>
                  <a:gd name="T32" fmla="*/ 13 w 25"/>
                  <a:gd name="T33" fmla="*/ 9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5"/>
                    </a:cubicBezTo>
                    <a:cubicBezTo>
                      <a:pt x="7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1" y="0"/>
                      <a:pt x="14" y="1"/>
                    </a:cubicBezTo>
                    <a:cubicBezTo>
                      <a:pt x="18" y="1"/>
                      <a:pt x="20" y="3"/>
                      <a:pt x="22" y="6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21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5" name="Freeform 587"/>
              <p:cNvSpPr>
                <a:spLocks noEditPoints="1"/>
              </p:cNvSpPr>
              <p:nvPr/>
            </p:nvSpPr>
            <p:spPr bwMode="auto">
              <a:xfrm>
                <a:off x="-4216400" y="2413000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4 h 25"/>
                  <a:gd name="T4" fmla="*/ 1 w 25"/>
                  <a:gd name="T5" fmla="*/ 10 h 25"/>
                  <a:gd name="T6" fmla="*/ 12 w 25"/>
                  <a:gd name="T7" fmla="*/ 0 h 25"/>
                  <a:gd name="T8" fmla="*/ 15 w 25"/>
                  <a:gd name="T9" fmla="*/ 1 h 25"/>
                  <a:gd name="T10" fmla="*/ 22 w 25"/>
                  <a:gd name="T11" fmla="*/ 6 h 25"/>
                  <a:gd name="T12" fmla="*/ 24 w 25"/>
                  <a:gd name="T13" fmla="*/ 15 h 25"/>
                  <a:gd name="T14" fmla="*/ 12 w 25"/>
                  <a:gd name="T15" fmla="*/ 25 h 25"/>
                  <a:gd name="T16" fmla="*/ 12 w 25"/>
                  <a:gd name="T17" fmla="*/ 9 h 25"/>
                  <a:gd name="T18" fmla="*/ 9 w 25"/>
                  <a:gd name="T19" fmla="*/ 12 h 25"/>
                  <a:gd name="T20" fmla="*/ 12 w 25"/>
                  <a:gd name="T21" fmla="*/ 17 h 25"/>
                  <a:gd name="T22" fmla="*/ 12 w 25"/>
                  <a:gd name="T23" fmla="*/ 17 h 25"/>
                  <a:gd name="T24" fmla="*/ 16 w 25"/>
                  <a:gd name="T25" fmla="*/ 13 h 25"/>
                  <a:gd name="T26" fmla="*/ 16 w 25"/>
                  <a:gd name="T27" fmla="*/ 10 h 25"/>
                  <a:gd name="T28" fmla="*/ 13 w 25"/>
                  <a:gd name="T29" fmla="*/ 9 h 25"/>
                  <a:gd name="T30" fmla="*/ 12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0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5"/>
                      <a:pt x="7" y="0"/>
                      <a:pt x="12" y="0"/>
                    </a:cubicBezTo>
                    <a:cubicBezTo>
                      <a:pt x="13" y="0"/>
                      <a:pt x="14" y="1"/>
                      <a:pt x="15" y="1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2" y="21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6" name="Freeform 588"/>
              <p:cNvSpPr>
                <a:spLocks noEditPoints="1"/>
              </p:cNvSpPr>
              <p:nvPr/>
            </p:nvSpPr>
            <p:spPr bwMode="auto">
              <a:xfrm>
                <a:off x="-4184650" y="24209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5 w 24"/>
                  <a:gd name="T5" fmla="*/ 22 h 24"/>
                  <a:gd name="T6" fmla="*/ 2 w 24"/>
                  <a:gd name="T7" fmla="*/ 18 h 24"/>
                  <a:gd name="T8" fmla="*/ 1 w 24"/>
                  <a:gd name="T9" fmla="*/ 9 h 24"/>
                  <a:gd name="T10" fmla="*/ 6 w 24"/>
                  <a:gd name="T11" fmla="*/ 2 h 24"/>
                  <a:gd name="T12" fmla="*/ 11 w 24"/>
                  <a:gd name="T13" fmla="*/ 0 h 24"/>
                  <a:gd name="T14" fmla="*/ 11 w 24"/>
                  <a:gd name="T15" fmla="*/ 0 h 24"/>
                  <a:gd name="T16" fmla="*/ 16 w 24"/>
                  <a:gd name="T17" fmla="*/ 1 h 24"/>
                  <a:gd name="T18" fmla="*/ 23 w 24"/>
                  <a:gd name="T19" fmla="*/ 6 h 24"/>
                  <a:gd name="T20" fmla="*/ 24 w 24"/>
                  <a:gd name="T21" fmla="*/ 15 h 24"/>
                  <a:gd name="T22" fmla="*/ 12 w 24"/>
                  <a:gd name="T23" fmla="*/ 24 h 24"/>
                  <a:gd name="T24" fmla="*/ 12 w 24"/>
                  <a:gd name="T25" fmla="*/ 8 h 24"/>
                  <a:gd name="T26" fmla="*/ 11 w 24"/>
                  <a:gd name="T27" fmla="*/ 9 h 24"/>
                  <a:gd name="T28" fmla="*/ 9 w 24"/>
                  <a:gd name="T29" fmla="*/ 11 h 24"/>
                  <a:gd name="T30" fmla="*/ 9 w 24"/>
                  <a:gd name="T31" fmla="*/ 14 h 24"/>
                  <a:gd name="T32" fmla="*/ 10 w 24"/>
                  <a:gd name="T33" fmla="*/ 15 h 24"/>
                  <a:gd name="T34" fmla="*/ 10 w 24"/>
                  <a:gd name="T35" fmla="*/ 16 h 24"/>
                  <a:gd name="T36" fmla="*/ 11 w 24"/>
                  <a:gd name="T37" fmla="*/ 16 h 24"/>
                  <a:gd name="T38" fmla="*/ 16 w 24"/>
                  <a:gd name="T39" fmla="*/ 13 h 24"/>
                  <a:gd name="T40" fmla="*/ 15 w 24"/>
                  <a:gd name="T41" fmla="*/ 10 h 24"/>
                  <a:gd name="T42" fmla="*/ 13 w 24"/>
                  <a:gd name="T43" fmla="*/ 8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8" y="24"/>
                      <a:pt x="6" y="23"/>
                      <a:pt x="5" y="22"/>
                    </a:cubicBezTo>
                    <a:cubicBezTo>
                      <a:pt x="4" y="21"/>
                      <a:pt x="3" y="20"/>
                      <a:pt x="2" y="18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2" y="6"/>
                      <a:pt x="4" y="4"/>
                      <a:pt x="6" y="2"/>
                    </a:cubicBezTo>
                    <a:cubicBezTo>
                      <a:pt x="8" y="1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4" y="9"/>
                      <a:pt x="24" y="12"/>
                      <a:pt x="24" y="15"/>
                    </a:cubicBezTo>
                    <a:cubicBezTo>
                      <a:pt x="22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9" y="14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7" name="Freeform 589"/>
              <p:cNvSpPr>
                <a:spLocks noEditPoints="1"/>
              </p:cNvSpPr>
              <p:nvPr/>
            </p:nvSpPr>
            <p:spPr bwMode="auto">
              <a:xfrm>
                <a:off x="-4151313" y="2430463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8 w 24"/>
                  <a:gd name="T3" fmla="*/ 24 h 25"/>
                  <a:gd name="T4" fmla="*/ 2 w 24"/>
                  <a:gd name="T5" fmla="*/ 18 h 25"/>
                  <a:gd name="T6" fmla="*/ 1 w 24"/>
                  <a:gd name="T7" fmla="*/ 9 h 25"/>
                  <a:gd name="T8" fmla="*/ 6 w 24"/>
                  <a:gd name="T9" fmla="*/ 2 h 25"/>
                  <a:gd name="T10" fmla="*/ 16 w 24"/>
                  <a:gd name="T11" fmla="*/ 1 h 25"/>
                  <a:gd name="T12" fmla="*/ 23 w 24"/>
                  <a:gd name="T13" fmla="*/ 7 h 25"/>
                  <a:gd name="T14" fmla="*/ 23 w 24"/>
                  <a:gd name="T15" fmla="*/ 16 h 25"/>
                  <a:gd name="T16" fmla="*/ 12 w 24"/>
                  <a:gd name="T17" fmla="*/ 25 h 25"/>
                  <a:gd name="T18" fmla="*/ 12 w 24"/>
                  <a:gd name="T19" fmla="*/ 8 h 25"/>
                  <a:gd name="T20" fmla="*/ 10 w 24"/>
                  <a:gd name="T21" fmla="*/ 9 h 25"/>
                  <a:gd name="T22" fmla="*/ 9 w 24"/>
                  <a:gd name="T23" fmla="*/ 11 h 25"/>
                  <a:gd name="T24" fmla="*/ 9 w 24"/>
                  <a:gd name="T25" fmla="*/ 15 h 25"/>
                  <a:gd name="T26" fmla="*/ 11 w 24"/>
                  <a:gd name="T27" fmla="*/ 16 h 25"/>
                  <a:gd name="T28" fmla="*/ 12 w 24"/>
                  <a:gd name="T29" fmla="*/ 17 h 25"/>
                  <a:gd name="T30" fmla="*/ 15 w 24"/>
                  <a:gd name="T31" fmla="*/ 14 h 25"/>
                  <a:gd name="T32" fmla="*/ 15 w 24"/>
                  <a:gd name="T33" fmla="*/ 10 h 25"/>
                  <a:gd name="T34" fmla="*/ 13 w 24"/>
                  <a:gd name="T35" fmla="*/ 9 h 25"/>
                  <a:gd name="T36" fmla="*/ 12 w 24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9" y="24"/>
                      <a:pt x="8" y="24"/>
                    </a:cubicBezTo>
                    <a:cubicBezTo>
                      <a:pt x="5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2" y="6"/>
                      <a:pt x="4" y="4"/>
                      <a:pt x="6" y="2"/>
                    </a:cubicBezTo>
                    <a:cubicBezTo>
                      <a:pt x="9" y="0"/>
                      <a:pt x="13" y="0"/>
                      <a:pt x="16" y="1"/>
                    </a:cubicBezTo>
                    <a:cubicBezTo>
                      <a:pt x="19" y="2"/>
                      <a:pt x="21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1" y="21"/>
                      <a:pt x="17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7"/>
                      <a:pt x="15" y="15"/>
                      <a:pt x="15" y="14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8" name="Freeform 590"/>
              <p:cNvSpPr>
                <a:spLocks noEditPoints="1"/>
              </p:cNvSpPr>
              <p:nvPr/>
            </p:nvSpPr>
            <p:spPr bwMode="auto">
              <a:xfrm>
                <a:off x="-4262438" y="237013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2 w 26"/>
                  <a:gd name="T3" fmla="*/ 24 h 25"/>
                  <a:gd name="T4" fmla="*/ 1 w 26"/>
                  <a:gd name="T5" fmla="*/ 11 h 25"/>
                  <a:gd name="T6" fmla="*/ 13 w 26"/>
                  <a:gd name="T7" fmla="*/ 0 h 25"/>
                  <a:gd name="T8" fmla="*/ 15 w 26"/>
                  <a:gd name="T9" fmla="*/ 0 h 25"/>
                  <a:gd name="T10" fmla="*/ 23 w 26"/>
                  <a:gd name="T11" fmla="*/ 5 h 25"/>
                  <a:gd name="T12" fmla="*/ 25 w 26"/>
                  <a:gd name="T13" fmla="*/ 14 h 25"/>
                  <a:gd name="T14" fmla="*/ 20 w 26"/>
                  <a:gd name="T15" fmla="*/ 22 h 25"/>
                  <a:gd name="T16" fmla="*/ 13 w 26"/>
                  <a:gd name="T17" fmla="*/ 25 h 25"/>
                  <a:gd name="T18" fmla="*/ 13 w 26"/>
                  <a:gd name="T19" fmla="*/ 8 h 25"/>
                  <a:gd name="T20" fmla="*/ 9 w 26"/>
                  <a:gd name="T21" fmla="*/ 12 h 25"/>
                  <a:gd name="T22" fmla="*/ 12 w 26"/>
                  <a:gd name="T23" fmla="*/ 16 h 25"/>
                  <a:gd name="T24" fmla="*/ 13 w 26"/>
                  <a:gd name="T25" fmla="*/ 16 h 25"/>
                  <a:gd name="T26" fmla="*/ 15 w 26"/>
                  <a:gd name="T27" fmla="*/ 16 h 25"/>
                  <a:gd name="T28" fmla="*/ 17 w 26"/>
                  <a:gd name="T29" fmla="*/ 13 h 25"/>
                  <a:gd name="T30" fmla="*/ 16 w 26"/>
                  <a:gd name="T31" fmla="*/ 10 h 25"/>
                  <a:gd name="T32" fmla="*/ 14 w 26"/>
                  <a:gd name="T33" fmla="*/ 8 h 25"/>
                  <a:gd name="T34" fmla="*/ 13 w 26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3" y="25"/>
                      <a:pt x="12" y="25"/>
                      <a:pt x="12" y="24"/>
                    </a:cubicBezTo>
                    <a:cubicBezTo>
                      <a:pt x="5" y="24"/>
                      <a:pt x="0" y="18"/>
                      <a:pt x="1" y="11"/>
                    </a:cubicBezTo>
                    <a:cubicBezTo>
                      <a:pt x="2" y="5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8" y="1"/>
                      <a:pt x="21" y="3"/>
                      <a:pt x="23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5" y="18"/>
                      <a:pt x="23" y="20"/>
                      <a:pt x="20" y="22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10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39" name="Freeform 591"/>
              <p:cNvSpPr>
                <a:spLocks noEditPoints="1"/>
              </p:cNvSpPr>
              <p:nvPr/>
            </p:nvSpPr>
            <p:spPr bwMode="auto">
              <a:xfrm>
                <a:off x="-4227513" y="2376488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1 w 26"/>
                  <a:gd name="T5" fmla="*/ 10 h 24"/>
                  <a:gd name="T6" fmla="*/ 13 w 26"/>
                  <a:gd name="T7" fmla="*/ 0 h 24"/>
                  <a:gd name="T8" fmla="*/ 15 w 26"/>
                  <a:gd name="T9" fmla="*/ 0 h 24"/>
                  <a:gd name="T10" fmla="*/ 23 w 26"/>
                  <a:gd name="T11" fmla="*/ 6 h 24"/>
                  <a:gd name="T12" fmla="*/ 25 w 26"/>
                  <a:gd name="T13" fmla="*/ 15 h 24"/>
                  <a:gd name="T14" fmla="*/ 20 w 26"/>
                  <a:gd name="T15" fmla="*/ 22 h 24"/>
                  <a:gd name="T16" fmla="*/ 13 w 26"/>
                  <a:gd name="T17" fmla="*/ 24 h 24"/>
                  <a:gd name="T18" fmla="*/ 13 w 26"/>
                  <a:gd name="T19" fmla="*/ 8 h 24"/>
                  <a:gd name="T20" fmla="*/ 9 w 26"/>
                  <a:gd name="T21" fmla="*/ 11 h 24"/>
                  <a:gd name="T22" fmla="*/ 12 w 26"/>
                  <a:gd name="T23" fmla="*/ 16 h 24"/>
                  <a:gd name="T24" fmla="*/ 15 w 26"/>
                  <a:gd name="T25" fmla="*/ 15 h 24"/>
                  <a:gd name="T26" fmla="*/ 17 w 26"/>
                  <a:gd name="T27" fmla="*/ 13 h 24"/>
                  <a:gd name="T28" fmla="*/ 16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5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5" y="8"/>
                      <a:pt x="26" y="11"/>
                      <a:pt x="25" y="15"/>
                    </a:cubicBezTo>
                    <a:cubicBezTo>
                      <a:pt x="24" y="18"/>
                      <a:pt x="22" y="21"/>
                      <a:pt x="20" y="22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0" name="Freeform 592"/>
              <p:cNvSpPr>
                <a:spLocks noEditPoints="1"/>
              </p:cNvSpPr>
              <p:nvPr/>
            </p:nvSpPr>
            <p:spPr bwMode="auto">
              <a:xfrm>
                <a:off x="-4192588" y="2382838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4 h 25"/>
                  <a:gd name="T4" fmla="*/ 1 w 25"/>
                  <a:gd name="T5" fmla="*/ 10 h 25"/>
                  <a:gd name="T6" fmla="*/ 13 w 25"/>
                  <a:gd name="T7" fmla="*/ 0 h 25"/>
                  <a:gd name="T8" fmla="*/ 16 w 25"/>
                  <a:gd name="T9" fmla="*/ 1 h 25"/>
                  <a:gd name="T10" fmla="*/ 23 w 25"/>
                  <a:gd name="T11" fmla="*/ 6 h 25"/>
                  <a:gd name="T12" fmla="*/ 24 w 25"/>
                  <a:gd name="T13" fmla="*/ 16 h 25"/>
                  <a:gd name="T14" fmla="*/ 19 w 25"/>
                  <a:gd name="T15" fmla="*/ 23 h 25"/>
                  <a:gd name="T16" fmla="*/ 12 w 25"/>
                  <a:gd name="T17" fmla="*/ 25 h 25"/>
                  <a:gd name="T18" fmla="*/ 13 w 25"/>
                  <a:gd name="T19" fmla="*/ 9 h 25"/>
                  <a:gd name="T20" fmla="*/ 9 w 25"/>
                  <a:gd name="T21" fmla="*/ 12 h 25"/>
                  <a:gd name="T22" fmla="*/ 12 w 25"/>
                  <a:gd name="T23" fmla="*/ 17 h 25"/>
                  <a:gd name="T24" fmla="*/ 15 w 25"/>
                  <a:gd name="T25" fmla="*/ 16 h 25"/>
                  <a:gd name="T26" fmla="*/ 17 w 25"/>
                  <a:gd name="T27" fmla="*/ 14 h 25"/>
                  <a:gd name="T28" fmla="*/ 16 w 25"/>
                  <a:gd name="T29" fmla="*/ 10 h 25"/>
                  <a:gd name="T30" fmla="*/ 14 w 25"/>
                  <a:gd name="T31" fmla="*/ 9 h 25"/>
                  <a:gd name="T32" fmla="*/ 13 w 25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4"/>
                    </a:cubicBezTo>
                    <a:cubicBezTo>
                      <a:pt x="4" y="23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5" y="9"/>
                      <a:pt x="25" y="12"/>
                      <a:pt x="24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7" y="24"/>
                      <a:pt x="15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3" y="17"/>
                      <a:pt x="14" y="17"/>
                      <a:pt x="15" y="16"/>
                    </a:cubicBezTo>
                    <a:cubicBezTo>
                      <a:pt x="16" y="15"/>
                      <a:pt x="16" y="15"/>
                      <a:pt x="17" y="14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4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1" name="Freeform 593"/>
              <p:cNvSpPr>
                <a:spLocks noEditPoints="1"/>
              </p:cNvSpPr>
              <p:nvPr/>
            </p:nvSpPr>
            <p:spPr bwMode="auto">
              <a:xfrm>
                <a:off x="-4160838" y="2393950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0 w 26"/>
                  <a:gd name="T3" fmla="*/ 23 h 24"/>
                  <a:gd name="T4" fmla="*/ 2 w 26"/>
                  <a:gd name="T5" fmla="*/ 9 h 24"/>
                  <a:gd name="T6" fmla="*/ 13 w 26"/>
                  <a:gd name="T7" fmla="*/ 0 h 24"/>
                  <a:gd name="T8" fmla="*/ 17 w 26"/>
                  <a:gd name="T9" fmla="*/ 0 h 24"/>
                  <a:gd name="T10" fmla="*/ 24 w 26"/>
                  <a:gd name="T11" fmla="*/ 6 h 24"/>
                  <a:gd name="T12" fmla="*/ 25 w 26"/>
                  <a:gd name="T13" fmla="*/ 15 h 24"/>
                  <a:gd name="T14" fmla="*/ 19 w 26"/>
                  <a:gd name="T15" fmla="*/ 22 h 24"/>
                  <a:gd name="T16" fmla="*/ 13 w 26"/>
                  <a:gd name="T17" fmla="*/ 24 h 24"/>
                  <a:gd name="T18" fmla="*/ 13 w 26"/>
                  <a:gd name="T19" fmla="*/ 8 h 24"/>
                  <a:gd name="T20" fmla="*/ 9 w 26"/>
                  <a:gd name="T21" fmla="*/ 11 h 24"/>
                  <a:gd name="T22" fmla="*/ 12 w 26"/>
                  <a:gd name="T23" fmla="*/ 16 h 24"/>
                  <a:gd name="T24" fmla="*/ 15 w 26"/>
                  <a:gd name="T25" fmla="*/ 15 h 24"/>
                  <a:gd name="T26" fmla="*/ 17 w 26"/>
                  <a:gd name="T27" fmla="*/ 13 h 24"/>
                  <a:gd name="T28" fmla="*/ 17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0" y="23"/>
                    </a:cubicBezTo>
                    <a:cubicBezTo>
                      <a:pt x="4" y="22"/>
                      <a:pt x="0" y="15"/>
                      <a:pt x="2" y="9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0"/>
                    </a:cubicBezTo>
                    <a:cubicBezTo>
                      <a:pt x="20" y="1"/>
                      <a:pt x="22" y="3"/>
                      <a:pt x="24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2" name="Freeform 594"/>
              <p:cNvSpPr>
                <a:spLocks noEditPoints="1"/>
              </p:cNvSpPr>
              <p:nvPr/>
            </p:nvSpPr>
            <p:spPr bwMode="auto">
              <a:xfrm>
                <a:off x="-4238625" y="2338388"/>
                <a:ext cx="57150" cy="52388"/>
              </a:xfrm>
              <a:custGeom>
                <a:avLst/>
                <a:gdLst>
                  <a:gd name="T0" fmla="*/ 13 w 26"/>
                  <a:gd name="T1" fmla="*/ 25 h 25"/>
                  <a:gd name="T2" fmla="*/ 11 w 26"/>
                  <a:gd name="T3" fmla="*/ 25 h 25"/>
                  <a:gd name="T4" fmla="*/ 3 w 26"/>
                  <a:gd name="T5" fmla="*/ 20 h 25"/>
                  <a:gd name="T6" fmla="*/ 1 w 26"/>
                  <a:gd name="T7" fmla="*/ 11 h 25"/>
                  <a:gd name="T8" fmla="*/ 5 w 26"/>
                  <a:gd name="T9" fmla="*/ 3 h 25"/>
                  <a:gd name="T10" fmla="*/ 15 w 26"/>
                  <a:gd name="T11" fmla="*/ 1 h 25"/>
                  <a:gd name="T12" fmla="*/ 23 w 26"/>
                  <a:gd name="T13" fmla="*/ 6 h 25"/>
                  <a:gd name="T14" fmla="*/ 25 w 26"/>
                  <a:gd name="T15" fmla="*/ 15 h 25"/>
                  <a:gd name="T16" fmla="*/ 13 w 26"/>
                  <a:gd name="T17" fmla="*/ 25 h 25"/>
                  <a:gd name="T18" fmla="*/ 13 w 26"/>
                  <a:gd name="T19" fmla="*/ 9 h 25"/>
                  <a:gd name="T20" fmla="*/ 10 w 26"/>
                  <a:gd name="T21" fmla="*/ 9 h 25"/>
                  <a:gd name="T22" fmla="*/ 9 w 26"/>
                  <a:gd name="T23" fmla="*/ 12 h 25"/>
                  <a:gd name="T24" fmla="*/ 9 w 26"/>
                  <a:gd name="T25" fmla="*/ 15 h 25"/>
                  <a:gd name="T26" fmla="*/ 12 w 26"/>
                  <a:gd name="T27" fmla="*/ 17 h 25"/>
                  <a:gd name="T28" fmla="*/ 17 w 26"/>
                  <a:gd name="T29" fmla="*/ 13 h 25"/>
                  <a:gd name="T30" fmla="*/ 17 w 26"/>
                  <a:gd name="T31" fmla="*/ 11 h 25"/>
                  <a:gd name="T32" fmla="*/ 13 w 26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2" y="0"/>
                      <a:pt x="15" y="1"/>
                    </a:cubicBezTo>
                    <a:cubicBezTo>
                      <a:pt x="18" y="1"/>
                      <a:pt x="21" y="3"/>
                      <a:pt x="23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4" y="21"/>
                      <a:pt x="19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7" y="16"/>
                      <a:pt x="17" y="13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3" name="Freeform 595"/>
              <p:cNvSpPr>
                <a:spLocks noEditPoints="1"/>
              </p:cNvSpPr>
              <p:nvPr/>
            </p:nvSpPr>
            <p:spPr bwMode="auto">
              <a:xfrm>
                <a:off x="-4208463" y="2284413"/>
                <a:ext cx="87313" cy="79375"/>
              </a:xfrm>
              <a:custGeom>
                <a:avLst/>
                <a:gdLst>
                  <a:gd name="T0" fmla="*/ 21 w 40"/>
                  <a:gd name="T1" fmla="*/ 37 h 37"/>
                  <a:gd name="T2" fmla="*/ 16 w 40"/>
                  <a:gd name="T3" fmla="*/ 36 h 37"/>
                  <a:gd name="T4" fmla="*/ 10 w 40"/>
                  <a:gd name="T5" fmla="*/ 34 h 37"/>
                  <a:gd name="T6" fmla="*/ 4 w 40"/>
                  <a:gd name="T7" fmla="*/ 29 h 37"/>
                  <a:gd name="T8" fmla="*/ 1 w 40"/>
                  <a:gd name="T9" fmla="*/ 15 h 37"/>
                  <a:gd name="T10" fmla="*/ 9 w 40"/>
                  <a:gd name="T11" fmla="*/ 3 h 37"/>
                  <a:gd name="T12" fmla="*/ 16 w 40"/>
                  <a:gd name="T13" fmla="*/ 0 h 37"/>
                  <a:gd name="T14" fmla="*/ 24 w 40"/>
                  <a:gd name="T15" fmla="*/ 1 h 37"/>
                  <a:gd name="T16" fmla="*/ 37 w 40"/>
                  <a:gd name="T17" fmla="*/ 9 h 37"/>
                  <a:gd name="T18" fmla="*/ 40 w 40"/>
                  <a:gd name="T19" fmla="*/ 16 h 37"/>
                  <a:gd name="T20" fmla="*/ 39 w 40"/>
                  <a:gd name="T21" fmla="*/ 23 h 37"/>
                  <a:gd name="T22" fmla="*/ 21 w 40"/>
                  <a:gd name="T23" fmla="*/ 37 h 37"/>
                  <a:gd name="T24" fmla="*/ 19 w 40"/>
                  <a:gd name="T25" fmla="*/ 8 h 37"/>
                  <a:gd name="T26" fmla="*/ 18 w 40"/>
                  <a:gd name="T27" fmla="*/ 8 h 37"/>
                  <a:gd name="T28" fmla="*/ 13 w 40"/>
                  <a:gd name="T29" fmla="*/ 10 h 37"/>
                  <a:gd name="T30" fmla="*/ 9 w 40"/>
                  <a:gd name="T31" fmla="*/ 16 h 37"/>
                  <a:gd name="T32" fmla="*/ 11 w 40"/>
                  <a:gd name="T33" fmla="*/ 24 h 37"/>
                  <a:gd name="T34" fmla="*/ 14 w 40"/>
                  <a:gd name="T35" fmla="*/ 27 h 37"/>
                  <a:gd name="T36" fmla="*/ 18 w 40"/>
                  <a:gd name="T37" fmla="*/ 29 h 37"/>
                  <a:gd name="T38" fmla="*/ 21 w 40"/>
                  <a:gd name="T39" fmla="*/ 29 h 37"/>
                  <a:gd name="T40" fmla="*/ 32 w 40"/>
                  <a:gd name="T41" fmla="*/ 21 h 37"/>
                  <a:gd name="T42" fmla="*/ 32 w 40"/>
                  <a:gd name="T43" fmla="*/ 17 h 37"/>
                  <a:gd name="T44" fmla="*/ 30 w 40"/>
                  <a:gd name="T45" fmla="*/ 14 h 37"/>
                  <a:gd name="T46" fmla="*/ 22 w 40"/>
                  <a:gd name="T47" fmla="*/ 9 h 37"/>
                  <a:gd name="T48" fmla="*/ 19 w 40"/>
                  <a:gd name="T49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0" h="37">
                    <a:moveTo>
                      <a:pt x="21" y="37"/>
                    </a:moveTo>
                    <a:cubicBezTo>
                      <a:pt x="19" y="37"/>
                      <a:pt x="18" y="37"/>
                      <a:pt x="16" y="36"/>
                    </a:cubicBezTo>
                    <a:cubicBezTo>
                      <a:pt x="14" y="36"/>
                      <a:pt x="12" y="35"/>
                      <a:pt x="10" y="34"/>
                    </a:cubicBezTo>
                    <a:cubicBezTo>
                      <a:pt x="7" y="32"/>
                      <a:pt x="6" y="31"/>
                      <a:pt x="4" y="29"/>
                    </a:cubicBezTo>
                    <a:cubicBezTo>
                      <a:pt x="1" y="25"/>
                      <a:pt x="0" y="20"/>
                      <a:pt x="1" y="15"/>
                    </a:cubicBezTo>
                    <a:cubicBezTo>
                      <a:pt x="2" y="10"/>
                      <a:pt x="5" y="6"/>
                      <a:pt x="9" y="3"/>
                    </a:cubicBezTo>
                    <a:cubicBezTo>
                      <a:pt x="11" y="2"/>
                      <a:pt x="14" y="1"/>
                      <a:pt x="16" y="0"/>
                    </a:cubicBezTo>
                    <a:cubicBezTo>
                      <a:pt x="18" y="0"/>
                      <a:pt x="21" y="0"/>
                      <a:pt x="24" y="1"/>
                    </a:cubicBezTo>
                    <a:cubicBezTo>
                      <a:pt x="29" y="2"/>
                      <a:pt x="34" y="5"/>
                      <a:pt x="37" y="9"/>
                    </a:cubicBezTo>
                    <a:cubicBezTo>
                      <a:pt x="38" y="11"/>
                      <a:pt x="39" y="13"/>
                      <a:pt x="40" y="16"/>
                    </a:cubicBezTo>
                    <a:cubicBezTo>
                      <a:pt x="40" y="18"/>
                      <a:pt x="40" y="21"/>
                      <a:pt x="39" y="23"/>
                    </a:cubicBezTo>
                    <a:cubicBezTo>
                      <a:pt x="37" y="31"/>
                      <a:pt x="30" y="37"/>
                      <a:pt x="21" y="37"/>
                    </a:cubicBezTo>
                    <a:close/>
                    <a:moveTo>
                      <a:pt x="19" y="8"/>
                    </a:moveTo>
                    <a:cubicBezTo>
                      <a:pt x="19" y="8"/>
                      <a:pt x="18" y="8"/>
                      <a:pt x="18" y="8"/>
                    </a:cubicBezTo>
                    <a:cubicBezTo>
                      <a:pt x="16" y="9"/>
                      <a:pt x="15" y="9"/>
                      <a:pt x="13" y="10"/>
                    </a:cubicBezTo>
                    <a:cubicBezTo>
                      <a:pt x="11" y="11"/>
                      <a:pt x="9" y="14"/>
                      <a:pt x="9" y="16"/>
                    </a:cubicBezTo>
                    <a:cubicBezTo>
                      <a:pt x="8" y="19"/>
                      <a:pt x="9" y="22"/>
                      <a:pt x="11" y="24"/>
                    </a:cubicBezTo>
                    <a:cubicBezTo>
                      <a:pt x="12" y="25"/>
                      <a:pt x="13" y="26"/>
                      <a:pt x="14" y="27"/>
                    </a:cubicBezTo>
                    <a:cubicBezTo>
                      <a:pt x="15" y="28"/>
                      <a:pt x="17" y="28"/>
                      <a:pt x="18" y="29"/>
                    </a:cubicBezTo>
                    <a:cubicBezTo>
                      <a:pt x="19" y="29"/>
                      <a:pt x="20" y="29"/>
                      <a:pt x="21" y="29"/>
                    </a:cubicBezTo>
                    <a:cubicBezTo>
                      <a:pt x="26" y="29"/>
                      <a:pt x="30" y="26"/>
                      <a:pt x="32" y="21"/>
                    </a:cubicBezTo>
                    <a:cubicBezTo>
                      <a:pt x="32" y="20"/>
                      <a:pt x="32" y="19"/>
                      <a:pt x="32" y="17"/>
                    </a:cubicBezTo>
                    <a:cubicBezTo>
                      <a:pt x="32" y="16"/>
                      <a:pt x="31" y="15"/>
                      <a:pt x="30" y="14"/>
                    </a:cubicBezTo>
                    <a:cubicBezTo>
                      <a:pt x="28" y="11"/>
                      <a:pt x="26" y="9"/>
                      <a:pt x="22" y="9"/>
                    </a:cubicBezTo>
                    <a:cubicBezTo>
                      <a:pt x="21" y="8"/>
                      <a:pt x="20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4" name="Freeform 596"/>
              <p:cNvSpPr>
                <a:spLocks noEditPoints="1"/>
              </p:cNvSpPr>
              <p:nvPr/>
            </p:nvSpPr>
            <p:spPr bwMode="auto">
              <a:xfrm>
                <a:off x="-4203700" y="2346325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1 w 26"/>
                  <a:gd name="T5" fmla="*/ 10 h 24"/>
                  <a:gd name="T6" fmla="*/ 13 w 26"/>
                  <a:gd name="T7" fmla="*/ 0 h 24"/>
                  <a:gd name="T8" fmla="*/ 16 w 26"/>
                  <a:gd name="T9" fmla="*/ 0 h 24"/>
                  <a:gd name="T10" fmla="*/ 24 w 26"/>
                  <a:gd name="T11" fmla="*/ 6 h 24"/>
                  <a:gd name="T12" fmla="*/ 25 w 26"/>
                  <a:gd name="T13" fmla="*/ 15 h 24"/>
                  <a:gd name="T14" fmla="*/ 13 w 26"/>
                  <a:gd name="T15" fmla="*/ 24 h 24"/>
                  <a:gd name="T16" fmla="*/ 13 w 26"/>
                  <a:gd name="T17" fmla="*/ 8 h 24"/>
                  <a:gd name="T18" fmla="*/ 9 w 26"/>
                  <a:gd name="T19" fmla="*/ 11 h 24"/>
                  <a:gd name="T20" fmla="*/ 13 w 26"/>
                  <a:gd name="T21" fmla="*/ 16 h 24"/>
                  <a:gd name="T22" fmla="*/ 13 w 26"/>
                  <a:gd name="T23" fmla="*/ 16 h 24"/>
                  <a:gd name="T24" fmla="*/ 18 w 26"/>
                  <a:gd name="T25" fmla="*/ 13 h 24"/>
                  <a:gd name="T26" fmla="*/ 17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3" y="24"/>
                      <a:pt x="12" y="24"/>
                      <a:pt x="11" y="24"/>
                    </a:cubicBezTo>
                    <a:cubicBezTo>
                      <a:pt x="4" y="22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3"/>
                      <a:pt x="10" y="15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5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5" name="Freeform 597"/>
              <p:cNvSpPr>
                <a:spLocks noEditPoints="1"/>
              </p:cNvSpPr>
              <p:nvPr/>
            </p:nvSpPr>
            <p:spPr bwMode="auto">
              <a:xfrm>
                <a:off x="-4167188" y="23542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4 h 24"/>
                  <a:gd name="T4" fmla="*/ 5 w 26"/>
                  <a:gd name="T5" fmla="*/ 21 h 24"/>
                  <a:gd name="T6" fmla="*/ 2 w 26"/>
                  <a:gd name="T7" fmla="*/ 18 h 24"/>
                  <a:gd name="T8" fmla="*/ 1 w 26"/>
                  <a:gd name="T9" fmla="*/ 9 h 24"/>
                  <a:gd name="T10" fmla="*/ 6 w 26"/>
                  <a:gd name="T11" fmla="*/ 1 h 24"/>
                  <a:gd name="T12" fmla="*/ 11 w 26"/>
                  <a:gd name="T13" fmla="*/ 0 h 24"/>
                  <a:gd name="T14" fmla="*/ 11 w 26"/>
                  <a:gd name="T15" fmla="*/ 0 h 24"/>
                  <a:gd name="T16" fmla="*/ 16 w 26"/>
                  <a:gd name="T17" fmla="*/ 0 h 24"/>
                  <a:gd name="T18" fmla="*/ 24 w 26"/>
                  <a:gd name="T19" fmla="*/ 6 h 24"/>
                  <a:gd name="T20" fmla="*/ 25 w 26"/>
                  <a:gd name="T21" fmla="*/ 15 h 24"/>
                  <a:gd name="T22" fmla="*/ 13 w 26"/>
                  <a:gd name="T23" fmla="*/ 24 h 24"/>
                  <a:gd name="T24" fmla="*/ 12 w 26"/>
                  <a:gd name="T25" fmla="*/ 8 h 24"/>
                  <a:gd name="T26" fmla="*/ 10 w 26"/>
                  <a:gd name="T27" fmla="*/ 8 h 24"/>
                  <a:gd name="T28" fmla="*/ 8 w 26"/>
                  <a:gd name="T29" fmla="*/ 11 h 24"/>
                  <a:gd name="T30" fmla="*/ 9 w 26"/>
                  <a:gd name="T31" fmla="*/ 14 h 24"/>
                  <a:gd name="T32" fmla="*/ 10 w 26"/>
                  <a:gd name="T33" fmla="*/ 15 h 24"/>
                  <a:gd name="T34" fmla="*/ 10 w 26"/>
                  <a:gd name="T35" fmla="*/ 15 h 24"/>
                  <a:gd name="T36" fmla="*/ 12 w 26"/>
                  <a:gd name="T37" fmla="*/ 16 h 24"/>
                  <a:gd name="T38" fmla="*/ 17 w 26"/>
                  <a:gd name="T39" fmla="*/ 13 h 24"/>
                  <a:gd name="T40" fmla="*/ 17 w 26"/>
                  <a:gd name="T41" fmla="*/ 10 h 24"/>
                  <a:gd name="T42" fmla="*/ 14 w 26"/>
                  <a:gd name="T43" fmla="*/ 8 h 24"/>
                  <a:gd name="T44" fmla="*/ 12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9" y="24"/>
                    </a:cubicBezTo>
                    <a:cubicBezTo>
                      <a:pt x="8" y="23"/>
                      <a:pt x="6" y="22"/>
                      <a:pt x="5" y="21"/>
                    </a:cubicBezTo>
                    <a:cubicBezTo>
                      <a:pt x="4" y="21"/>
                      <a:pt x="3" y="19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1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4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5"/>
                      <a:pt x="11" y="16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6" name="Freeform 598"/>
              <p:cNvSpPr>
                <a:spLocks noEditPoints="1"/>
              </p:cNvSpPr>
              <p:nvPr/>
            </p:nvSpPr>
            <p:spPr bwMode="auto">
              <a:xfrm>
                <a:off x="-4098925" y="2487613"/>
                <a:ext cx="52388" cy="52388"/>
              </a:xfrm>
              <a:custGeom>
                <a:avLst/>
                <a:gdLst>
                  <a:gd name="T0" fmla="*/ 11 w 24"/>
                  <a:gd name="T1" fmla="*/ 24 h 24"/>
                  <a:gd name="T2" fmla="*/ 7 w 24"/>
                  <a:gd name="T3" fmla="*/ 23 h 24"/>
                  <a:gd name="T4" fmla="*/ 3 w 24"/>
                  <a:gd name="T5" fmla="*/ 21 h 24"/>
                  <a:gd name="T6" fmla="*/ 1 w 24"/>
                  <a:gd name="T7" fmla="*/ 17 h 24"/>
                  <a:gd name="T8" fmla="*/ 2 w 24"/>
                  <a:gd name="T9" fmla="*/ 8 h 24"/>
                  <a:gd name="T10" fmla="*/ 8 w 24"/>
                  <a:gd name="T11" fmla="*/ 1 h 24"/>
                  <a:gd name="T12" fmla="*/ 12 w 24"/>
                  <a:gd name="T13" fmla="*/ 0 h 24"/>
                  <a:gd name="T14" fmla="*/ 12 w 24"/>
                  <a:gd name="T15" fmla="*/ 0 h 24"/>
                  <a:gd name="T16" fmla="*/ 17 w 24"/>
                  <a:gd name="T17" fmla="*/ 1 h 24"/>
                  <a:gd name="T18" fmla="*/ 23 w 24"/>
                  <a:gd name="T19" fmla="*/ 7 h 24"/>
                  <a:gd name="T20" fmla="*/ 22 w 24"/>
                  <a:gd name="T21" fmla="*/ 17 h 24"/>
                  <a:gd name="T22" fmla="*/ 11 w 24"/>
                  <a:gd name="T23" fmla="*/ 24 h 24"/>
                  <a:gd name="T24" fmla="*/ 12 w 24"/>
                  <a:gd name="T25" fmla="*/ 8 h 24"/>
                  <a:gd name="T26" fmla="*/ 11 w 24"/>
                  <a:gd name="T27" fmla="*/ 8 h 24"/>
                  <a:gd name="T28" fmla="*/ 9 w 24"/>
                  <a:gd name="T29" fmla="*/ 11 h 24"/>
                  <a:gd name="T30" fmla="*/ 9 w 24"/>
                  <a:gd name="T31" fmla="*/ 14 h 24"/>
                  <a:gd name="T32" fmla="*/ 9 w 24"/>
                  <a:gd name="T33" fmla="*/ 15 h 24"/>
                  <a:gd name="T34" fmla="*/ 10 w 24"/>
                  <a:gd name="T35" fmla="*/ 15 h 24"/>
                  <a:gd name="T36" fmla="*/ 10 w 24"/>
                  <a:gd name="T37" fmla="*/ 16 h 24"/>
                  <a:gd name="T38" fmla="*/ 15 w 24"/>
                  <a:gd name="T39" fmla="*/ 13 h 24"/>
                  <a:gd name="T40" fmla="*/ 15 w 24"/>
                  <a:gd name="T41" fmla="*/ 10 h 24"/>
                  <a:gd name="T42" fmla="*/ 14 w 24"/>
                  <a:gd name="T43" fmla="*/ 8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6" y="23"/>
                      <a:pt x="4" y="22"/>
                      <a:pt x="3" y="21"/>
                    </a:cubicBezTo>
                    <a:cubicBezTo>
                      <a:pt x="2" y="19"/>
                      <a:pt x="2" y="18"/>
                      <a:pt x="1" y="17"/>
                    </a:cubicBezTo>
                    <a:cubicBezTo>
                      <a:pt x="0" y="14"/>
                      <a:pt x="0" y="11"/>
                      <a:pt x="2" y="8"/>
                    </a:cubicBezTo>
                    <a:cubicBezTo>
                      <a:pt x="3" y="5"/>
                      <a:pt x="5" y="3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0" y="2"/>
                      <a:pt x="22" y="5"/>
                      <a:pt x="23" y="7"/>
                    </a:cubicBezTo>
                    <a:cubicBezTo>
                      <a:pt x="24" y="10"/>
                      <a:pt x="24" y="14"/>
                      <a:pt x="22" y="17"/>
                    </a:cubicBezTo>
                    <a:cubicBezTo>
                      <a:pt x="20" y="21"/>
                      <a:pt x="16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2" y="17"/>
                      <a:pt x="14" y="15"/>
                      <a:pt x="15" y="13"/>
                    </a:cubicBezTo>
                    <a:cubicBezTo>
                      <a:pt x="15" y="12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7" name="Freeform 599"/>
              <p:cNvSpPr>
                <a:spLocks noEditPoints="1"/>
              </p:cNvSpPr>
              <p:nvPr/>
            </p:nvSpPr>
            <p:spPr bwMode="auto">
              <a:xfrm>
                <a:off x="-4070350" y="2500313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7 w 24"/>
                  <a:gd name="T3" fmla="*/ 23 h 24"/>
                  <a:gd name="T4" fmla="*/ 1 w 24"/>
                  <a:gd name="T5" fmla="*/ 16 h 24"/>
                  <a:gd name="T6" fmla="*/ 2 w 24"/>
                  <a:gd name="T7" fmla="*/ 7 h 24"/>
                  <a:gd name="T8" fmla="*/ 8 w 24"/>
                  <a:gd name="T9" fmla="*/ 1 h 24"/>
                  <a:gd name="T10" fmla="*/ 18 w 24"/>
                  <a:gd name="T11" fmla="*/ 1 h 24"/>
                  <a:gd name="T12" fmla="*/ 23 w 24"/>
                  <a:gd name="T13" fmla="*/ 8 h 24"/>
                  <a:gd name="T14" fmla="*/ 22 w 24"/>
                  <a:gd name="T15" fmla="*/ 17 h 24"/>
                  <a:gd name="T16" fmla="*/ 12 w 24"/>
                  <a:gd name="T17" fmla="*/ 24 h 24"/>
                  <a:gd name="T18" fmla="*/ 13 w 24"/>
                  <a:gd name="T19" fmla="*/ 8 h 24"/>
                  <a:gd name="T20" fmla="*/ 12 w 24"/>
                  <a:gd name="T21" fmla="*/ 9 h 24"/>
                  <a:gd name="T22" fmla="*/ 9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2 w 24"/>
                  <a:gd name="T29" fmla="*/ 16 h 24"/>
                  <a:gd name="T30" fmla="*/ 15 w 24"/>
                  <a:gd name="T31" fmla="*/ 14 h 24"/>
                  <a:gd name="T32" fmla="*/ 15 w 24"/>
                  <a:gd name="T33" fmla="*/ 10 h 24"/>
                  <a:gd name="T34" fmla="*/ 14 w 24"/>
                  <a:gd name="T35" fmla="*/ 9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3" y="5"/>
                      <a:pt x="6" y="2"/>
                      <a:pt x="8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4" y="11"/>
                      <a:pt x="24" y="15"/>
                      <a:pt x="22" y="17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8" name="Freeform 600"/>
              <p:cNvSpPr>
                <a:spLocks noEditPoints="1"/>
              </p:cNvSpPr>
              <p:nvPr/>
            </p:nvSpPr>
            <p:spPr bwMode="auto">
              <a:xfrm>
                <a:off x="-4044950" y="251618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3 w 25"/>
                  <a:gd name="T5" fmla="*/ 7 h 24"/>
                  <a:gd name="T6" fmla="*/ 14 w 25"/>
                  <a:gd name="T7" fmla="*/ 0 h 24"/>
                  <a:gd name="T8" fmla="*/ 19 w 25"/>
                  <a:gd name="T9" fmla="*/ 1 h 24"/>
                  <a:gd name="T10" fmla="*/ 24 w 25"/>
                  <a:gd name="T11" fmla="*/ 8 h 24"/>
                  <a:gd name="T12" fmla="*/ 23 w 25"/>
                  <a:gd name="T13" fmla="*/ 18 h 24"/>
                  <a:gd name="T14" fmla="*/ 12 w 25"/>
                  <a:gd name="T15" fmla="*/ 24 h 24"/>
                  <a:gd name="T16" fmla="*/ 14 w 25"/>
                  <a:gd name="T17" fmla="*/ 8 h 24"/>
                  <a:gd name="T18" fmla="*/ 10 w 25"/>
                  <a:gd name="T19" fmla="*/ 10 h 24"/>
                  <a:gd name="T20" fmla="*/ 11 w 25"/>
                  <a:gd name="T21" fmla="*/ 15 h 24"/>
                  <a:gd name="T22" fmla="*/ 12 w 25"/>
                  <a:gd name="T23" fmla="*/ 16 h 24"/>
                  <a:gd name="T24" fmla="*/ 16 w 25"/>
                  <a:gd name="T25" fmla="*/ 14 h 24"/>
                  <a:gd name="T26" fmla="*/ 16 w 25"/>
                  <a:gd name="T27" fmla="*/ 10 h 24"/>
                  <a:gd name="T28" fmla="*/ 15 w 25"/>
                  <a:gd name="T29" fmla="*/ 8 h 24"/>
                  <a:gd name="T30" fmla="*/ 14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3"/>
                      <a:pt x="7" y="23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5" y="3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3"/>
                      <a:pt x="24" y="5"/>
                      <a:pt x="24" y="8"/>
                    </a:cubicBezTo>
                    <a:cubicBezTo>
                      <a:pt x="25" y="11"/>
                      <a:pt x="25" y="15"/>
                      <a:pt x="23" y="18"/>
                    </a:cubicBezTo>
                    <a:cubicBezTo>
                      <a:pt x="21" y="22"/>
                      <a:pt x="17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1" y="15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49" name="Freeform 601"/>
              <p:cNvSpPr>
                <a:spLocks noEditPoints="1"/>
              </p:cNvSpPr>
              <p:nvPr/>
            </p:nvSpPr>
            <p:spPr bwMode="auto">
              <a:xfrm>
                <a:off x="-4016375" y="25304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3 h 24"/>
                  <a:gd name="T4" fmla="*/ 3 w 25"/>
                  <a:gd name="T5" fmla="*/ 7 h 24"/>
                  <a:gd name="T6" fmla="*/ 13 w 25"/>
                  <a:gd name="T7" fmla="*/ 0 h 24"/>
                  <a:gd name="T8" fmla="*/ 19 w 25"/>
                  <a:gd name="T9" fmla="*/ 2 h 24"/>
                  <a:gd name="T10" fmla="*/ 19 w 25"/>
                  <a:gd name="T11" fmla="*/ 2 h 24"/>
                  <a:gd name="T12" fmla="*/ 24 w 25"/>
                  <a:gd name="T13" fmla="*/ 9 h 24"/>
                  <a:gd name="T14" fmla="*/ 22 w 25"/>
                  <a:gd name="T15" fmla="*/ 18 h 24"/>
                  <a:gd name="T16" fmla="*/ 12 w 25"/>
                  <a:gd name="T17" fmla="*/ 24 h 24"/>
                  <a:gd name="T18" fmla="*/ 13 w 25"/>
                  <a:gd name="T19" fmla="*/ 8 h 24"/>
                  <a:gd name="T20" fmla="*/ 10 w 25"/>
                  <a:gd name="T21" fmla="*/ 11 h 24"/>
                  <a:gd name="T22" fmla="*/ 11 w 25"/>
                  <a:gd name="T23" fmla="*/ 16 h 24"/>
                  <a:gd name="T24" fmla="*/ 11 w 25"/>
                  <a:gd name="T25" fmla="*/ 16 h 24"/>
                  <a:gd name="T26" fmla="*/ 16 w 25"/>
                  <a:gd name="T27" fmla="*/ 14 h 24"/>
                  <a:gd name="T28" fmla="*/ 16 w 25"/>
                  <a:gd name="T29" fmla="*/ 11 h 24"/>
                  <a:gd name="T30" fmla="*/ 15 w 25"/>
                  <a:gd name="T31" fmla="*/ 9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1" y="19"/>
                      <a:pt x="0" y="12"/>
                      <a:pt x="3" y="7"/>
                    </a:cubicBezTo>
                    <a:cubicBezTo>
                      <a:pt x="5" y="3"/>
                      <a:pt x="9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2" y="4"/>
                      <a:pt x="23" y="6"/>
                      <a:pt x="24" y="9"/>
                    </a:cubicBezTo>
                    <a:cubicBezTo>
                      <a:pt x="25" y="12"/>
                      <a:pt x="24" y="16"/>
                      <a:pt x="22" y="18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1"/>
                    </a:cubicBezTo>
                    <a:cubicBezTo>
                      <a:pt x="9" y="13"/>
                      <a:pt x="9" y="15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7"/>
                      <a:pt x="14" y="16"/>
                      <a:pt x="16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0" name="Freeform 602"/>
              <p:cNvSpPr>
                <a:spLocks noEditPoints="1"/>
              </p:cNvSpPr>
              <p:nvPr/>
            </p:nvSpPr>
            <p:spPr bwMode="auto">
              <a:xfrm>
                <a:off x="-3990975" y="25479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2 h 24"/>
                  <a:gd name="T4" fmla="*/ 4 w 25"/>
                  <a:gd name="T5" fmla="*/ 6 h 24"/>
                  <a:gd name="T6" fmla="*/ 14 w 25"/>
                  <a:gd name="T7" fmla="*/ 0 h 24"/>
                  <a:gd name="T8" fmla="*/ 20 w 25"/>
                  <a:gd name="T9" fmla="*/ 2 h 24"/>
                  <a:gd name="T10" fmla="*/ 20 w 25"/>
                  <a:gd name="T11" fmla="*/ 2 h 24"/>
                  <a:gd name="T12" fmla="*/ 25 w 25"/>
                  <a:gd name="T13" fmla="*/ 9 h 24"/>
                  <a:gd name="T14" fmla="*/ 22 w 25"/>
                  <a:gd name="T15" fmla="*/ 19 h 24"/>
                  <a:gd name="T16" fmla="*/ 12 w 25"/>
                  <a:gd name="T17" fmla="*/ 24 h 24"/>
                  <a:gd name="T18" fmla="*/ 14 w 25"/>
                  <a:gd name="T19" fmla="*/ 8 h 24"/>
                  <a:gd name="T20" fmla="*/ 10 w 25"/>
                  <a:gd name="T21" fmla="*/ 10 h 24"/>
                  <a:gd name="T22" fmla="*/ 11 w 25"/>
                  <a:gd name="T23" fmla="*/ 15 h 24"/>
                  <a:gd name="T24" fmla="*/ 11 w 25"/>
                  <a:gd name="T25" fmla="*/ 16 h 24"/>
                  <a:gd name="T26" fmla="*/ 16 w 25"/>
                  <a:gd name="T27" fmla="*/ 14 h 24"/>
                  <a:gd name="T28" fmla="*/ 17 w 25"/>
                  <a:gd name="T29" fmla="*/ 11 h 24"/>
                  <a:gd name="T30" fmla="*/ 15 w 25"/>
                  <a:gd name="T31" fmla="*/ 9 h 24"/>
                  <a:gd name="T32" fmla="*/ 14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1" y="19"/>
                      <a:pt x="0" y="12"/>
                      <a:pt x="4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2" y="4"/>
                      <a:pt x="24" y="6"/>
                      <a:pt x="25" y="9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9" y="15"/>
                      <a:pt x="11" y="15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4" y="16"/>
                      <a:pt x="16" y="14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1" name="Freeform 603"/>
              <p:cNvSpPr>
                <a:spLocks noEditPoints="1"/>
              </p:cNvSpPr>
              <p:nvPr/>
            </p:nvSpPr>
            <p:spPr bwMode="auto">
              <a:xfrm>
                <a:off x="-3963988" y="2566988"/>
                <a:ext cx="52388" cy="49213"/>
              </a:xfrm>
              <a:custGeom>
                <a:avLst/>
                <a:gdLst>
                  <a:gd name="T0" fmla="*/ 12 w 25"/>
                  <a:gd name="T1" fmla="*/ 23 h 23"/>
                  <a:gd name="T2" fmla="*/ 6 w 25"/>
                  <a:gd name="T3" fmla="*/ 21 h 23"/>
                  <a:gd name="T4" fmla="*/ 4 w 25"/>
                  <a:gd name="T5" fmla="*/ 5 h 23"/>
                  <a:gd name="T6" fmla="*/ 14 w 25"/>
                  <a:gd name="T7" fmla="*/ 0 h 23"/>
                  <a:gd name="T8" fmla="*/ 20 w 25"/>
                  <a:gd name="T9" fmla="*/ 2 h 23"/>
                  <a:gd name="T10" fmla="*/ 25 w 25"/>
                  <a:gd name="T11" fmla="*/ 9 h 23"/>
                  <a:gd name="T12" fmla="*/ 22 w 25"/>
                  <a:gd name="T13" fmla="*/ 19 h 23"/>
                  <a:gd name="T14" fmla="*/ 12 w 25"/>
                  <a:gd name="T15" fmla="*/ 23 h 23"/>
                  <a:gd name="T16" fmla="*/ 14 w 25"/>
                  <a:gd name="T17" fmla="*/ 8 h 23"/>
                  <a:gd name="T18" fmla="*/ 10 w 25"/>
                  <a:gd name="T19" fmla="*/ 10 h 23"/>
                  <a:gd name="T20" fmla="*/ 10 w 25"/>
                  <a:gd name="T21" fmla="*/ 15 h 23"/>
                  <a:gd name="T22" fmla="*/ 16 w 25"/>
                  <a:gd name="T23" fmla="*/ 14 h 23"/>
                  <a:gd name="T24" fmla="*/ 16 w 25"/>
                  <a:gd name="T25" fmla="*/ 10 h 23"/>
                  <a:gd name="T26" fmla="*/ 15 w 25"/>
                  <a:gd name="T27" fmla="*/ 8 h 23"/>
                  <a:gd name="T28" fmla="*/ 14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0" y="23"/>
                      <a:pt x="8" y="23"/>
                      <a:pt x="6" y="21"/>
                    </a:cubicBezTo>
                    <a:cubicBezTo>
                      <a:pt x="1" y="18"/>
                      <a:pt x="0" y="10"/>
                      <a:pt x="4" y="5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0"/>
                      <a:pt x="20" y="2"/>
                    </a:cubicBezTo>
                    <a:cubicBezTo>
                      <a:pt x="23" y="4"/>
                      <a:pt x="24" y="6"/>
                      <a:pt x="25" y="9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0" y="22"/>
                      <a:pt x="16" y="23"/>
                      <a:pt x="12" y="23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6"/>
                      <a:pt x="14" y="15"/>
                      <a:pt x="16" y="14"/>
                    </a:cubicBezTo>
                    <a:cubicBezTo>
                      <a:pt x="16" y="13"/>
                      <a:pt x="17" y="11"/>
                      <a:pt x="16" y="10"/>
                    </a:cubicBezTo>
                    <a:cubicBezTo>
                      <a:pt x="16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2" name="Freeform 604"/>
              <p:cNvSpPr>
                <a:spLocks noEditPoints="1"/>
              </p:cNvSpPr>
              <p:nvPr/>
            </p:nvSpPr>
            <p:spPr bwMode="auto">
              <a:xfrm>
                <a:off x="-4078288" y="24606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3 h 24"/>
                  <a:gd name="T4" fmla="*/ 3 w 26"/>
                  <a:gd name="T5" fmla="*/ 8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3 w 26"/>
                  <a:gd name="T15" fmla="*/ 24 h 24"/>
                  <a:gd name="T16" fmla="*/ 14 w 26"/>
                  <a:gd name="T17" fmla="*/ 8 h 24"/>
                  <a:gd name="T18" fmla="*/ 10 w 26"/>
                  <a:gd name="T19" fmla="*/ 11 h 24"/>
                  <a:gd name="T20" fmla="*/ 12 w 26"/>
                  <a:gd name="T21" fmla="*/ 16 h 24"/>
                  <a:gd name="T22" fmla="*/ 17 w 26"/>
                  <a:gd name="T23" fmla="*/ 14 h 24"/>
                  <a:gd name="T24" fmla="*/ 17 w 26"/>
                  <a:gd name="T25" fmla="*/ 11 h 24"/>
                  <a:gd name="T26" fmla="*/ 15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3" y="21"/>
                      <a:pt x="0" y="14"/>
                      <a:pt x="3" y="8"/>
                    </a:cubicBezTo>
                    <a:cubicBezTo>
                      <a:pt x="5" y="3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1"/>
                    </a:cubicBezTo>
                    <a:cubicBezTo>
                      <a:pt x="10" y="13"/>
                      <a:pt x="10" y="15"/>
                      <a:pt x="12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3" name="Freeform 605"/>
              <p:cNvSpPr>
                <a:spLocks noEditPoints="1"/>
              </p:cNvSpPr>
              <p:nvPr/>
            </p:nvSpPr>
            <p:spPr bwMode="auto">
              <a:xfrm>
                <a:off x="-4048125" y="24749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8 w 26"/>
                  <a:gd name="T3" fmla="*/ 23 h 24"/>
                  <a:gd name="T4" fmla="*/ 3 w 26"/>
                  <a:gd name="T5" fmla="*/ 7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3 w 26"/>
                  <a:gd name="T15" fmla="*/ 24 h 24"/>
                  <a:gd name="T16" fmla="*/ 14 w 26"/>
                  <a:gd name="T17" fmla="*/ 8 h 24"/>
                  <a:gd name="T18" fmla="*/ 10 w 26"/>
                  <a:gd name="T19" fmla="*/ 10 h 24"/>
                  <a:gd name="T20" fmla="*/ 12 w 26"/>
                  <a:gd name="T21" fmla="*/ 15 h 24"/>
                  <a:gd name="T22" fmla="*/ 17 w 26"/>
                  <a:gd name="T23" fmla="*/ 13 h 24"/>
                  <a:gd name="T24" fmla="*/ 17 w 26"/>
                  <a:gd name="T25" fmla="*/ 10 h 24"/>
                  <a:gd name="T26" fmla="*/ 15 w 26"/>
                  <a:gd name="T27" fmla="*/ 8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5"/>
                    </a:cubicBezTo>
                    <a:cubicBezTo>
                      <a:pt x="13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7" y="9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4" name="Freeform 606"/>
              <p:cNvSpPr>
                <a:spLocks noEditPoints="1"/>
              </p:cNvSpPr>
              <p:nvPr/>
            </p:nvSpPr>
            <p:spPr bwMode="auto">
              <a:xfrm>
                <a:off x="-4016375" y="2490788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6 w 24"/>
                  <a:gd name="T3" fmla="*/ 23 h 24"/>
                  <a:gd name="T4" fmla="*/ 1 w 24"/>
                  <a:gd name="T5" fmla="*/ 15 h 24"/>
                  <a:gd name="T6" fmla="*/ 2 w 24"/>
                  <a:gd name="T7" fmla="*/ 6 h 24"/>
                  <a:gd name="T8" fmla="*/ 9 w 24"/>
                  <a:gd name="T9" fmla="*/ 0 h 24"/>
                  <a:gd name="T10" fmla="*/ 18 w 24"/>
                  <a:gd name="T11" fmla="*/ 2 h 24"/>
                  <a:gd name="T12" fmla="*/ 24 w 24"/>
                  <a:gd name="T13" fmla="*/ 9 h 24"/>
                  <a:gd name="T14" fmla="*/ 22 w 24"/>
                  <a:gd name="T15" fmla="*/ 18 h 24"/>
                  <a:gd name="T16" fmla="*/ 12 w 24"/>
                  <a:gd name="T17" fmla="*/ 24 h 24"/>
                  <a:gd name="T18" fmla="*/ 12 w 24"/>
                  <a:gd name="T19" fmla="*/ 8 h 24"/>
                  <a:gd name="T20" fmla="*/ 11 w 24"/>
                  <a:gd name="T21" fmla="*/ 8 h 24"/>
                  <a:gd name="T22" fmla="*/ 9 w 24"/>
                  <a:gd name="T23" fmla="*/ 10 h 24"/>
                  <a:gd name="T24" fmla="*/ 9 w 24"/>
                  <a:gd name="T25" fmla="*/ 13 h 24"/>
                  <a:gd name="T26" fmla="*/ 10 w 24"/>
                  <a:gd name="T27" fmla="*/ 16 h 24"/>
                  <a:gd name="T28" fmla="*/ 15 w 24"/>
                  <a:gd name="T29" fmla="*/ 14 h 24"/>
                  <a:gd name="T30" fmla="*/ 16 w 24"/>
                  <a:gd name="T31" fmla="*/ 11 h 24"/>
                  <a:gd name="T32" fmla="*/ 14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2" y="0"/>
                      <a:pt x="15" y="0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4" y="12"/>
                      <a:pt x="24" y="15"/>
                      <a:pt x="22" y="18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2" y="17"/>
                      <a:pt x="14" y="16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5" name="Freeform 608"/>
              <p:cNvSpPr>
                <a:spLocks noEditPoints="1"/>
              </p:cNvSpPr>
              <p:nvPr/>
            </p:nvSpPr>
            <p:spPr bwMode="auto">
              <a:xfrm>
                <a:off x="-3987800" y="2505076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6 w 25"/>
                  <a:gd name="T3" fmla="*/ 23 h 25"/>
                  <a:gd name="T4" fmla="*/ 1 w 25"/>
                  <a:gd name="T5" fmla="*/ 16 h 25"/>
                  <a:gd name="T6" fmla="*/ 2 w 25"/>
                  <a:gd name="T7" fmla="*/ 7 h 25"/>
                  <a:gd name="T8" fmla="*/ 10 w 25"/>
                  <a:gd name="T9" fmla="*/ 1 h 25"/>
                  <a:gd name="T10" fmla="*/ 19 w 25"/>
                  <a:gd name="T11" fmla="*/ 3 h 25"/>
                  <a:gd name="T12" fmla="*/ 24 w 25"/>
                  <a:gd name="T13" fmla="*/ 10 h 25"/>
                  <a:gd name="T14" fmla="*/ 22 w 25"/>
                  <a:gd name="T15" fmla="*/ 19 h 25"/>
                  <a:gd name="T16" fmla="*/ 12 w 25"/>
                  <a:gd name="T17" fmla="*/ 25 h 25"/>
                  <a:gd name="T18" fmla="*/ 12 w 25"/>
                  <a:gd name="T19" fmla="*/ 9 h 25"/>
                  <a:gd name="T20" fmla="*/ 12 w 25"/>
                  <a:gd name="T21" fmla="*/ 9 h 25"/>
                  <a:gd name="T22" fmla="*/ 9 w 25"/>
                  <a:gd name="T23" fmla="*/ 11 h 25"/>
                  <a:gd name="T24" fmla="*/ 9 w 25"/>
                  <a:gd name="T25" fmla="*/ 14 h 25"/>
                  <a:gd name="T26" fmla="*/ 10 w 25"/>
                  <a:gd name="T27" fmla="*/ 16 h 25"/>
                  <a:gd name="T28" fmla="*/ 15 w 25"/>
                  <a:gd name="T29" fmla="*/ 15 h 25"/>
                  <a:gd name="T30" fmla="*/ 16 w 25"/>
                  <a:gd name="T31" fmla="*/ 12 h 25"/>
                  <a:gd name="T32" fmla="*/ 14 w 25"/>
                  <a:gd name="T33" fmla="*/ 10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2"/>
                      <a:pt x="1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10" y="1"/>
                    </a:cubicBezTo>
                    <a:cubicBezTo>
                      <a:pt x="13" y="0"/>
                      <a:pt x="16" y="1"/>
                      <a:pt x="19" y="3"/>
                    </a:cubicBezTo>
                    <a:cubicBezTo>
                      <a:pt x="21" y="4"/>
                      <a:pt x="23" y="7"/>
                      <a:pt x="24" y="10"/>
                    </a:cubicBezTo>
                    <a:cubicBezTo>
                      <a:pt x="25" y="13"/>
                      <a:pt x="24" y="17"/>
                      <a:pt x="22" y="19"/>
                    </a:cubicBezTo>
                    <a:cubicBezTo>
                      <a:pt x="20" y="23"/>
                      <a:pt x="16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8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2" y="17"/>
                      <a:pt x="14" y="17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4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6" name="Freeform 609"/>
              <p:cNvSpPr>
                <a:spLocks noEditPoints="1"/>
              </p:cNvSpPr>
              <p:nvPr/>
            </p:nvSpPr>
            <p:spPr bwMode="auto">
              <a:xfrm>
                <a:off x="-3960812" y="2524126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5 w 24"/>
                  <a:gd name="T3" fmla="*/ 22 h 24"/>
                  <a:gd name="T4" fmla="*/ 0 w 24"/>
                  <a:gd name="T5" fmla="*/ 15 h 24"/>
                  <a:gd name="T6" fmla="*/ 2 w 24"/>
                  <a:gd name="T7" fmla="*/ 6 h 24"/>
                  <a:gd name="T8" fmla="*/ 10 w 24"/>
                  <a:gd name="T9" fmla="*/ 1 h 24"/>
                  <a:gd name="T10" fmla="*/ 19 w 24"/>
                  <a:gd name="T11" fmla="*/ 2 h 24"/>
                  <a:gd name="T12" fmla="*/ 24 w 24"/>
                  <a:gd name="T13" fmla="*/ 10 h 24"/>
                  <a:gd name="T14" fmla="*/ 22 w 24"/>
                  <a:gd name="T15" fmla="*/ 19 h 24"/>
                  <a:gd name="T16" fmla="*/ 12 w 24"/>
                  <a:gd name="T17" fmla="*/ 24 h 24"/>
                  <a:gd name="T18" fmla="*/ 12 w 24"/>
                  <a:gd name="T19" fmla="*/ 8 h 24"/>
                  <a:gd name="T20" fmla="*/ 12 w 24"/>
                  <a:gd name="T21" fmla="*/ 8 h 24"/>
                  <a:gd name="T22" fmla="*/ 9 w 24"/>
                  <a:gd name="T23" fmla="*/ 10 h 24"/>
                  <a:gd name="T24" fmla="*/ 8 w 24"/>
                  <a:gd name="T25" fmla="*/ 13 h 24"/>
                  <a:gd name="T26" fmla="*/ 10 w 24"/>
                  <a:gd name="T27" fmla="*/ 16 h 24"/>
                  <a:gd name="T28" fmla="*/ 15 w 24"/>
                  <a:gd name="T29" fmla="*/ 14 h 24"/>
                  <a:gd name="T30" fmla="*/ 16 w 24"/>
                  <a:gd name="T31" fmla="*/ 11 h 24"/>
                  <a:gd name="T32" fmla="*/ 14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7" y="24"/>
                      <a:pt x="5" y="22"/>
                    </a:cubicBezTo>
                    <a:cubicBezTo>
                      <a:pt x="3" y="21"/>
                      <a:pt x="1" y="18"/>
                      <a:pt x="0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7" y="1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4"/>
                      <a:pt x="23" y="7"/>
                      <a:pt x="24" y="10"/>
                    </a:cubicBezTo>
                    <a:cubicBezTo>
                      <a:pt x="24" y="13"/>
                      <a:pt x="23" y="17"/>
                      <a:pt x="22" y="19"/>
                    </a:cubicBezTo>
                    <a:cubicBezTo>
                      <a:pt x="19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7"/>
                      <a:pt x="14" y="16"/>
                      <a:pt x="15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7" name="Freeform 610"/>
              <p:cNvSpPr>
                <a:spLocks noEditPoints="1"/>
              </p:cNvSpPr>
              <p:nvPr/>
            </p:nvSpPr>
            <p:spPr bwMode="auto">
              <a:xfrm>
                <a:off x="-4048125" y="2436813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8 w 26"/>
                  <a:gd name="T3" fmla="*/ 23 h 24"/>
                  <a:gd name="T4" fmla="*/ 3 w 26"/>
                  <a:gd name="T5" fmla="*/ 7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4 w 26"/>
                  <a:gd name="T15" fmla="*/ 24 h 24"/>
                  <a:gd name="T16" fmla="*/ 14 w 26"/>
                  <a:gd name="T17" fmla="*/ 8 h 24"/>
                  <a:gd name="T18" fmla="*/ 10 w 26"/>
                  <a:gd name="T19" fmla="*/ 10 h 24"/>
                  <a:gd name="T20" fmla="*/ 12 w 26"/>
                  <a:gd name="T21" fmla="*/ 15 h 24"/>
                  <a:gd name="T22" fmla="*/ 14 w 26"/>
                  <a:gd name="T23" fmla="*/ 16 h 24"/>
                  <a:gd name="T24" fmla="*/ 17 w 26"/>
                  <a:gd name="T25" fmla="*/ 14 h 24"/>
                  <a:gd name="T26" fmla="*/ 18 w 26"/>
                  <a:gd name="T27" fmla="*/ 10 h 24"/>
                  <a:gd name="T28" fmla="*/ 15 w 26"/>
                  <a:gd name="T29" fmla="*/ 8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3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5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5" y="16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8" y="10"/>
                    </a:cubicBezTo>
                    <a:cubicBezTo>
                      <a:pt x="17" y="9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8" name="Freeform 611"/>
              <p:cNvSpPr>
                <a:spLocks noEditPoints="1"/>
              </p:cNvSpPr>
              <p:nvPr/>
            </p:nvSpPr>
            <p:spPr bwMode="auto">
              <a:xfrm>
                <a:off x="-4017962" y="2451101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3 w 27"/>
                  <a:gd name="T5" fmla="*/ 7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7 w 27"/>
                  <a:gd name="T15" fmla="*/ 24 h 24"/>
                  <a:gd name="T16" fmla="*/ 14 w 27"/>
                  <a:gd name="T17" fmla="*/ 24 h 24"/>
                  <a:gd name="T18" fmla="*/ 14 w 27"/>
                  <a:gd name="T19" fmla="*/ 8 h 24"/>
                  <a:gd name="T20" fmla="*/ 11 w 27"/>
                  <a:gd name="T21" fmla="*/ 10 h 24"/>
                  <a:gd name="T22" fmla="*/ 12 w 27"/>
                  <a:gd name="T23" fmla="*/ 16 h 24"/>
                  <a:gd name="T24" fmla="*/ 15 w 27"/>
                  <a:gd name="T25" fmla="*/ 16 h 24"/>
                  <a:gd name="T26" fmla="*/ 18 w 27"/>
                  <a:gd name="T27" fmla="*/ 14 h 24"/>
                  <a:gd name="T28" fmla="*/ 18 w 27"/>
                  <a:gd name="T29" fmla="*/ 11 h 24"/>
                  <a:gd name="T30" fmla="*/ 16 w 27"/>
                  <a:gd name="T31" fmla="*/ 9 h 24"/>
                  <a:gd name="T32" fmla="*/ 14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3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8" y="0"/>
                      <a:pt x="20" y="1"/>
                    </a:cubicBezTo>
                    <a:cubicBezTo>
                      <a:pt x="23" y="3"/>
                      <a:pt x="25" y="5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0"/>
                    </a:cubicBezTo>
                    <a:cubicBezTo>
                      <a:pt x="10" y="12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59" name="Freeform 612"/>
              <p:cNvSpPr>
                <a:spLocks noEditPoints="1"/>
              </p:cNvSpPr>
              <p:nvPr/>
            </p:nvSpPr>
            <p:spPr bwMode="auto">
              <a:xfrm>
                <a:off x="-3987800" y="2468563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4 w 27"/>
                  <a:gd name="T5" fmla="*/ 6 h 24"/>
                  <a:gd name="T6" fmla="*/ 14 w 27"/>
                  <a:gd name="T7" fmla="*/ 0 h 24"/>
                  <a:gd name="T8" fmla="*/ 20 w 27"/>
                  <a:gd name="T9" fmla="*/ 2 h 24"/>
                  <a:gd name="T10" fmla="*/ 26 w 27"/>
                  <a:gd name="T11" fmla="*/ 9 h 24"/>
                  <a:gd name="T12" fmla="*/ 24 w 27"/>
                  <a:gd name="T13" fmla="*/ 18 h 24"/>
                  <a:gd name="T14" fmla="*/ 17 w 27"/>
                  <a:gd name="T15" fmla="*/ 24 h 24"/>
                  <a:gd name="T16" fmla="*/ 14 w 27"/>
                  <a:gd name="T17" fmla="*/ 24 h 24"/>
                  <a:gd name="T18" fmla="*/ 14 w 27"/>
                  <a:gd name="T19" fmla="*/ 8 h 24"/>
                  <a:gd name="T20" fmla="*/ 11 w 27"/>
                  <a:gd name="T21" fmla="*/ 10 h 24"/>
                  <a:gd name="T22" fmla="*/ 12 w 27"/>
                  <a:gd name="T23" fmla="*/ 15 h 24"/>
                  <a:gd name="T24" fmla="*/ 15 w 27"/>
                  <a:gd name="T25" fmla="*/ 16 h 24"/>
                  <a:gd name="T26" fmla="*/ 17 w 27"/>
                  <a:gd name="T27" fmla="*/ 14 h 24"/>
                  <a:gd name="T28" fmla="*/ 18 w 27"/>
                  <a:gd name="T29" fmla="*/ 11 h 24"/>
                  <a:gd name="T30" fmla="*/ 16 w 27"/>
                  <a:gd name="T31" fmla="*/ 9 h 24"/>
                  <a:gd name="T32" fmla="*/ 14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2" y="19"/>
                      <a:pt x="0" y="12"/>
                      <a:pt x="4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0"/>
                      <a:pt x="20" y="2"/>
                    </a:cubicBezTo>
                    <a:cubicBezTo>
                      <a:pt x="23" y="3"/>
                      <a:pt x="25" y="6"/>
                      <a:pt x="26" y="9"/>
                    </a:cubicBezTo>
                    <a:cubicBezTo>
                      <a:pt x="27" y="12"/>
                      <a:pt x="26" y="16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0" name="Freeform 613"/>
              <p:cNvSpPr>
                <a:spLocks noEditPoints="1"/>
              </p:cNvSpPr>
              <p:nvPr/>
            </p:nvSpPr>
            <p:spPr bwMode="auto">
              <a:xfrm>
                <a:off x="-3957637" y="2486026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1 w 26"/>
                  <a:gd name="T3" fmla="*/ 24 h 25"/>
                  <a:gd name="T4" fmla="*/ 7 w 26"/>
                  <a:gd name="T5" fmla="*/ 23 h 25"/>
                  <a:gd name="T6" fmla="*/ 3 w 26"/>
                  <a:gd name="T7" fmla="*/ 6 h 25"/>
                  <a:gd name="T8" fmla="*/ 14 w 26"/>
                  <a:gd name="T9" fmla="*/ 0 h 25"/>
                  <a:gd name="T10" fmla="*/ 20 w 26"/>
                  <a:gd name="T11" fmla="*/ 2 h 25"/>
                  <a:gd name="T12" fmla="*/ 24 w 26"/>
                  <a:gd name="T13" fmla="*/ 6 h 25"/>
                  <a:gd name="T14" fmla="*/ 26 w 26"/>
                  <a:gd name="T15" fmla="*/ 10 h 25"/>
                  <a:gd name="T16" fmla="*/ 24 w 26"/>
                  <a:gd name="T17" fmla="*/ 19 h 25"/>
                  <a:gd name="T18" fmla="*/ 16 w 26"/>
                  <a:gd name="T19" fmla="*/ 24 h 25"/>
                  <a:gd name="T20" fmla="*/ 14 w 26"/>
                  <a:gd name="T21" fmla="*/ 25 h 25"/>
                  <a:gd name="T22" fmla="*/ 14 w 26"/>
                  <a:gd name="T23" fmla="*/ 9 h 25"/>
                  <a:gd name="T24" fmla="*/ 10 w 26"/>
                  <a:gd name="T25" fmla="*/ 10 h 25"/>
                  <a:gd name="T26" fmla="*/ 11 w 26"/>
                  <a:gd name="T27" fmla="*/ 16 h 25"/>
                  <a:gd name="T28" fmla="*/ 13 w 26"/>
                  <a:gd name="T29" fmla="*/ 16 h 25"/>
                  <a:gd name="T30" fmla="*/ 14 w 26"/>
                  <a:gd name="T31" fmla="*/ 16 h 25"/>
                  <a:gd name="T32" fmla="*/ 17 w 26"/>
                  <a:gd name="T33" fmla="*/ 15 h 25"/>
                  <a:gd name="T34" fmla="*/ 18 w 26"/>
                  <a:gd name="T35" fmla="*/ 12 h 25"/>
                  <a:gd name="T36" fmla="*/ 17 w 26"/>
                  <a:gd name="T37" fmla="*/ 10 h 25"/>
                  <a:gd name="T38" fmla="*/ 16 w 26"/>
                  <a:gd name="T39" fmla="*/ 9 h 25"/>
                  <a:gd name="T40" fmla="*/ 14 w 26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10" y="24"/>
                      <a:pt x="8" y="24"/>
                      <a:pt x="7" y="23"/>
                    </a:cubicBezTo>
                    <a:cubicBezTo>
                      <a:pt x="1" y="19"/>
                      <a:pt x="0" y="12"/>
                      <a:pt x="3" y="6"/>
                    </a:cubicBezTo>
                    <a:cubicBezTo>
                      <a:pt x="6" y="3"/>
                      <a:pt x="9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2" y="3"/>
                      <a:pt x="23" y="4"/>
                      <a:pt x="24" y="6"/>
                    </a:cubicBezTo>
                    <a:cubicBezTo>
                      <a:pt x="25" y="7"/>
                      <a:pt x="25" y="9"/>
                      <a:pt x="26" y="10"/>
                    </a:cubicBezTo>
                    <a:cubicBezTo>
                      <a:pt x="26" y="13"/>
                      <a:pt x="25" y="17"/>
                      <a:pt x="24" y="19"/>
                    </a:cubicBezTo>
                    <a:cubicBezTo>
                      <a:pt x="22" y="22"/>
                      <a:pt x="19" y="24"/>
                      <a:pt x="16" y="24"/>
                    </a:cubicBezTo>
                    <a:cubicBezTo>
                      <a:pt x="15" y="25"/>
                      <a:pt x="14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2" y="9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1" y="16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3" y="17"/>
                      <a:pt x="14" y="17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1"/>
                      <a:pt x="17" y="11"/>
                      <a:pt x="17" y="10"/>
                    </a:cubicBezTo>
                    <a:cubicBezTo>
                      <a:pt x="17" y="10"/>
                      <a:pt x="16" y="10"/>
                      <a:pt x="16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1" name="Freeform 614"/>
              <p:cNvSpPr>
                <a:spLocks noEditPoints="1"/>
              </p:cNvSpPr>
              <p:nvPr/>
            </p:nvSpPr>
            <p:spPr bwMode="auto">
              <a:xfrm>
                <a:off x="-4017962" y="2413001"/>
                <a:ext cx="57150" cy="50800"/>
              </a:xfrm>
              <a:custGeom>
                <a:avLst/>
                <a:gdLst>
                  <a:gd name="T0" fmla="*/ 14 w 27"/>
                  <a:gd name="T1" fmla="*/ 24 h 24"/>
                  <a:gd name="T2" fmla="*/ 9 w 27"/>
                  <a:gd name="T3" fmla="*/ 23 h 24"/>
                  <a:gd name="T4" fmla="*/ 3 w 27"/>
                  <a:gd name="T5" fmla="*/ 6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4 w 27"/>
                  <a:gd name="T15" fmla="*/ 24 h 24"/>
                  <a:gd name="T16" fmla="*/ 14 w 27"/>
                  <a:gd name="T17" fmla="*/ 8 h 24"/>
                  <a:gd name="T18" fmla="*/ 10 w 27"/>
                  <a:gd name="T19" fmla="*/ 10 h 24"/>
                  <a:gd name="T20" fmla="*/ 12 w 27"/>
                  <a:gd name="T21" fmla="*/ 16 h 24"/>
                  <a:gd name="T22" fmla="*/ 14 w 27"/>
                  <a:gd name="T23" fmla="*/ 16 h 24"/>
                  <a:gd name="T24" fmla="*/ 18 w 27"/>
                  <a:gd name="T25" fmla="*/ 14 h 24"/>
                  <a:gd name="T26" fmla="*/ 18 w 27"/>
                  <a:gd name="T27" fmla="*/ 11 h 24"/>
                  <a:gd name="T28" fmla="*/ 16 w 27"/>
                  <a:gd name="T29" fmla="*/ 8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3" y="20"/>
                      <a:pt x="0" y="12"/>
                      <a:pt x="3" y="6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8" y="0"/>
                      <a:pt x="20" y="1"/>
                    </a:cubicBezTo>
                    <a:cubicBezTo>
                      <a:pt x="23" y="3"/>
                      <a:pt x="25" y="5"/>
                      <a:pt x="26" y="9"/>
                    </a:cubicBezTo>
                    <a:cubicBezTo>
                      <a:pt x="27" y="12"/>
                      <a:pt x="27" y="15"/>
                      <a:pt x="25" y="18"/>
                    </a:cubicBezTo>
                    <a:cubicBezTo>
                      <a:pt x="23" y="22"/>
                      <a:pt x="19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8" y="11"/>
                    </a:cubicBezTo>
                    <a:cubicBezTo>
                      <a:pt x="18" y="10"/>
                      <a:pt x="17" y="9"/>
                      <a:pt x="16" y="8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2" name="Freeform 615"/>
              <p:cNvSpPr>
                <a:spLocks noEditPoints="1"/>
              </p:cNvSpPr>
              <p:nvPr/>
            </p:nvSpPr>
            <p:spPr bwMode="auto">
              <a:xfrm>
                <a:off x="-3975100" y="2371726"/>
                <a:ext cx="87313" cy="82550"/>
              </a:xfrm>
              <a:custGeom>
                <a:avLst/>
                <a:gdLst>
                  <a:gd name="T0" fmla="*/ 21 w 41"/>
                  <a:gd name="T1" fmla="*/ 38 h 38"/>
                  <a:gd name="T2" fmla="*/ 11 w 41"/>
                  <a:gd name="T3" fmla="*/ 35 h 38"/>
                  <a:gd name="T4" fmla="*/ 6 w 41"/>
                  <a:gd name="T5" fmla="*/ 30 h 38"/>
                  <a:gd name="T6" fmla="*/ 2 w 41"/>
                  <a:gd name="T7" fmla="*/ 24 h 38"/>
                  <a:gd name="T8" fmla="*/ 3 w 41"/>
                  <a:gd name="T9" fmla="*/ 10 h 38"/>
                  <a:gd name="T10" fmla="*/ 14 w 41"/>
                  <a:gd name="T11" fmla="*/ 1 h 38"/>
                  <a:gd name="T12" fmla="*/ 22 w 41"/>
                  <a:gd name="T13" fmla="*/ 0 h 38"/>
                  <a:gd name="T14" fmla="*/ 29 w 41"/>
                  <a:gd name="T15" fmla="*/ 3 h 38"/>
                  <a:gd name="T16" fmla="*/ 39 w 41"/>
                  <a:gd name="T17" fmla="*/ 15 h 38"/>
                  <a:gd name="T18" fmla="*/ 37 w 41"/>
                  <a:gd name="T19" fmla="*/ 29 h 38"/>
                  <a:gd name="T20" fmla="*/ 26 w 41"/>
                  <a:gd name="T21" fmla="*/ 37 h 38"/>
                  <a:gd name="T22" fmla="*/ 21 w 41"/>
                  <a:gd name="T23" fmla="*/ 38 h 38"/>
                  <a:gd name="T24" fmla="*/ 19 w 41"/>
                  <a:gd name="T25" fmla="*/ 8 h 38"/>
                  <a:gd name="T26" fmla="*/ 16 w 41"/>
                  <a:gd name="T27" fmla="*/ 9 h 38"/>
                  <a:gd name="T28" fmla="*/ 10 w 41"/>
                  <a:gd name="T29" fmla="*/ 13 h 38"/>
                  <a:gd name="T30" fmla="*/ 10 w 41"/>
                  <a:gd name="T31" fmla="*/ 21 h 38"/>
                  <a:gd name="T32" fmla="*/ 12 w 41"/>
                  <a:gd name="T33" fmla="*/ 25 h 38"/>
                  <a:gd name="T34" fmla="*/ 15 w 41"/>
                  <a:gd name="T35" fmla="*/ 28 h 38"/>
                  <a:gd name="T36" fmla="*/ 24 w 41"/>
                  <a:gd name="T37" fmla="*/ 29 h 38"/>
                  <a:gd name="T38" fmla="*/ 30 w 41"/>
                  <a:gd name="T39" fmla="*/ 25 h 38"/>
                  <a:gd name="T40" fmla="*/ 31 w 41"/>
                  <a:gd name="T41" fmla="*/ 17 h 38"/>
                  <a:gd name="T42" fmla="*/ 25 w 41"/>
                  <a:gd name="T43" fmla="*/ 10 h 38"/>
                  <a:gd name="T44" fmla="*/ 21 w 41"/>
                  <a:gd name="T45" fmla="*/ 8 h 38"/>
                  <a:gd name="T46" fmla="*/ 19 w 41"/>
                  <a:gd name="T47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1" h="38">
                    <a:moveTo>
                      <a:pt x="21" y="38"/>
                    </a:moveTo>
                    <a:cubicBezTo>
                      <a:pt x="18" y="38"/>
                      <a:pt x="14" y="37"/>
                      <a:pt x="11" y="35"/>
                    </a:cubicBezTo>
                    <a:cubicBezTo>
                      <a:pt x="9" y="34"/>
                      <a:pt x="7" y="32"/>
                      <a:pt x="6" y="30"/>
                    </a:cubicBezTo>
                    <a:cubicBezTo>
                      <a:pt x="4" y="28"/>
                      <a:pt x="3" y="26"/>
                      <a:pt x="2" y="24"/>
                    </a:cubicBezTo>
                    <a:cubicBezTo>
                      <a:pt x="0" y="19"/>
                      <a:pt x="1" y="14"/>
                      <a:pt x="3" y="10"/>
                    </a:cubicBezTo>
                    <a:cubicBezTo>
                      <a:pt x="5" y="5"/>
                      <a:pt x="9" y="2"/>
                      <a:pt x="14" y="1"/>
                    </a:cubicBezTo>
                    <a:cubicBezTo>
                      <a:pt x="17" y="0"/>
                      <a:pt x="20" y="0"/>
                      <a:pt x="22" y="0"/>
                    </a:cubicBezTo>
                    <a:cubicBezTo>
                      <a:pt x="25" y="1"/>
                      <a:pt x="27" y="2"/>
                      <a:pt x="29" y="3"/>
                    </a:cubicBezTo>
                    <a:cubicBezTo>
                      <a:pt x="34" y="6"/>
                      <a:pt x="38" y="10"/>
                      <a:pt x="39" y="15"/>
                    </a:cubicBezTo>
                    <a:cubicBezTo>
                      <a:pt x="41" y="20"/>
                      <a:pt x="40" y="25"/>
                      <a:pt x="37" y="29"/>
                    </a:cubicBezTo>
                    <a:cubicBezTo>
                      <a:pt x="35" y="33"/>
                      <a:pt x="31" y="36"/>
                      <a:pt x="26" y="37"/>
                    </a:cubicBezTo>
                    <a:cubicBezTo>
                      <a:pt x="24" y="37"/>
                      <a:pt x="23" y="38"/>
                      <a:pt x="21" y="38"/>
                    </a:cubicBezTo>
                    <a:close/>
                    <a:moveTo>
                      <a:pt x="19" y="8"/>
                    </a:moveTo>
                    <a:cubicBezTo>
                      <a:pt x="18" y="8"/>
                      <a:pt x="17" y="8"/>
                      <a:pt x="16" y="9"/>
                    </a:cubicBezTo>
                    <a:cubicBezTo>
                      <a:pt x="14" y="9"/>
                      <a:pt x="11" y="11"/>
                      <a:pt x="10" y="13"/>
                    </a:cubicBezTo>
                    <a:cubicBezTo>
                      <a:pt x="9" y="16"/>
                      <a:pt x="9" y="18"/>
                      <a:pt x="10" y="21"/>
                    </a:cubicBezTo>
                    <a:cubicBezTo>
                      <a:pt x="10" y="22"/>
                      <a:pt x="11" y="24"/>
                      <a:pt x="12" y="25"/>
                    </a:cubicBezTo>
                    <a:cubicBezTo>
                      <a:pt x="13" y="26"/>
                      <a:pt x="14" y="27"/>
                      <a:pt x="15" y="28"/>
                    </a:cubicBezTo>
                    <a:cubicBezTo>
                      <a:pt x="18" y="29"/>
                      <a:pt x="21" y="30"/>
                      <a:pt x="24" y="29"/>
                    </a:cubicBezTo>
                    <a:cubicBezTo>
                      <a:pt x="27" y="29"/>
                      <a:pt x="29" y="27"/>
                      <a:pt x="30" y="25"/>
                    </a:cubicBezTo>
                    <a:cubicBezTo>
                      <a:pt x="32" y="23"/>
                      <a:pt x="32" y="20"/>
                      <a:pt x="31" y="17"/>
                    </a:cubicBezTo>
                    <a:cubicBezTo>
                      <a:pt x="30" y="14"/>
                      <a:pt x="28" y="12"/>
                      <a:pt x="25" y="10"/>
                    </a:cubicBezTo>
                    <a:cubicBezTo>
                      <a:pt x="24" y="9"/>
                      <a:pt x="22" y="9"/>
                      <a:pt x="21" y="8"/>
                    </a:cubicBezTo>
                    <a:cubicBezTo>
                      <a:pt x="20" y="8"/>
                      <a:pt x="20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3" name="Freeform 616"/>
              <p:cNvSpPr>
                <a:spLocks noEditPoints="1"/>
              </p:cNvSpPr>
              <p:nvPr/>
            </p:nvSpPr>
            <p:spPr bwMode="auto">
              <a:xfrm>
                <a:off x="-3984625" y="242728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7 w 26"/>
                  <a:gd name="T3" fmla="*/ 23 h 25"/>
                  <a:gd name="T4" fmla="*/ 1 w 26"/>
                  <a:gd name="T5" fmla="*/ 16 h 25"/>
                  <a:gd name="T6" fmla="*/ 2 w 26"/>
                  <a:gd name="T7" fmla="*/ 7 h 25"/>
                  <a:gd name="T8" fmla="*/ 10 w 26"/>
                  <a:gd name="T9" fmla="*/ 1 h 25"/>
                  <a:gd name="T10" fmla="*/ 19 w 26"/>
                  <a:gd name="T11" fmla="*/ 2 h 25"/>
                  <a:gd name="T12" fmla="*/ 25 w 26"/>
                  <a:gd name="T13" fmla="*/ 10 h 25"/>
                  <a:gd name="T14" fmla="*/ 24 w 26"/>
                  <a:gd name="T15" fmla="*/ 19 h 25"/>
                  <a:gd name="T16" fmla="*/ 13 w 26"/>
                  <a:gd name="T17" fmla="*/ 25 h 25"/>
                  <a:gd name="T18" fmla="*/ 13 w 26"/>
                  <a:gd name="T19" fmla="*/ 9 h 25"/>
                  <a:gd name="T20" fmla="*/ 12 w 26"/>
                  <a:gd name="T21" fmla="*/ 9 h 25"/>
                  <a:gd name="T22" fmla="*/ 9 w 26"/>
                  <a:gd name="T23" fmla="*/ 11 h 25"/>
                  <a:gd name="T24" fmla="*/ 9 w 26"/>
                  <a:gd name="T25" fmla="*/ 14 h 25"/>
                  <a:gd name="T26" fmla="*/ 11 w 26"/>
                  <a:gd name="T27" fmla="*/ 16 h 25"/>
                  <a:gd name="T28" fmla="*/ 13 w 26"/>
                  <a:gd name="T29" fmla="*/ 17 h 25"/>
                  <a:gd name="T30" fmla="*/ 17 w 26"/>
                  <a:gd name="T31" fmla="*/ 15 h 25"/>
                  <a:gd name="T32" fmla="*/ 17 w 26"/>
                  <a:gd name="T33" fmla="*/ 12 h 25"/>
                  <a:gd name="T34" fmla="*/ 15 w 26"/>
                  <a:gd name="T35" fmla="*/ 9 h 25"/>
                  <a:gd name="T36" fmla="*/ 13 w 26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1" y="25"/>
                      <a:pt x="9" y="25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4"/>
                      <a:pt x="24" y="7"/>
                      <a:pt x="25" y="10"/>
                    </a:cubicBezTo>
                    <a:cubicBezTo>
                      <a:pt x="26" y="13"/>
                      <a:pt x="25" y="16"/>
                      <a:pt x="24" y="19"/>
                    </a:cubicBezTo>
                    <a:cubicBezTo>
                      <a:pt x="22" y="23"/>
                      <a:pt x="18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2" y="17"/>
                      <a:pt x="13" y="17"/>
                    </a:cubicBezTo>
                    <a:cubicBezTo>
                      <a:pt x="15" y="17"/>
                      <a:pt x="16" y="16"/>
                      <a:pt x="17" y="15"/>
                    </a:cubicBezTo>
                    <a:cubicBezTo>
                      <a:pt x="18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4" name="Freeform 617"/>
              <p:cNvSpPr>
                <a:spLocks noEditPoints="1"/>
              </p:cNvSpPr>
              <p:nvPr/>
            </p:nvSpPr>
            <p:spPr bwMode="auto">
              <a:xfrm>
                <a:off x="-3951287" y="2447926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6 w 25"/>
                  <a:gd name="T3" fmla="*/ 23 h 25"/>
                  <a:gd name="T4" fmla="*/ 1 w 25"/>
                  <a:gd name="T5" fmla="*/ 15 h 25"/>
                  <a:gd name="T6" fmla="*/ 2 w 25"/>
                  <a:gd name="T7" fmla="*/ 6 h 25"/>
                  <a:gd name="T8" fmla="*/ 10 w 25"/>
                  <a:gd name="T9" fmla="*/ 0 h 25"/>
                  <a:gd name="T10" fmla="*/ 12 w 25"/>
                  <a:gd name="T11" fmla="*/ 0 h 25"/>
                  <a:gd name="T12" fmla="*/ 19 w 25"/>
                  <a:gd name="T13" fmla="*/ 2 h 25"/>
                  <a:gd name="T14" fmla="*/ 25 w 25"/>
                  <a:gd name="T15" fmla="*/ 10 h 25"/>
                  <a:gd name="T16" fmla="*/ 23 w 25"/>
                  <a:gd name="T17" fmla="*/ 19 h 25"/>
                  <a:gd name="T18" fmla="*/ 13 w 25"/>
                  <a:gd name="T19" fmla="*/ 25 h 25"/>
                  <a:gd name="T20" fmla="*/ 12 w 25"/>
                  <a:gd name="T21" fmla="*/ 8 h 25"/>
                  <a:gd name="T22" fmla="*/ 11 w 25"/>
                  <a:gd name="T23" fmla="*/ 8 h 25"/>
                  <a:gd name="T24" fmla="*/ 9 w 25"/>
                  <a:gd name="T25" fmla="*/ 10 h 25"/>
                  <a:gd name="T26" fmla="*/ 8 w 25"/>
                  <a:gd name="T27" fmla="*/ 13 h 25"/>
                  <a:gd name="T28" fmla="*/ 10 w 25"/>
                  <a:gd name="T29" fmla="*/ 16 h 25"/>
                  <a:gd name="T30" fmla="*/ 13 w 25"/>
                  <a:gd name="T31" fmla="*/ 17 h 25"/>
                  <a:gd name="T32" fmla="*/ 16 w 25"/>
                  <a:gd name="T33" fmla="*/ 15 h 25"/>
                  <a:gd name="T34" fmla="*/ 17 w 25"/>
                  <a:gd name="T35" fmla="*/ 12 h 25"/>
                  <a:gd name="T36" fmla="*/ 15 w 25"/>
                  <a:gd name="T37" fmla="*/ 9 h 25"/>
                  <a:gd name="T38" fmla="*/ 12 w 25"/>
                  <a:gd name="T3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1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3"/>
                      <a:pt x="6" y="1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4"/>
                      <a:pt x="24" y="7"/>
                      <a:pt x="25" y="10"/>
                    </a:cubicBezTo>
                    <a:cubicBezTo>
                      <a:pt x="25" y="14"/>
                      <a:pt x="25" y="17"/>
                      <a:pt x="23" y="19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5" name="Freeform 618"/>
              <p:cNvSpPr>
                <a:spLocks noEditPoints="1"/>
              </p:cNvSpPr>
              <p:nvPr/>
            </p:nvSpPr>
            <p:spPr bwMode="auto">
              <a:xfrm>
                <a:off x="-3925887" y="2595563"/>
                <a:ext cx="50800" cy="50800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5 h 24"/>
                  <a:gd name="T8" fmla="*/ 11 w 24"/>
                  <a:gd name="T9" fmla="*/ 0 h 24"/>
                  <a:gd name="T10" fmla="*/ 20 w 24"/>
                  <a:gd name="T11" fmla="*/ 3 h 24"/>
                  <a:gd name="T12" fmla="*/ 24 w 24"/>
                  <a:gd name="T13" fmla="*/ 11 h 24"/>
                  <a:gd name="T14" fmla="*/ 21 w 24"/>
                  <a:gd name="T15" fmla="*/ 20 h 24"/>
                  <a:gd name="T16" fmla="*/ 11 w 24"/>
                  <a:gd name="T17" fmla="*/ 24 h 24"/>
                  <a:gd name="T18" fmla="*/ 13 w 24"/>
                  <a:gd name="T19" fmla="*/ 8 h 24"/>
                  <a:gd name="T20" fmla="*/ 12 w 24"/>
                  <a:gd name="T21" fmla="*/ 8 h 24"/>
                  <a:gd name="T22" fmla="*/ 10 w 24"/>
                  <a:gd name="T23" fmla="*/ 10 h 24"/>
                  <a:gd name="T24" fmla="*/ 9 w 24"/>
                  <a:gd name="T25" fmla="*/ 13 h 24"/>
                  <a:gd name="T26" fmla="*/ 9 w 24"/>
                  <a:gd name="T27" fmla="*/ 15 h 24"/>
                  <a:gd name="T28" fmla="*/ 11 w 24"/>
                  <a:gd name="T29" fmla="*/ 16 h 24"/>
                  <a:gd name="T30" fmla="*/ 15 w 24"/>
                  <a:gd name="T31" fmla="*/ 14 h 24"/>
                  <a:gd name="T32" fmla="*/ 16 w 24"/>
                  <a:gd name="T33" fmla="*/ 11 h 24"/>
                  <a:gd name="T34" fmla="*/ 15 w 24"/>
                  <a:gd name="T35" fmla="*/ 9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2" y="19"/>
                      <a:pt x="0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4" y="0"/>
                      <a:pt x="18" y="1"/>
                      <a:pt x="20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4" y="14"/>
                      <a:pt x="23" y="17"/>
                      <a:pt x="21" y="20"/>
                    </a:cubicBezTo>
                    <a:cubicBezTo>
                      <a:pt x="18" y="22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4" y="15"/>
                      <a:pt x="15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6" name="Freeform 619"/>
              <p:cNvSpPr>
                <a:spLocks noEditPoints="1"/>
              </p:cNvSpPr>
              <p:nvPr/>
            </p:nvSpPr>
            <p:spPr bwMode="auto">
              <a:xfrm>
                <a:off x="-3902075" y="2616201"/>
                <a:ext cx="50800" cy="52388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4 w 24"/>
                  <a:gd name="T7" fmla="*/ 4 h 24"/>
                  <a:gd name="T8" fmla="*/ 12 w 24"/>
                  <a:gd name="T9" fmla="*/ 0 h 24"/>
                  <a:gd name="T10" fmla="*/ 13 w 24"/>
                  <a:gd name="T11" fmla="*/ 0 h 24"/>
                  <a:gd name="T12" fmla="*/ 20 w 24"/>
                  <a:gd name="T13" fmla="*/ 3 h 24"/>
                  <a:gd name="T14" fmla="*/ 24 w 24"/>
                  <a:gd name="T15" fmla="*/ 11 h 24"/>
                  <a:gd name="T16" fmla="*/ 20 w 24"/>
                  <a:gd name="T17" fmla="*/ 20 h 24"/>
                  <a:gd name="T18" fmla="*/ 11 w 24"/>
                  <a:gd name="T19" fmla="*/ 24 h 24"/>
                  <a:gd name="T20" fmla="*/ 13 w 24"/>
                  <a:gd name="T21" fmla="*/ 8 h 24"/>
                  <a:gd name="T22" fmla="*/ 12 w 24"/>
                  <a:gd name="T23" fmla="*/ 8 h 24"/>
                  <a:gd name="T24" fmla="*/ 10 w 24"/>
                  <a:gd name="T25" fmla="*/ 10 h 24"/>
                  <a:gd name="T26" fmla="*/ 8 w 24"/>
                  <a:gd name="T27" fmla="*/ 13 h 24"/>
                  <a:gd name="T28" fmla="*/ 9 w 24"/>
                  <a:gd name="T29" fmla="*/ 15 h 24"/>
                  <a:gd name="T30" fmla="*/ 11 w 24"/>
                  <a:gd name="T31" fmla="*/ 16 h 24"/>
                  <a:gd name="T32" fmla="*/ 14 w 24"/>
                  <a:gd name="T33" fmla="*/ 14 h 24"/>
                  <a:gd name="T34" fmla="*/ 16 w 24"/>
                  <a:gd name="T35" fmla="*/ 11 h 24"/>
                  <a:gd name="T36" fmla="*/ 15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7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4" y="14"/>
                      <a:pt x="22" y="18"/>
                      <a:pt x="20" y="20"/>
                    </a:cubicBezTo>
                    <a:cubicBezTo>
                      <a:pt x="18" y="22"/>
                      <a:pt x="14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2" y="16"/>
                      <a:pt x="13" y="15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7" name="Freeform 620"/>
              <p:cNvSpPr>
                <a:spLocks noEditPoints="1"/>
              </p:cNvSpPr>
              <p:nvPr/>
            </p:nvSpPr>
            <p:spPr bwMode="auto">
              <a:xfrm>
                <a:off x="-3881437" y="2638426"/>
                <a:ext cx="52388" cy="50800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1 w 24"/>
                  <a:gd name="T5" fmla="*/ 12 h 24"/>
                  <a:gd name="T6" fmla="*/ 4 w 24"/>
                  <a:gd name="T7" fmla="*/ 4 h 24"/>
                  <a:gd name="T8" fmla="*/ 13 w 24"/>
                  <a:gd name="T9" fmla="*/ 0 h 24"/>
                  <a:gd name="T10" fmla="*/ 13 w 24"/>
                  <a:gd name="T11" fmla="*/ 0 h 24"/>
                  <a:gd name="T12" fmla="*/ 21 w 24"/>
                  <a:gd name="T13" fmla="*/ 4 h 24"/>
                  <a:gd name="T14" fmla="*/ 24 w 24"/>
                  <a:gd name="T15" fmla="*/ 12 h 24"/>
                  <a:gd name="T16" fmla="*/ 20 w 24"/>
                  <a:gd name="T17" fmla="*/ 20 h 24"/>
                  <a:gd name="T18" fmla="*/ 11 w 24"/>
                  <a:gd name="T19" fmla="*/ 24 h 24"/>
                  <a:gd name="T20" fmla="*/ 13 w 24"/>
                  <a:gd name="T21" fmla="*/ 8 h 24"/>
                  <a:gd name="T22" fmla="*/ 13 w 24"/>
                  <a:gd name="T23" fmla="*/ 8 h 24"/>
                  <a:gd name="T24" fmla="*/ 10 w 24"/>
                  <a:gd name="T25" fmla="*/ 10 h 24"/>
                  <a:gd name="T26" fmla="*/ 9 w 24"/>
                  <a:gd name="T27" fmla="*/ 13 h 24"/>
                  <a:gd name="T28" fmla="*/ 9 w 24"/>
                  <a:gd name="T29" fmla="*/ 15 h 24"/>
                  <a:gd name="T30" fmla="*/ 11 w 24"/>
                  <a:gd name="T31" fmla="*/ 16 h 24"/>
                  <a:gd name="T32" fmla="*/ 15 w 24"/>
                  <a:gd name="T33" fmla="*/ 15 h 24"/>
                  <a:gd name="T34" fmla="*/ 16 w 24"/>
                  <a:gd name="T35" fmla="*/ 12 h 24"/>
                  <a:gd name="T36" fmla="*/ 15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2" y="19"/>
                      <a:pt x="0" y="16"/>
                      <a:pt x="1" y="12"/>
                    </a:cubicBezTo>
                    <a:cubicBezTo>
                      <a:pt x="1" y="9"/>
                      <a:pt x="2" y="6"/>
                      <a:pt x="4" y="4"/>
                    </a:cubicBezTo>
                    <a:cubicBezTo>
                      <a:pt x="7" y="2"/>
                      <a:pt x="9" y="1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0" y="20"/>
                    </a:cubicBezTo>
                    <a:cubicBezTo>
                      <a:pt x="18" y="23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8" name="Freeform 621"/>
              <p:cNvSpPr>
                <a:spLocks noEditPoints="1"/>
              </p:cNvSpPr>
              <p:nvPr/>
            </p:nvSpPr>
            <p:spPr bwMode="auto">
              <a:xfrm>
                <a:off x="-3860800" y="2662238"/>
                <a:ext cx="52388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0 h 24"/>
                  <a:gd name="T4" fmla="*/ 6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12 w 25"/>
                  <a:gd name="T15" fmla="*/ 24 h 24"/>
                  <a:gd name="T16" fmla="*/ 14 w 25"/>
                  <a:gd name="T17" fmla="*/ 8 h 24"/>
                  <a:gd name="T18" fmla="*/ 11 w 25"/>
                  <a:gd name="T19" fmla="*/ 9 h 24"/>
                  <a:gd name="T20" fmla="*/ 10 w 25"/>
                  <a:gd name="T21" fmla="*/ 15 h 24"/>
                  <a:gd name="T22" fmla="*/ 12 w 25"/>
                  <a:gd name="T23" fmla="*/ 15 h 24"/>
                  <a:gd name="T24" fmla="*/ 15 w 25"/>
                  <a:gd name="T25" fmla="*/ 14 h 24"/>
                  <a:gd name="T26" fmla="*/ 17 w 25"/>
                  <a:gd name="T27" fmla="*/ 11 h 24"/>
                  <a:gd name="T28" fmla="*/ 16 w 25"/>
                  <a:gd name="T29" fmla="*/ 9 h 24"/>
                  <a:gd name="T30" fmla="*/ 14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2"/>
                      <a:pt x="4" y="20"/>
                    </a:cubicBezTo>
                    <a:cubicBezTo>
                      <a:pt x="0" y="15"/>
                      <a:pt x="1" y="8"/>
                      <a:pt x="6" y="4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5"/>
                      <a:pt x="23" y="18"/>
                      <a:pt x="21" y="21"/>
                    </a:cubicBezTo>
                    <a:cubicBezTo>
                      <a:pt x="18" y="22"/>
                      <a:pt x="15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9" y="11"/>
                      <a:pt x="9" y="13"/>
                      <a:pt x="10" y="15"/>
                    </a:cubicBezTo>
                    <a:cubicBezTo>
                      <a:pt x="11" y="15"/>
                      <a:pt x="12" y="15"/>
                      <a:pt x="12" y="15"/>
                    </a:cubicBezTo>
                    <a:cubicBezTo>
                      <a:pt x="13" y="15"/>
                      <a:pt x="15" y="15"/>
                      <a:pt x="15" y="14"/>
                    </a:cubicBezTo>
                    <a:cubicBezTo>
                      <a:pt x="16" y="14"/>
                      <a:pt x="17" y="13"/>
                      <a:pt x="17" y="11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69" name="Freeform 622"/>
              <p:cNvSpPr>
                <a:spLocks noEditPoints="1"/>
              </p:cNvSpPr>
              <p:nvPr/>
            </p:nvSpPr>
            <p:spPr bwMode="auto">
              <a:xfrm>
                <a:off x="-3841750" y="2686051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6 w 26"/>
                  <a:gd name="T5" fmla="*/ 3 h 24"/>
                  <a:gd name="T6" fmla="*/ 15 w 26"/>
                  <a:gd name="T7" fmla="*/ 0 h 24"/>
                  <a:gd name="T8" fmla="*/ 23 w 26"/>
                  <a:gd name="T9" fmla="*/ 5 h 24"/>
                  <a:gd name="T10" fmla="*/ 25 w 26"/>
                  <a:gd name="T11" fmla="*/ 13 h 24"/>
                  <a:gd name="T12" fmla="*/ 21 w 26"/>
                  <a:gd name="T13" fmla="*/ 21 h 24"/>
                  <a:gd name="T14" fmla="*/ 13 w 26"/>
                  <a:gd name="T15" fmla="*/ 24 h 24"/>
                  <a:gd name="T16" fmla="*/ 15 w 26"/>
                  <a:gd name="T17" fmla="*/ 8 h 24"/>
                  <a:gd name="T18" fmla="*/ 12 w 26"/>
                  <a:gd name="T19" fmla="*/ 9 h 24"/>
                  <a:gd name="T20" fmla="*/ 11 w 26"/>
                  <a:gd name="T21" fmla="*/ 15 h 24"/>
                  <a:gd name="T22" fmla="*/ 13 w 26"/>
                  <a:gd name="T23" fmla="*/ 16 h 24"/>
                  <a:gd name="T24" fmla="*/ 16 w 26"/>
                  <a:gd name="T25" fmla="*/ 15 h 24"/>
                  <a:gd name="T26" fmla="*/ 17 w 26"/>
                  <a:gd name="T27" fmla="*/ 12 h 24"/>
                  <a:gd name="T28" fmla="*/ 17 w 26"/>
                  <a:gd name="T29" fmla="*/ 9 h 24"/>
                  <a:gd name="T30" fmla="*/ 15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6" y="22"/>
                      <a:pt x="4" y="20"/>
                    </a:cubicBezTo>
                    <a:cubicBezTo>
                      <a:pt x="0" y="15"/>
                      <a:pt x="1" y="8"/>
                      <a:pt x="6" y="3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5" y="7"/>
                      <a:pt x="26" y="10"/>
                      <a:pt x="25" y="13"/>
                    </a:cubicBezTo>
                    <a:cubicBezTo>
                      <a:pt x="25" y="16"/>
                      <a:pt x="23" y="19"/>
                      <a:pt x="21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5" y="8"/>
                    </a:moveTo>
                    <a:cubicBezTo>
                      <a:pt x="14" y="8"/>
                      <a:pt x="12" y="9"/>
                      <a:pt x="12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9"/>
                      <a:pt x="15" y="8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0" name="Freeform 623"/>
              <p:cNvSpPr>
                <a:spLocks noEditPoints="1"/>
              </p:cNvSpPr>
              <p:nvPr/>
            </p:nvSpPr>
            <p:spPr bwMode="auto">
              <a:xfrm>
                <a:off x="-3817937" y="2711451"/>
                <a:ext cx="50800" cy="49213"/>
              </a:xfrm>
              <a:custGeom>
                <a:avLst/>
                <a:gdLst>
                  <a:gd name="T0" fmla="*/ 11 w 24"/>
                  <a:gd name="T1" fmla="*/ 23 h 23"/>
                  <a:gd name="T2" fmla="*/ 2 w 24"/>
                  <a:gd name="T3" fmla="*/ 19 h 23"/>
                  <a:gd name="T4" fmla="*/ 0 w 24"/>
                  <a:gd name="T5" fmla="*/ 15 h 23"/>
                  <a:gd name="T6" fmla="*/ 0 w 24"/>
                  <a:gd name="T7" fmla="*/ 10 h 23"/>
                  <a:gd name="T8" fmla="*/ 5 w 24"/>
                  <a:gd name="T9" fmla="*/ 3 h 23"/>
                  <a:gd name="T10" fmla="*/ 13 w 24"/>
                  <a:gd name="T11" fmla="*/ 0 h 23"/>
                  <a:gd name="T12" fmla="*/ 18 w 24"/>
                  <a:gd name="T13" fmla="*/ 1 h 23"/>
                  <a:gd name="T14" fmla="*/ 21 w 24"/>
                  <a:gd name="T15" fmla="*/ 4 h 23"/>
                  <a:gd name="T16" fmla="*/ 23 w 24"/>
                  <a:gd name="T17" fmla="*/ 13 h 23"/>
                  <a:gd name="T18" fmla="*/ 18 w 24"/>
                  <a:gd name="T19" fmla="*/ 21 h 23"/>
                  <a:gd name="T20" fmla="*/ 11 w 24"/>
                  <a:gd name="T21" fmla="*/ 23 h 23"/>
                  <a:gd name="T22" fmla="*/ 12 w 24"/>
                  <a:gd name="T23" fmla="*/ 8 h 23"/>
                  <a:gd name="T24" fmla="*/ 10 w 24"/>
                  <a:gd name="T25" fmla="*/ 9 h 23"/>
                  <a:gd name="T26" fmla="*/ 8 w 24"/>
                  <a:gd name="T27" fmla="*/ 12 h 23"/>
                  <a:gd name="T28" fmla="*/ 8 w 24"/>
                  <a:gd name="T29" fmla="*/ 13 h 23"/>
                  <a:gd name="T30" fmla="*/ 8 w 24"/>
                  <a:gd name="T31" fmla="*/ 14 h 23"/>
                  <a:gd name="T32" fmla="*/ 13 w 24"/>
                  <a:gd name="T33" fmla="*/ 14 h 23"/>
                  <a:gd name="T34" fmla="*/ 15 w 24"/>
                  <a:gd name="T35" fmla="*/ 11 h 23"/>
                  <a:gd name="T36" fmla="*/ 15 w 24"/>
                  <a:gd name="T37" fmla="*/ 9 h 23"/>
                  <a:gd name="T38" fmla="*/ 14 w 24"/>
                  <a:gd name="T39" fmla="*/ 8 h 23"/>
                  <a:gd name="T40" fmla="*/ 13 w 24"/>
                  <a:gd name="T41" fmla="*/ 8 h 23"/>
                  <a:gd name="T42" fmla="*/ 12 w 24"/>
                  <a:gd name="T4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7" y="23"/>
                      <a:pt x="4" y="22"/>
                      <a:pt x="2" y="19"/>
                    </a:cubicBezTo>
                    <a:cubicBezTo>
                      <a:pt x="1" y="18"/>
                      <a:pt x="0" y="16"/>
                      <a:pt x="0" y="15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1" y="7"/>
                      <a:pt x="2" y="4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5" y="0"/>
                      <a:pt x="16" y="1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ubicBezTo>
                      <a:pt x="23" y="7"/>
                      <a:pt x="24" y="10"/>
                      <a:pt x="23" y="13"/>
                    </a:cubicBezTo>
                    <a:cubicBezTo>
                      <a:pt x="23" y="16"/>
                      <a:pt x="21" y="19"/>
                      <a:pt x="18" y="21"/>
                    </a:cubicBezTo>
                    <a:cubicBezTo>
                      <a:pt x="16" y="22"/>
                      <a:pt x="13" y="23"/>
                      <a:pt x="11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9" y="15"/>
                      <a:pt x="12" y="15"/>
                      <a:pt x="13" y="14"/>
                    </a:cubicBezTo>
                    <a:cubicBezTo>
                      <a:pt x="14" y="14"/>
                      <a:pt x="15" y="13"/>
                      <a:pt x="15" y="11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1" name="Freeform 624"/>
              <p:cNvSpPr>
                <a:spLocks noEditPoints="1"/>
              </p:cNvSpPr>
              <p:nvPr/>
            </p:nvSpPr>
            <p:spPr bwMode="auto">
              <a:xfrm>
                <a:off x="-3897312" y="2576513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4 w 25"/>
                  <a:gd name="T5" fmla="*/ 4 h 24"/>
                  <a:gd name="T6" fmla="*/ 14 w 25"/>
                  <a:gd name="T7" fmla="*/ 0 h 24"/>
                  <a:gd name="T8" fmla="*/ 21 w 25"/>
                  <a:gd name="T9" fmla="*/ 3 h 24"/>
                  <a:gd name="T10" fmla="*/ 25 w 25"/>
                  <a:gd name="T11" fmla="*/ 11 h 24"/>
                  <a:gd name="T12" fmla="*/ 22 w 25"/>
                  <a:gd name="T13" fmla="*/ 20 h 24"/>
                  <a:gd name="T14" fmla="*/ 14 w 25"/>
                  <a:gd name="T15" fmla="*/ 24 h 24"/>
                  <a:gd name="T16" fmla="*/ 13 w 25"/>
                  <a:gd name="T17" fmla="*/ 24 h 24"/>
                  <a:gd name="T18" fmla="*/ 14 w 25"/>
                  <a:gd name="T19" fmla="*/ 8 h 24"/>
                  <a:gd name="T20" fmla="*/ 10 w 25"/>
                  <a:gd name="T21" fmla="*/ 10 h 24"/>
                  <a:gd name="T22" fmla="*/ 10 w 25"/>
                  <a:gd name="T23" fmla="*/ 15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4 h 24"/>
                  <a:gd name="T30" fmla="*/ 17 w 25"/>
                  <a:gd name="T31" fmla="*/ 11 h 24"/>
                  <a:gd name="T32" fmla="*/ 16 w 25"/>
                  <a:gd name="T33" fmla="*/ 9 h 24"/>
                  <a:gd name="T34" fmla="*/ 14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7"/>
                      <a:pt x="0" y="10"/>
                      <a:pt x="4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5" y="14"/>
                      <a:pt x="24" y="18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7" y="11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2" name="Freeform 625"/>
              <p:cNvSpPr>
                <a:spLocks noEditPoints="1"/>
              </p:cNvSpPr>
              <p:nvPr/>
            </p:nvSpPr>
            <p:spPr bwMode="auto">
              <a:xfrm>
                <a:off x="-3875087" y="2597151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5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2 w 25"/>
                  <a:gd name="T13" fmla="*/ 21 h 24"/>
                  <a:gd name="T14" fmla="*/ 13 w 25"/>
                  <a:gd name="T15" fmla="*/ 24 h 24"/>
                  <a:gd name="T16" fmla="*/ 14 w 25"/>
                  <a:gd name="T17" fmla="*/ 9 h 24"/>
                  <a:gd name="T18" fmla="*/ 11 w 25"/>
                  <a:gd name="T19" fmla="*/ 10 h 24"/>
                  <a:gd name="T20" fmla="*/ 11 w 25"/>
                  <a:gd name="T21" fmla="*/ 15 h 24"/>
                  <a:gd name="T22" fmla="*/ 13 w 25"/>
                  <a:gd name="T23" fmla="*/ 16 h 24"/>
                  <a:gd name="T24" fmla="*/ 13 w 25"/>
                  <a:gd name="T25" fmla="*/ 16 h 24"/>
                  <a:gd name="T26" fmla="*/ 16 w 25"/>
                  <a:gd name="T27" fmla="*/ 15 h 24"/>
                  <a:gd name="T28" fmla="*/ 17 w 25"/>
                  <a:gd name="T29" fmla="*/ 12 h 24"/>
                  <a:gd name="T30" fmla="*/ 16 w 25"/>
                  <a:gd name="T31" fmla="*/ 10 h 24"/>
                  <a:gd name="T32" fmla="*/ 14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7"/>
                      <a:pt x="0" y="9"/>
                      <a:pt x="5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7" y="24"/>
                      <a:pt x="13" y="24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2" y="9"/>
                      <a:pt x="11" y="10"/>
                    </a:cubicBezTo>
                    <a:cubicBezTo>
                      <a:pt x="9" y="12"/>
                      <a:pt x="9" y="14"/>
                      <a:pt x="11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3" name="Freeform 626"/>
              <p:cNvSpPr>
                <a:spLocks noEditPoints="1"/>
              </p:cNvSpPr>
              <p:nvPr/>
            </p:nvSpPr>
            <p:spPr bwMode="auto">
              <a:xfrm>
                <a:off x="-3851275" y="262096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1 h 24"/>
                  <a:gd name="T4" fmla="*/ 5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13 w 25"/>
                  <a:gd name="T15" fmla="*/ 24 h 24"/>
                  <a:gd name="T16" fmla="*/ 14 w 25"/>
                  <a:gd name="T17" fmla="*/ 8 h 24"/>
                  <a:gd name="T18" fmla="*/ 11 w 25"/>
                  <a:gd name="T19" fmla="*/ 10 h 24"/>
                  <a:gd name="T20" fmla="*/ 10 w 25"/>
                  <a:gd name="T21" fmla="*/ 15 h 24"/>
                  <a:gd name="T22" fmla="*/ 16 w 25"/>
                  <a:gd name="T23" fmla="*/ 15 h 24"/>
                  <a:gd name="T24" fmla="*/ 17 w 25"/>
                  <a:gd name="T25" fmla="*/ 12 h 24"/>
                  <a:gd name="T26" fmla="*/ 16 w 25"/>
                  <a:gd name="T27" fmla="*/ 10 h 24"/>
                  <a:gd name="T28" fmla="*/ 14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0" y="16"/>
                      <a:pt x="0" y="9"/>
                      <a:pt x="5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4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4" name="Freeform 627"/>
              <p:cNvSpPr>
                <a:spLocks noEditPoints="1"/>
              </p:cNvSpPr>
              <p:nvPr/>
            </p:nvSpPr>
            <p:spPr bwMode="auto">
              <a:xfrm>
                <a:off x="-3829050" y="26463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6 w 26"/>
                  <a:gd name="T5" fmla="*/ 3 h 24"/>
                  <a:gd name="T6" fmla="*/ 14 w 26"/>
                  <a:gd name="T7" fmla="*/ 0 h 24"/>
                  <a:gd name="T8" fmla="*/ 23 w 26"/>
                  <a:gd name="T9" fmla="*/ 4 h 24"/>
                  <a:gd name="T10" fmla="*/ 25 w 26"/>
                  <a:gd name="T11" fmla="*/ 12 h 24"/>
                  <a:gd name="T12" fmla="*/ 21 w 26"/>
                  <a:gd name="T13" fmla="*/ 21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0 w 26"/>
                  <a:gd name="T21" fmla="*/ 14 h 24"/>
                  <a:gd name="T22" fmla="*/ 13 w 26"/>
                  <a:gd name="T23" fmla="*/ 15 h 24"/>
                  <a:gd name="T24" fmla="*/ 16 w 26"/>
                  <a:gd name="T25" fmla="*/ 14 h 24"/>
                  <a:gd name="T26" fmla="*/ 17 w 26"/>
                  <a:gd name="T27" fmla="*/ 12 h 24"/>
                  <a:gd name="T28" fmla="*/ 17 w 26"/>
                  <a:gd name="T29" fmla="*/ 9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6" y="22"/>
                      <a:pt x="4" y="20"/>
                    </a:cubicBezTo>
                    <a:cubicBezTo>
                      <a:pt x="0" y="15"/>
                      <a:pt x="1" y="7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9"/>
                      <a:pt x="25" y="12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0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5" name="Freeform 628"/>
              <p:cNvSpPr>
                <a:spLocks noEditPoints="1"/>
              </p:cNvSpPr>
              <p:nvPr/>
            </p:nvSpPr>
            <p:spPr bwMode="auto">
              <a:xfrm>
                <a:off x="-3808412" y="267335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4 w 26"/>
                  <a:gd name="T3" fmla="*/ 19 h 23"/>
                  <a:gd name="T4" fmla="*/ 6 w 26"/>
                  <a:gd name="T5" fmla="*/ 2 h 23"/>
                  <a:gd name="T6" fmla="*/ 14 w 26"/>
                  <a:gd name="T7" fmla="*/ 0 h 23"/>
                  <a:gd name="T8" fmla="*/ 23 w 26"/>
                  <a:gd name="T9" fmla="*/ 4 h 23"/>
                  <a:gd name="T10" fmla="*/ 25 w 26"/>
                  <a:gd name="T11" fmla="*/ 13 h 23"/>
                  <a:gd name="T12" fmla="*/ 20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1 w 26"/>
                  <a:gd name="T19" fmla="*/ 9 h 23"/>
                  <a:gd name="T20" fmla="*/ 10 w 26"/>
                  <a:gd name="T21" fmla="*/ 14 h 23"/>
                  <a:gd name="T22" fmla="*/ 16 w 26"/>
                  <a:gd name="T23" fmla="*/ 14 h 23"/>
                  <a:gd name="T24" fmla="*/ 17 w 26"/>
                  <a:gd name="T25" fmla="*/ 12 h 23"/>
                  <a:gd name="T26" fmla="*/ 16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9" y="23"/>
                      <a:pt x="6" y="22"/>
                      <a:pt x="4" y="19"/>
                    </a:cubicBezTo>
                    <a:cubicBezTo>
                      <a:pt x="0" y="14"/>
                      <a:pt x="1" y="7"/>
                      <a:pt x="6" y="2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1" y="1"/>
                      <a:pt x="23" y="4"/>
                    </a:cubicBezTo>
                    <a:cubicBezTo>
                      <a:pt x="25" y="7"/>
                      <a:pt x="26" y="10"/>
                      <a:pt x="25" y="13"/>
                    </a:cubicBezTo>
                    <a:cubicBezTo>
                      <a:pt x="25" y="16"/>
                      <a:pt x="23" y="19"/>
                      <a:pt x="20" y="21"/>
                    </a:cubicBezTo>
                    <a:cubicBezTo>
                      <a:pt x="18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9" y="10"/>
                      <a:pt x="9" y="13"/>
                      <a:pt x="10" y="14"/>
                    </a:cubicBezTo>
                    <a:cubicBezTo>
                      <a:pt x="11" y="16"/>
                      <a:pt x="14" y="16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6" name="Freeform 629"/>
              <p:cNvSpPr>
                <a:spLocks noEditPoints="1"/>
              </p:cNvSpPr>
              <p:nvPr/>
            </p:nvSpPr>
            <p:spPr bwMode="auto">
              <a:xfrm>
                <a:off x="-3859212" y="2560638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4 h 24"/>
                  <a:gd name="T8" fmla="*/ 11 w 24"/>
                  <a:gd name="T9" fmla="*/ 0 h 24"/>
                  <a:gd name="T10" fmla="*/ 12 w 24"/>
                  <a:gd name="T11" fmla="*/ 0 h 24"/>
                  <a:gd name="T12" fmla="*/ 20 w 24"/>
                  <a:gd name="T13" fmla="*/ 3 h 24"/>
                  <a:gd name="T14" fmla="*/ 24 w 24"/>
                  <a:gd name="T15" fmla="*/ 12 h 24"/>
                  <a:gd name="T16" fmla="*/ 21 w 24"/>
                  <a:gd name="T17" fmla="*/ 21 h 24"/>
                  <a:gd name="T18" fmla="*/ 12 w 24"/>
                  <a:gd name="T19" fmla="*/ 24 h 24"/>
                  <a:gd name="T20" fmla="*/ 12 w 24"/>
                  <a:gd name="T21" fmla="*/ 8 h 24"/>
                  <a:gd name="T22" fmla="*/ 12 w 24"/>
                  <a:gd name="T23" fmla="*/ 8 h 24"/>
                  <a:gd name="T24" fmla="*/ 9 w 24"/>
                  <a:gd name="T25" fmla="*/ 10 h 24"/>
                  <a:gd name="T26" fmla="*/ 8 w 24"/>
                  <a:gd name="T27" fmla="*/ 12 h 24"/>
                  <a:gd name="T28" fmla="*/ 9 w 24"/>
                  <a:gd name="T29" fmla="*/ 15 h 24"/>
                  <a:gd name="T30" fmla="*/ 12 w 24"/>
                  <a:gd name="T31" fmla="*/ 16 h 24"/>
                  <a:gd name="T32" fmla="*/ 15 w 24"/>
                  <a:gd name="T33" fmla="*/ 15 h 24"/>
                  <a:gd name="T34" fmla="*/ 16 w 24"/>
                  <a:gd name="T35" fmla="*/ 12 h 24"/>
                  <a:gd name="T36" fmla="*/ 15 w 24"/>
                  <a:gd name="T37" fmla="*/ 9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7" name="Freeform 630"/>
              <p:cNvSpPr>
                <a:spLocks noEditPoints="1"/>
              </p:cNvSpPr>
              <p:nvPr/>
            </p:nvSpPr>
            <p:spPr bwMode="auto">
              <a:xfrm>
                <a:off x="-3835400" y="2584451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4 w 25"/>
                  <a:gd name="T3" fmla="*/ 21 h 25"/>
                  <a:gd name="T4" fmla="*/ 0 w 25"/>
                  <a:gd name="T5" fmla="*/ 13 h 25"/>
                  <a:gd name="T6" fmla="*/ 4 w 25"/>
                  <a:gd name="T7" fmla="*/ 4 h 25"/>
                  <a:gd name="T8" fmla="*/ 12 w 25"/>
                  <a:gd name="T9" fmla="*/ 0 h 25"/>
                  <a:gd name="T10" fmla="*/ 12 w 25"/>
                  <a:gd name="T11" fmla="*/ 0 h 25"/>
                  <a:gd name="T12" fmla="*/ 21 w 25"/>
                  <a:gd name="T13" fmla="*/ 4 h 25"/>
                  <a:gd name="T14" fmla="*/ 25 w 25"/>
                  <a:gd name="T15" fmla="*/ 13 h 25"/>
                  <a:gd name="T16" fmla="*/ 21 w 25"/>
                  <a:gd name="T17" fmla="*/ 21 h 25"/>
                  <a:gd name="T18" fmla="*/ 12 w 25"/>
                  <a:gd name="T19" fmla="*/ 25 h 25"/>
                  <a:gd name="T20" fmla="*/ 12 w 25"/>
                  <a:gd name="T21" fmla="*/ 8 h 25"/>
                  <a:gd name="T22" fmla="*/ 10 w 25"/>
                  <a:gd name="T23" fmla="*/ 10 h 25"/>
                  <a:gd name="T24" fmla="*/ 8 w 25"/>
                  <a:gd name="T25" fmla="*/ 12 h 25"/>
                  <a:gd name="T26" fmla="*/ 10 w 25"/>
                  <a:gd name="T27" fmla="*/ 15 h 25"/>
                  <a:gd name="T28" fmla="*/ 12 w 25"/>
                  <a:gd name="T29" fmla="*/ 16 h 25"/>
                  <a:gd name="T30" fmla="*/ 15 w 25"/>
                  <a:gd name="T31" fmla="*/ 15 h 25"/>
                  <a:gd name="T32" fmla="*/ 16 w 25"/>
                  <a:gd name="T33" fmla="*/ 13 h 25"/>
                  <a:gd name="T34" fmla="*/ 15 w 25"/>
                  <a:gd name="T35" fmla="*/ 10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9" y="25"/>
                      <a:pt x="6" y="23"/>
                      <a:pt x="4" y="21"/>
                    </a:cubicBezTo>
                    <a:cubicBezTo>
                      <a:pt x="2" y="18"/>
                      <a:pt x="0" y="16"/>
                      <a:pt x="0" y="13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6"/>
                      <a:pt x="25" y="9"/>
                      <a:pt x="25" y="13"/>
                    </a:cubicBezTo>
                    <a:cubicBezTo>
                      <a:pt x="24" y="16"/>
                      <a:pt x="23" y="19"/>
                      <a:pt x="21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8" name="Freeform 631"/>
              <p:cNvSpPr>
                <a:spLocks noEditPoints="1"/>
              </p:cNvSpPr>
              <p:nvPr/>
            </p:nvSpPr>
            <p:spPr bwMode="auto">
              <a:xfrm>
                <a:off x="-3814762" y="2609851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5 w 26"/>
                  <a:gd name="T5" fmla="*/ 3 h 24"/>
                  <a:gd name="T6" fmla="*/ 14 w 26"/>
                  <a:gd name="T7" fmla="*/ 0 h 24"/>
                  <a:gd name="T8" fmla="*/ 22 w 26"/>
                  <a:gd name="T9" fmla="*/ 4 h 24"/>
                  <a:gd name="T10" fmla="*/ 26 w 26"/>
                  <a:gd name="T11" fmla="*/ 13 h 24"/>
                  <a:gd name="T12" fmla="*/ 21 w 26"/>
                  <a:gd name="T13" fmla="*/ 21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0 w 26"/>
                  <a:gd name="T21" fmla="*/ 15 h 24"/>
                  <a:gd name="T22" fmla="*/ 13 w 26"/>
                  <a:gd name="T23" fmla="*/ 16 h 24"/>
                  <a:gd name="T24" fmla="*/ 16 w 26"/>
                  <a:gd name="T25" fmla="*/ 15 h 24"/>
                  <a:gd name="T26" fmla="*/ 17 w 26"/>
                  <a:gd name="T27" fmla="*/ 12 h 24"/>
                  <a:gd name="T28" fmla="*/ 16 w 26"/>
                  <a:gd name="T29" fmla="*/ 9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4" y="20"/>
                    </a:cubicBezTo>
                    <a:cubicBezTo>
                      <a:pt x="0" y="15"/>
                      <a:pt x="0" y="8"/>
                      <a:pt x="5" y="3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5" y="7"/>
                      <a:pt x="26" y="10"/>
                      <a:pt x="26" y="13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9" y="11"/>
                      <a:pt x="9" y="13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8" y="11"/>
                      <a:pt x="17" y="10"/>
                      <a:pt x="16" y="9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79" name="Freeform 632"/>
              <p:cNvSpPr>
                <a:spLocks noEditPoints="1"/>
              </p:cNvSpPr>
              <p:nvPr/>
            </p:nvSpPr>
            <p:spPr bwMode="auto">
              <a:xfrm>
                <a:off x="-3792537" y="263683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6 w 26"/>
                  <a:gd name="T5" fmla="*/ 3 h 24"/>
                  <a:gd name="T6" fmla="*/ 14 w 26"/>
                  <a:gd name="T7" fmla="*/ 0 h 24"/>
                  <a:gd name="T8" fmla="*/ 23 w 26"/>
                  <a:gd name="T9" fmla="*/ 5 h 24"/>
                  <a:gd name="T10" fmla="*/ 23 w 26"/>
                  <a:gd name="T11" fmla="*/ 5 h 24"/>
                  <a:gd name="T12" fmla="*/ 26 w 26"/>
                  <a:gd name="T13" fmla="*/ 14 h 24"/>
                  <a:gd name="T14" fmla="*/ 21 w 26"/>
                  <a:gd name="T15" fmla="*/ 22 h 24"/>
                  <a:gd name="T16" fmla="*/ 14 w 26"/>
                  <a:gd name="T17" fmla="*/ 24 h 24"/>
                  <a:gd name="T18" fmla="*/ 14 w 26"/>
                  <a:gd name="T19" fmla="*/ 8 h 24"/>
                  <a:gd name="T20" fmla="*/ 11 w 26"/>
                  <a:gd name="T21" fmla="*/ 9 h 24"/>
                  <a:gd name="T22" fmla="*/ 11 w 26"/>
                  <a:gd name="T23" fmla="*/ 15 h 24"/>
                  <a:gd name="T24" fmla="*/ 11 w 26"/>
                  <a:gd name="T25" fmla="*/ 15 h 24"/>
                  <a:gd name="T26" fmla="*/ 14 w 26"/>
                  <a:gd name="T27" fmla="*/ 16 h 24"/>
                  <a:gd name="T28" fmla="*/ 16 w 26"/>
                  <a:gd name="T29" fmla="*/ 15 h 24"/>
                  <a:gd name="T30" fmla="*/ 18 w 26"/>
                  <a:gd name="T31" fmla="*/ 13 h 24"/>
                  <a:gd name="T32" fmla="*/ 17 w 26"/>
                  <a:gd name="T33" fmla="*/ 10 h 24"/>
                  <a:gd name="T34" fmla="*/ 14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3"/>
                      <a:pt x="5" y="20"/>
                    </a:cubicBezTo>
                    <a:cubicBezTo>
                      <a:pt x="0" y="15"/>
                      <a:pt x="1" y="7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5" y="7"/>
                      <a:pt x="26" y="10"/>
                      <a:pt x="26" y="14"/>
                    </a:cubicBezTo>
                    <a:cubicBezTo>
                      <a:pt x="26" y="17"/>
                      <a:pt x="24" y="20"/>
                      <a:pt x="21" y="22"/>
                    </a:cubicBezTo>
                    <a:cubicBezTo>
                      <a:pt x="19" y="23"/>
                      <a:pt x="17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0" name="Freeform 633"/>
              <p:cNvSpPr>
                <a:spLocks noEditPoints="1"/>
              </p:cNvSpPr>
              <p:nvPr/>
            </p:nvSpPr>
            <p:spPr bwMode="auto">
              <a:xfrm>
                <a:off x="-3827462" y="2547938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14 w 26"/>
                  <a:gd name="T3" fmla="*/ 24 h 24"/>
                  <a:gd name="T4" fmla="*/ 14 w 26"/>
                  <a:gd name="T5" fmla="*/ 24 h 24"/>
                  <a:gd name="T6" fmla="*/ 6 w 26"/>
                  <a:gd name="T7" fmla="*/ 21 h 24"/>
                  <a:gd name="T8" fmla="*/ 5 w 26"/>
                  <a:gd name="T9" fmla="*/ 4 h 24"/>
                  <a:gd name="T10" fmla="*/ 14 w 26"/>
                  <a:gd name="T11" fmla="*/ 0 h 24"/>
                  <a:gd name="T12" fmla="*/ 22 w 26"/>
                  <a:gd name="T13" fmla="*/ 3 h 24"/>
                  <a:gd name="T14" fmla="*/ 26 w 26"/>
                  <a:gd name="T15" fmla="*/ 12 h 24"/>
                  <a:gd name="T16" fmla="*/ 23 w 26"/>
                  <a:gd name="T17" fmla="*/ 21 h 24"/>
                  <a:gd name="T18" fmla="*/ 14 w 26"/>
                  <a:gd name="T19" fmla="*/ 24 h 24"/>
                  <a:gd name="T20" fmla="*/ 14 w 26"/>
                  <a:gd name="T21" fmla="*/ 8 h 24"/>
                  <a:gd name="T22" fmla="*/ 11 w 26"/>
                  <a:gd name="T23" fmla="*/ 9 h 24"/>
                  <a:gd name="T24" fmla="*/ 11 w 26"/>
                  <a:gd name="T25" fmla="*/ 15 h 24"/>
                  <a:gd name="T26" fmla="*/ 14 w 26"/>
                  <a:gd name="T27" fmla="*/ 16 h 24"/>
                  <a:gd name="T28" fmla="*/ 14 w 26"/>
                  <a:gd name="T29" fmla="*/ 16 h 24"/>
                  <a:gd name="T30" fmla="*/ 17 w 26"/>
                  <a:gd name="T31" fmla="*/ 15 h 24"/>
                  <a:gd name="T32" fmla="*/ 18 w 26"/>
                  <a:gd name="T33" fmla="*/ 12 h 24"/>
                  <a:gd name="T34" fmla="*/ 17 w 26"/>
                  <a:gd name="T35" fmla="*/ 9 h 24"/>
                  <a:gd name="T36" fmla="*/ 14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1" y="24"/>
                      <a:pt x="8" y="23"/>
                      <a:pt x="6" y="21"/>
                    </a:cubicBezTo>
                    <a:cubicBezTo>
                      <a:pt x="1" y="16"/>
                      <a:pt x="0" y="9"/>
                      <a:pt x="5" y="4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5" y="6"/>
                      <a:pt x="26" y="9"/>
                      <a:pt x="26" y="12"/>
                    </a:cubicBezTo>
                    <a:cubicBezTo>
                      <a:pt x="26" y="15"/>
                      <a:pt x="25" y="19"/>
                      <a:pt x="23" y="21"/>
                    </a:cubicBezTo>
                    <a:cubicBezTo>
                      <a:pt x="21" y="23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1" name="Freeform 634"/>
              <p:cNvSpPr>
                <a:spLocks noEditPoints="1"/>
              </p:cNvSpPr>
              <p:nvPr/>
            </p:nvSpPr>
            <p:spPr bwMode="auto">
              <a:xfrm>
                <a:off x="-3778250" y="2524126"/>
                <a:ext cx="84138" cy="82550"/>
              </a:xfrm>
              <a:custGeom>
                <a:avLst/>
                <a:gdLst>
                  <a:gd name="T0" fmla="*/ 21 w 39"/>
                  <a:gd name="T1" fmla="*/ 38 h 38"/>
                  <a:gd name="T2" fmla="*/ 19 w 39"/>
                  <a:gd name="T3" fmla="*/ 38 h 38"/>
                  <a:gd name="T4" fmla="*/ 6 w 39"/>
                  <a:gd name="T5" fmla="*/ 32 h 38"/>
                  <a:gd name="T6" fmla="*/ 1 w 39"/>
                  <a:gd name="T7" fmla="*/ 19 h 38"/>
                  <a:gd name="T8" fmla="*/ 6 w 39"/>
                  <a:gd name="T9" fmla="*/ 5 h 38"/>
                  <a:gd name="T10" fmla="*/ 19 w 39"/>
                  <a:gd name="T11" fmla="*/ 0 h 38"/>
                  <a:gd name="T12" fmla="*/ 33 w 39"/>
                  <a:gd name="T13" fmla="*/ 7 h 38"/>
                  <a:gd name="T14" fmla="*/ 39 w 39"/>
                  <a:gd name="T15" fmla="*/ 21 h 38"/>
                  <a:gd name="T16" fmla="*/ 33 w 39"/>
                  <a:gd name="T17" fmla="*/ 34 h 38"/>
                  <a:gd name="T18" fmla="*/ 21 w 39"/>
                  <a:gd name="T19" fmla="*/ 38 h 38"/>
                  <a:gd name="T20" fmla="*/ 18 w 39"/>
                  <a:gd name="T21" fmla="*/ 8 h 38"/>
                  <a:gd name="T22" fmla="*/ 11 w 39"/>
                  <a:gd name="T23" fmla="*/ 11 h 38"/>
                  <a:gd name="T24" fmla="*/ 9 w 39"/>
                  <a:gd name="T25" fmla="*/ 18 h 38"/>
                  <a:gd name="T26" fmla="*/ 12 w 39"/>
                  <a:gd name="T27" fmla="*/ 26 h 38"/>
                  <a:gd name="T28" fmla="*/ 20 w 39"/>
                  <a:gd name="T29" fmla="*/ 30 h 38"/>
                  <a:gd name="T30" fmla="*/ 27 w 39"/>
                  <a:gd name="T31" fmla="*/ 28 h 38"/>
                  <a:gd name="T32" fmla="*/ 30 w 39"/>
                  <a:gd name="T33" fmla="*/ 21 h 38"/>
                  <a:gd name="T34" fmla="*/ 27 w 39"/>
                  <a:gd name="T35" fmla="*/ 12 h 38"/>
                  <a:gd name="T36" fmla="*/ 19 w 39"/>
                  <a:gd name="T37" fmla="*/ 8 h 38"/>
                  <a:gd name="T38" fmla="*/ 18 w 39"/>
                  <a:gd name="T3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4" y="38"/>
                      <a:pt x="9" y="35"/>
                      <a:pt x="6" y="32"/>
                    </a:cubicBezTo>
                    <a:cubicBezTo>
                      <a:pt x="3" y="28"/>
                      <a:pt x="1" y="24"/>
                      <a:pt x="1" y="19"/>
                    </a:cubicBezTo>
                    <a:cubicBezTo>
                      <a:pt x="0" y="14"/>
                      <a:pt x="2" y="9"/>
                      <a:pt x="6" y="5"/>
                    </a:cubicBezTo>
                    <a:cubicBezTo>
                      <a:pt x="9" y="2"/>
                      <a:pt x="14" y="0"/>
                      <a:pt x="19" y="0"/>
                    </a:cubicBezTo>
                    <a:cubicBezTo>
                      <a:pt x="24" y="0"/>
                      <a:pt x="29" y="3"/>
                      <a:pt x="33" y="7"/>
                    </a:cubicBezTo>
                    <a:cubicBezTo>
                      <a:pt x="37" y="11"/>
                      <a:pt x="39" y="16"/>
                      <a:pt x="39" y="21"/>
                    </a:cubicBezTo>
                    <a:cubicBezTo>
                      <a:pt x="39" y="26"/>
                      <a:pt x="36" y="31"/>
                      <a:pt x="33" y="34"/>
                    </a:cubicBezTo>
                    <a:cubicBezTo>
                      <a:pt x="29" y="37"/>
                      <a:pt x="25" y="38"/>
                      <a:pt x="21" y="38"/>
                    </a:cubicBezTo>
                    <a:close/>
                    <a:moveTo>
                      <a:pt x="18" y="8"/>
                    </a:moveTo>
                    <a:cubicBezTo>
                      <a:pt x="15" y="8"/>
                      <a:pt x="13" y="9"/>
                      <a:pt x="11" y="11"/>
                    </a:cubicBezTo>
                    <a:cubicBezTo>
                      <a:pt x="9" y="13"/>
                      <a:pt x="9" y="15"/>
                      <a:pt x="9" y="18"/>
                    </a:cubicBezTo>
                    <a:cubicBezTo>
                      <a:pt x="9" y="21"/>
                      <a:pt x="10" y="24"/>
                      <a:pt x="12" y="26"/>
                    </a:cubicBezTo>
                    <a:cubicBezTo>
                      <a:pt x="14" y="28"/>
                      <a:pt x="17" y="30"/>
                      <a:pt x="20" y="30"/>
                    </a:cubicBezTo>
                    <a:cubicBezTo>
                      <a:pt x="22" y="30"/>
                      <a:pt x="25" y="30"/>
                      <a:pt x="27" y="28"/>
                    </a:cubicBezTo>
                    <a:cubicBezTo>
                      <a:pt x="29" y="26"/>
                      <a:pt x="30" y="24"/>
                      <a:pt x="30" y="21"/>
                    </a:cubicBezTo>
                    <a:cubicBezTo>
                      <a:pt x="31" y="18"/>
                      <a:pt x="29" y="15"/>
                      <a:pt x="27" y="12"/>
                    </a:cubicBezTo>
                    <a:cubicBezTo>
                      <a:pt x="25" y="10"/>
                      <a:pt x="22" y="8"/>
                      <a:pt x="19" y="8"/>
                    </a:cubicBezTo>
                    <a:lnTo>
                      <a:pt x="1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2" name="Freeform 635"/>
              <p:cNvSpPr>
                <a:spLocks noEditPoints="1"/>
              </p:cNvSpPr>
              <p:nvPr/>
            </p:nvSpPr>
            <p:spPr bwMode="auto">
              <a:xfrm>
                <a:off x="-3800475" y="2573338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5 w 26"/>
                  <a:gd name="T5" fmla="*/ 3 h 24"/>
                  <a:gd name="T6" fmla="*/ 13 w 26"/>
                  <a:gd name="T7" fmla="*/ 0 h 24"/>
                  <a:gd name="T8" fmla="*/ 23 w 26"/>
                  <a:gd name="T9" fmla="*/ 4 h 24"/>
                  <a:gd name="T10" fmla="*/ 26 w 26"/>
                  <a:gd name="T11" fmla="*/ 13 h 24"/>
                  <a:gd name="T12" fmla="*/ 22 w 26"/>
                  <a:gd name="T13" fmla="*/ 21 h 24"/>
                  <a:gd name="T14" fmla="*/ 14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5 h 24"/>
                  <a:gd name="T24" fmla="*/ 18 w 26"/>
                  <a:gd name="T25" fmla="*/ 13 h 24"/>
                  <a:gd name="T26" fmla="*/ 17 w 26"/>
                  <a:gd name="T27" fmla="*/ 9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7" y="23"/>
                      <a:pt x="5" y="20"/>
                    </a:cubicBezTo>
                    <a:cubicBezTo>
                      <a:pt x="0" y="16"/>
                      <a:pt x="0" y="8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10"/>
                      <a:pt x="26" y="13"/>
                    </a:cubicBezTo>
                    <a:cubicBezTo>
                      <a:pt x="26" y="16"/>
                      <a:pt x="25" y="19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9" y="10"/>
                      <a:pt x="9" y="13"/>
                      <a:pt x="11" y="15"/>
                    </a:cubicBezTo>
                    <a:cubicBezTo>
                      <a:pt x="12" y="16"/>
                      <a:pt x="15" y="17"/>
                      <a:pt x="17" y="15"/>
                    </a:cubicBezTo>
                    <a:cubicBezTo>
                      <a:pt x="18" y="14"/>
                      <a:pt x="18" y="13"/>
                      <a:pt x="18" y="13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3" name="Freeform 636"/>
              <p:cNvSpPr>
                <a:spLocks noEditPoints="1"/>
              </p:cNvSpPr>
              <p:nvPr/>
            </p:nvSpPr>
            <p:spPr bwMode="auto">
              <a:xfrm>
                <a:off x="-3778250" y="2600326"/>
                <a:ext cx="58738" cy="52388"/>
              </a:xfrm>
              <a:custGeom>
                <a:avLst/>
                <a:gdLst>
                  <a:gd name="T0" fmla="*/ 14 w 27"/>
                  <a:gd name="T1" fmla="*/ 25 h 25"/>
                  <a:gd name="T2" fmla="*/ 5 w 27"/>
                  <a:gd name="T3" fmla="*/ 21 h 25"/>
                  <a:gd name="T4" fmla="*/ 6 w 27"/>
                  <a:gd name="T5" fmla="*/ 3 h 25"/>
                  <a:gd name="T6" fmla="*/ 14 w 27"/>
                  <a:gd name="T7" fmla="*/ 0 h 25"/>
                  <a:gd name="T8" fmla="*/ 23 w 27"/>
                  <a:gd name="T9" fmla="*/ 5 h 25"/>
                  <a:gd name="T10" fmla="*/ 26 w 27"/>
                  <a:gd name="T11" fmla="*/ 14 h 25"/>
                  <a:gd name="T12" fmla="*/ 22 w 27"/>
                  <a:gd name="T13" fmla="*/ 22 h 25"/>
                  <a:gd name="T14" fmla="*/ 14 w 27"/>
                  <a:gd name="T15" fmla="*/ 25 h 25"/>
                  <a:gd name="T16" fmla="*/ 14 w 27"/>
                  <a:gd name="T17" fmla="*/ 8 h 25"/>
                  <a:gd name="T18" fmla="*/ 11 w 27"/>
                  <a:gd name="T19" fmla="*/ 9 h 25"/>
                  <a:gd name="T20" fmla="*/ 11 w 27"/>
                  <a:gd name="T21" fmla="*/ 15 h 25"/>
                  <a:gd name="T22" fmla="*/ 14 w 27"/>
                  <a:gd name="T23" fmla="*/ 17 h 25"/>
                  <a:gd name="T24" fmla="*/ 17 w 27"/>
                  <a:gd name="T25" fmla="*/ 16 h 25"/>
                  <a:gd name="T26" fmla="*/ 18 w 27"/>
                  <a:gd name="T27" fmla="*/ 13 h 25"/>
                  <a:gd name="T28" fmla="*/ 17 w 27"/>
                  <a:gd name="T29" fmla="*/ 10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1" y="25"/>
                      <a:pt x="7" y="23"/>
                      <a:pt x="5" y="21"/>
                    </a:cubicBezTo>
                    <a:cubicBezTo>
                      <a:pt x="0" y="15"/>
                      <a:pt x="1" y="8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5" y="7"/>
                      <a:pt x="27" y="11"/>
                      <a:pt x="26" y="14"/>
                    </a:cubicBezTo>
                    <a:cubicBezTo>
                      <a:pt x="26" y="17"/>
                      <a:pt x="25" y="20"/>
                      <a:pt x="22" y="22"/>
                    </a:cubicBezTo>
                    <a:cubicBezTo>
                      <a:pt x="20" y="24"/>
                      <a:pt x="17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2" y="16"/>
                      <a:pt x="13" y="17"/>
                      <a:pt x="14" y="17"/>
                    </a:cubicBezTo>
                    <a:cubicBezTo>
                      <a:pt x="15" y="17"/>
                      <a:pt x="16" y="16"/>
                      <a:pt x="17" y="16"/>
                    </a:cubicBezTo>
                    <a:cubicBezTo>
                      <a:pt x="18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4" name="Freeform 637"/>
              <p:cNvSpPr>
                <a:spLocks noEditPoints="1"/>
              </p:cNvSpPr>
              <p:nvPr/>
            </p:nvSpPr>
            <p:spPr bwMode="auto">
              <a:xfrm>
                <a:off x="-3797300" y="274955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1 w 26"/>
                  <a:gd name="T3" fmla="*/ 23 h 23"/>
                  <a:gd name="T4" fmla="*/ 4 w 26"/>
                  <a:gd name="T5" fmla="*/ 18 h 23"/>
                  <a:gd name="T6" fmla="*/ 8 w 26"/>
                  <a:gd name="T7" fmla="*/ 2 h 23"/>
                  <a:gd name="T8" fmla="*/ 15 w 26"/>
                  <a:gd name="T9" fmla="*/ 0 h 23"/>
                  <a:gd name="T10" fmla="*/ 24 w 26"/>
                  <a:gd name="T11" fmla="*/ 5 h 23"/>
                  <a:gd name="T12" fmla="*/ 25 w 26"/>
                  <a:gd name="T13" fmla="*/ 14 h 23"/>
                  <a:gd name="T14" fmla="*/ 20 w 26"/>
                  <a:gd name="T15" fmla="*/ 21 h 23"/>
                  <a:gd name="T16" fmla="*/ 13 w 26"/>
                  <a:gd name="T17" fmla="*/ 23 h 23"/>
                  <a:gd name="T18" fmla="*/ 15 w 26"/>
                  <a:gd name="T19" fmla="*/ 8 h 23"/>
                  <a:gd name="T20" fmla="*/ 12 w 26"/>
                  <a:gd name="T21" fmla="*/ 9 h 23"/>
                  <a:gd name="T22" fmla="*/ 10 w 26"/>
                  <a:gd name="T23" fmla="*/ 14 h 23"/>
                  <a:gd name="T24" fmla="*/ 12 w 26"/>
                  <a:gd name="T25" fmla="*/ 15 h 23"/>
                  <a:gd name="T26" fmla="*/ 16 w 26"/>
                  <a:gd name="T27" fmla="*/ 14 h 23"/>
                  <a:gd name="T28" fmla="*/ 18 w 26"/>
                  <a:gd name="T29" fmla="*/ 12 h 23"/>
                  <a:gd name="T30" fmla="*/ 17 w 26"/>
                  <a:gd name="T31" fmla="*/ 10 h 23"/>
                  <a:gd name="T32" fmla="*/ 15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8" y="22"/>
                      <a:pt x="5" y="21"/>
                      <a:pt x="4" y="18"/>
                    </a:cubicBezTo>
                    <a:cubicBezTo>
                      <a:pt x="0" y="13"/>
                      <a:pt x="2" y="6"/>
                      <a:pt x="8" y="2"/>
                    </a:cubicBezTo>
                    <a:cubicBezTo>
                      <a:pt x="10" y="1"/>
                      <a:pt x="12" y="0"/>
                      <a:pt x="15" y="0"/>
                    </a:cubicBezTo>
                    <a:cubicBezTo>
                      <a:pt x="19" y="0"/>
                      <a:pt x="22" y="2"/>
                      <a:pt x="24" y="5"/>
                    </a:cubicBezTo>
                    <a:cubicBezTo>
                      <a:pt x="26" y="8"/>
                      <a:pt x="26" y="11"/>
                      <a:pt x="25" y="14"/>
                    </a:cubicBezTo>
                    <a:cubicBezTo>
                      <a:pt x="25" y="17"/>
                      <a:pt x="23" y="20"/>
                      <a:pt x="20" y="21"/>
                    </a:cubicBezTo>
                    <a:cubicBezTo>
                      <a:pt x="18" y="23"/>
                      <a:pt x="16" y="23"/>
                      <a:pt x="13" y="23"/>
                    </a:cubicBezTo>
                    <a:close/>
                    <a:moveTo>
                      <a:pt x="15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10" y="12"/>
                      <a:pt x="10" y="14"/>
                    </a:cubicBezTo>
                    <a:cubicBezTo>
                      <a:pt x="11" y="15"/>
                      <a:pt x="12" y="15"/>
                      <a:pt x="12" y="15"/>
                    </a:cubicBezTo>
                    <a:cubicBezTo>
                      <a:pt x="13" y="15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8" y="12"/>
                    </a:cubicBezTo>
                    <a:cubicBezTo>
                      <a:pt x="18" y="11"/>
                      <a:pt x="18" y="10"/>
                      <a:pt x="17" y="10"/>
                    </a:cubicBezTo>
                    <a:cubicBezTo>
                      <a:pt x="17" y="9"/>
                      <a:pt x="16" y="8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5" name="Freeform 638"/>
              <p:cNvSpPr>
                <a:spLocks noEditPoints="1"/>
              </p:cNvSpPr>
              <p:nvPr/>
            </p:nvSpPr>
            <p:spPr bwMode="auto">
              <a:xfrm>
                <a:off x="-3779837" y="2778126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7 h 23"/>
                  <a:gd name="T4" fmla="*/ 8 w 26"/>
                  <a:gd name="T5" fmla="*/ 1 h 23"/>
                  <a:gd name="T6" fmla="*/ 14 w 26"/>
                  <a:gd name="T7" fmla="*/ 0 h 23"/>
                  <a:gd name="T8" fmla="*/ 24 w 26"/>
                  <a:gd name="T9" fmla="*/ 5 h 23"/>
                  <a:gd name="T10" fmla="*/ 25 w 26"/>
                  <a:gd name="T11" fmla="*/ 14 h 23"/>
                  <a:gd name="T12" fmla="*/ 19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1 h 23"/>
                  <a:gd name="T26" fmla="*/ 17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5" y="21"/>
                      <a:pt x="3" y="17"/>
                    </a:cubicBezTo>
                    <a:cubicBezTo>
                      <a:pt x="0" y="12"/>
                      <a:pt x="2" y="5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2" y="2"/>
                      <a:pt x="24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4" y="17"/>
                      <a:pt x="22" y="19"/>
                      <a:pt x="19" y="21"/>
                    </a:cubicBezTo>
                    <a:cubicBezTo>
                      <a:pt x="17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2"/>
                      <a:pt x="10" y="13"/>
                    </a:cubicBezTo>
                    <a:cubicBezTo>
                      <a:pt x="11" y="15"/>
                      <a:pt x="13" y="15"/>
                      <a:pt x="15" y="14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6" name="Freeform 639"/>
              <p:cNvSpPr>
                <a:spLocks noEditPoints="1"/>
              </p:cNvSpPr>
              <p:nvPr/>
            </p:nvSpPr>
            <p:spPr bwMode="auto">
              <a:xfrm>
                <a:off x="-3763962" y="2803526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8 h 23"/>
                  <a:gd name="T4" fmla="*/ 8 w 26"/>
                  <a:gd name="T5" fmla="*/ 2 h 23"/>
                  <a:gd name="T6" fmla="*/ 14 w 26"/>
                  <a:gd name="T7" fmla="*/ 0 h 23"/>
                  <a:gd name="T8" fmla="*/ 24 w 26"/>
                  <a:gd name="T9" fmla="*/ 6 h 23"/>
                  <a:gd name="T10" fmla="*/ 25 w 26"/>
                  <a:gd name="T11" fmla="*/ 15 h 23"/>
                  <a:gd name="T12" fmla="*/ 18 w 26"/>
                  <a:gd name="T13" fmla="*/ 22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9 h 23"/>
                  <a:gd name="T20" fmla="*/ 10 w 26"/>
                  <a:gd name="T21" fmla="*/ 14 h 23"/>
                  <a:gd name="T22" fmla="*/ 13 w 26"/>
                  <a:gd name="T23" fmla="*/ 15 h 23"/>
                  <a:gd name="T24" fmla="*/ 15 w 26"/>
                  <a:gd name="T25" fmla="*/ 15 h 23"/>
                  <a:gd name="T26" fmla="*/ 17 w 26"/>
                  <a:gd name="T27" fmla="*/ 12 h 23"/>
                  <a:gd name="T28" fmla="*/ 17 w 26"/>
                  <a:gd name="T29" fmla="*/ 10 h 23"/>
                  <a:gd name="T30" fmla="*/ 14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1"/>
                      <a:pt x="3" y="18"/>
                    </a:cubicBezTo>
                    <a:cubicBezTo>
                      <a:pt x="0" y="12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1" y="21"/>
                      <a:pt x="18" y="22"/>
                    </a:cubicBezTo>
                    <a:cubicBezTo>
                      <a:pt x="17" y="23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0" y="15"/>
                      <a:pt x="11" y="15"/>
                      <a:pt x="13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7" name="Freeform 640"/>
              <p:cNvSpPr>
                <a:spLocks noEditPoints="1"/>
              </p:cNvSpPr>
              <p:nvPr/>
            </p:nvSpPr>
            <p:spPr bwMode="auto">
              <a:xfrm>
                <a:off x="-3751262" y="283368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6 h 23"/>
                  <a:gd name="T4" fmla="*/ 9 w 26"/>
                  <a:gd name="T5" fmla="*/ 1 h 23"/>
                  <a:gd name="T6" fmla="*/ 14 w 26"/>
                  <a:gd name="T7" fmla="*/ 0 h 23"/>
                  <a:gd name="T8" fmla="*/ 25 w 26"/>
                  <a:gd name="T9" fmla="*/ 6 h 23"/>
                  <a:gd name="T10" fmla="*/ 25 w 26"/>
                  <a:gd name="T11" fmla="*/ 15 h 23"/>
                  <a:gd name="T12" fmla="*/ 18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2 h 23"/>
                  <a:gd name="T26" fmla="*/ 17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0"/>
                      <a:pt x="3" y="16"/>
                    </a:cubicBezTo>
                    <a:cubicBezTo>
                      <a:pt x="0" y="11"/>
                      <a:pt x="3" y="4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1" y="20"/>
                      <a:pt x="18" y="21"/>
                    </a:cubicBezTo>
                    <a:cubicBezTo>
                      <a:pt x="17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1" y="14"/>
                      <a:pt x="13" y="15"/>
                      <a:pt x="15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7" y="8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8" name="Freeform 641"/>
              <p:cNvSpPr>
                <a:spLocks noEditPoints="1"/>
              </p:cNvSpPr>
              <p:nvPr/>
            </p:nvSpPr>
            <p:spPr bwMode="auto">
              <a:xfrm>
                <a:off x="-3738562" y="2862263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2 w 26"/>
                  <a:gd name="T3" fmla="*/ 16 h 23"/>
                  <a:gd name="T4" fmla="*/ 9 w 26"/>
                  <a:gd name="T5" fmla="*/ 1 h 23"/>
                  <a:gd name="T6" fmla="*/ 14 w 26"/>
                  <a:gd name="T7" fmla="*/ 0 h 23"/>
                  <a:gd name="T8" fmla="*/ 25 w 26"/>
                  <a:gd name="T9" fmla="*/ 7 h 23"/>
                  <a:gd name="T10" fmla="*/ 24 w 26"/>
                  <a:gd name="T11" fmla="*/ 16 h 23"/>
                  <a:gd name="T12" fmla="*/ 17 w 26"/>
                  <a:gd name="T13" fmla="*/ 22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2 h 23"/>
                  <a:gd name="T26" fmla="*/ 17 w 26"/>
                  <a:gd name="T27" fmla="*/ 10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0"/>
                      <a:pt x="2" y="16"/>
                    </a:cubicBezTo>
                    <a:cubicBezTo>
                      <a:pt x="0" y="10"/>
                      <a:pt x="3" y="4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9" y="0"/>
                      <a:pt x="23" y="3"/>
                      <a:pt x="25" y="7"/>
                    </a:cubicBezTo>
                    <a:cubicBezTo>
                      <a:pt x="26" y="10"/>
                      <a:pt x="26" y="13"/>
                      <a:pt x="24" y="16"/>
                    </a:cubicBezTo>
                    <a:cubicBezTo>
                      <a:pt x="23" y="19"/>
                      <a:pt x="21" y="21"/>
                      <a:pt x="17" y="22"/>
                    </a:cubicBezTo>
                    <a:cubicBezTo>
                      <a:pt x="16" y="23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3" y="15"/>
                      <a:pt x="15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89" name="Freeform 642"/>
              <p:cNvSpPr>
                <a:spLocks noEditPoints="1"/>
              </p:cNvSpPr>
              <p:nvPr/>
            </p:nvSpPr>
            <p:spPr bwMode="auto">
              <a:xfrm>
                <a:off x="-3725862" y="2889251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6 h 24"/>
                  <a:gd name="T4" fmla="*/ 2 w 25"/>
                  <a:gd name="T5" fmla="*/ 7 h 24"/>
                  <a:gd name="T6" fmla="*/ 9 w 25"/>
                  <a:gd name="T7" fmla="*/ 1 h 24"/>
                  <a:gd name="T8" fmla="*/ 18 w 25"/>
                  <a:gd name="T9" fmla="*/ 2 h 24"/>
                  <a:gd name="T10" fmla="*/ 24 w 25"/>
                  <a:gd name="T11" fmla="*/ 8 h 24"/>
                  <a:gd name="T12" fmla="*/ 23 w 25"/>
                  <a:gd name="T13" fmla="*/ 17 h 24"/>
                  <a:gd name="T14" fmla="*/ 16 w 25"/>
                  <a:gd name="T15" fmla="*/ 23 h 24"/>
                  <a:gd name="T16" fmla="*/ 12 w 25"/>
                  <a:gd name="T17" fmla="*/ 24 h 24"/>
                  <a:gd name="T18" fmla="*/ 13 w 25"/>
                  <a:gd name="T19" fmla="*/ 9 h 24"/>
                  <a:gd name="T20" fmla="*/ 11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4 w 25"/>
                  <a:gd name="T27" fmla="*/ 15 h 24"/>
                  <a:gd name="T28" fmla="*/ 16 w 25"/>
                  <a:gd name="T29" fmla="*/ 13 h 24"/>
                  <a:gd name="T30" fmla="*/ 16 w 25"/>
                  <a:gd name="T31" fmla="*/ 11 h 24"/>
                  <a:gd name="T32" fmla="*/ 15 w 25"/>
                  <a:gd name="T33" fmla="*/ 9 h 24"/>
                  <a:gd name="T34" fmla="*/ 13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2" y="21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5"/>
                      <a:pt x="6" y="3"/>
                      <a:pt x="9" y="1"/>
                    </a:cubicBezTo>
                    <a:cubicBezTo>
                      <a:pt x="12" y="0"/>
                      <a:pt x="15" y="0"/>
                      <a:pt x="18" y="2"/>
                    </a:cubicBezTo>
                    <a:cubicBezTo>
                      <a:pt x="21" y="3"/>
                      <a:pt x="23" y="5"/>
                      <a:pt x="24" y="8"/>
                    </a:cubicBezTo>
                    <a:cubicBezTo>
                      <a:pt x="25" y="11"/>
                      <a:pt x="25" y="14"/>
                      <a:pt x="23" y="17"/>
                    </a:cubicBezTo>
                    <a:cubicBezTo>
                      <a:pt x="22" y="20"/>
                      <a:pt x="19" y="22"/>
                      <a:pt x="16" y="23"/>
                    </a:cubicBezTo>
                    <a:cubicBezTo>
                      <a:pt x="15" y="23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2" y="9"/>
                      <a:pt x="11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0" name="Freeform 643"/>
              <p:cNvSpPr>
                <a:spLocks noEditPoints="1"/>
              </p:cNvSpPr>
              <p:nvPr/>
            </p:nvSpPr>
            <p:spPr bwMode="auto">
              <a:xfrm>
                <a:off x="-3762375" y="2740026"/>
                <a:ext cx="58738" cy="50800"/>
              </a:xfrm>
              <a:custGeom>
                <a:avLst/>
                <a:gdLst>
                  <a:gd name="T0" fmla="*/ 14 w 27"/>
                  <a:gd name="T1" fmla="*/ 24 h 24"/>
                  <a:gd name="T2" fmla="*/ 4 w 27"/>
                  <a:gd name="T3" fmla="*/ 18 h 24"/>
                  <a:gd name="T4" fmla="*/ 8 w 27"/>
                  <a:gd name="T5" fmla="*/ 2 h 24"/>
                  <a:gd name="T6" fmla="*/ 14 w 27"/>
                  <a:gd name="T7" fmla="*/ 0 h 24"/>
                  <a:gd name="T8" fmla="*/ 24 w 27"/>
                  <a:gd name="T9" fmla="*/ 6 h 24"/>
                  <a:gd name="T10" fmla="*/ 26 w 27"/>
                  <a:gd name="T11" fmla="*/ 15 h 24"/>
                  <a:gd name="T12" fmla="*/ 20 w 27"/>
                  <a:gd name="T13" fmla="*/ 22 h 24"/>
                  <a:gd name="T14" fmla="*/ 14 w 27"/>
                  <a:gd name="T15" fmla="*/ 24 h 24"/>
                  <a:gd name="T16" fmla="*/ 14 w 27"/>
                  <a:gd name="T17" fmla="*/ 8 h 24"/>
                  <a:gd name="T18" fmla="*/ 12 w 27"/>
                  <a:gd name="T19" fmla="*/ 9 h 24"/>
                  <a:gd name="T20" fmla="*/ 11 w 27"/>
                  <a:gd name="T21" fmla="*/ 14 h 24"/>
                  <a:gd name="T22" fmla="*/ 16 w 27"/>
                  <a:gd name="T23" fmla="*/ 15 h 24"/>
                  <a:gd name="T24" fmla="*/ 18 w 27"/>
                  <a:gd name="T25" fmla="*/ 13 h 24"/>
                  <a:gd name="T26" fmla="*/ 18 w 27"/>
                  <a:gd name="T27" fmla="*/ 10 h 24"/>
                  <a:gd name="T28" fmla="*/ 14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0" y="24"/>
                      <a:pt x="6" y="22"/>
                      <a:pt x="4" y="18"/>
                    </a:cubicBezTo>
                    <a:cubicBezTo>
                      <a:pt x="0" y="13"/>
                      <a:pt x="2" y="6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9" y="0"/>
                      <a:pt x="22" y="2"/>
                      <a:pt x="24" y="6"/>
                    </a:cubicBezTo>
                    <a:cubicBezTo>
                      <a:pt x="26" y="8"/>
                      <a:pt x="27" y="11"/>
                      <a:pt x="26" y="15"/>
                    </a:cubicBezTo>
                    <a:cubicBezTo>
                      <a:pt x="25" y="18"/>
                      <a:pt x="23" y="20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2" y="16"/>
                      <a:pt x="14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1" name="Freeform 644"/>
              <p:cNvSpPr>
                <a:spLocks noEditPoints="1"/>
              </p:cNvSpPr>
              <p:nvPr/>
            </p:nvSpPr>
            <p:spPr bwMode="auto">
              <a:xfrm>
                <a:off x="-3744912" y="27670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0 w 26"/>
                  <a:gd name="T3" fmla="*/ 24 h 24"/>
                  <a:gd name="T4" fmla="*/ 3 w 26"/>
                  <a:gd name="T5" fmla="*/ 18 h 24"/>
                  <a:gd name="T6" fmla="*/ 8 w 26"/>
                  <a:gd name="T7" fmla="*/ 2 h 24"/>
                  <a:gd name="T8" fmla="*/ 14 w 26"/>
                  <a:gd name="T9" fmla="*/ 0 h 24"/>
                  <a:gd name="T10" fmla="*/ 24 w 26"/>
                  <a:gd name="T11" fmla="*/ 6 h 24"/>
                  <a:gd name="T12" fmla="*/ 25 w 26"/>
                  <a:gd name="T13" fmla="*/ 16 h 24"/>
                  <a:gd name="T14" fmla="*/ 19 w 26"/>
                  <a:gd name="T15" fmla="*/ 23 h 24"/>
                  <a:gd name="T16" fmla="*/ 13 w 26"/>
                  <a:gd name="T17" fmla="*/ 24 h 24"/>
                  <a:gd name="T18" fmla="*/ 14 w 26"/>
                  <a:gd name="T19" fmla="*/ 8 h 24"/>
                  <a:gd name="T20" fmla="*/ 12 w 26"/>
                  <a:gd name="T21" fmla="*/ 9 h 24"/>
                  <a:gd name="T22" fmla="*/ 10 w 26"/>
                  <a:gd name="T23" fmla="*/ 14 h 24"/>
                  <a:gd name="T24" fmla="*/ 12 w 26"/>
                  <a:gd name="T25" fmla="*/ 16 h 24"/>
                  <a:gd name="T26" fmla="*/ 16 w 26"/>
                  <a:gd name="T27" fmla="*/ 15 h 24"/>
                  <a:gd name="T28" fmla="*/ 18 w 26"/>
                  <a:gd name="T29" fmla="*/ 13 h 24"/>
                  <a:gd name="T30" fmla="*/ 17 w 26"/>
                  <a:gd name="T31" fmla="*/ 10 h 24"/>
                  <a:gd name="T32" fmla="*/ 14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5" y="21"/>
                      <a:pt x="3" y="18"/>
                    </a:cubicBezTo>
                    <a:cubicBezTo>
                      <a:pt x="0" y="13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3"/>
                      <a:pt x="10" y="14"/>
                    </a:cubicBezTo>
                    <a:cubicBezTo>
                      <a:pt x="11" y="15"/>
                      <a:pt x="12" y="16"/>
                      <a:pt x="12" y="16"/>
                    </a:cubicBezTo>
                    <a:cubicBezTo>
                      <a:pt x="13" y="16"/>
                      <a:pt x="15" y="16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2" name="Freeform 645"/>
              <p:cNvSpPr>
                <a:spLocks noEditPoints="1"/>
              </p:cNvSpPr>
              <p:nvPr/>
            </p:nvSpPr>
            <p:spPr bwMode="auto">
              <a:xfrm>
                <a:off x="-3730625" y="2797176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10 w 26"/>
                  <a:gd name="T3" fmla="*/ 23 h 24"/>
                  <a:gd name="T4" fmla="*/ 6 w 26"/>
                  <a:gd name="T5" fmla="*/ 21 h 24"/>
                  <a:gd name="T6" fmla="*/ 3 w 26"/>
                  <a:gd name="T7" fmla="*/ 17 h 24"/>
                  <a:gd name="T8" fmla="*/ 9 w 26"/>
                  <a:gd name="T9" fmla="*/ 1 h 24"/>
                  <a:gd name="T10" fmla="*/ 14 w 26"/>
                  <a:gd name="T11" fmla="*/ 0 h 24"/>
                  <a:gd name="T12" fmla="*/ 25 w 26"/>
                  <a:gd name="T13" fmla="*/ 6 h 24"/>
                  <a:gd name="T14" fmla="*/ 26 w 26"/>
                  <a:gd name="T15" fmla="*/ 11 h 24"/>
                  <a:gd name="T16" fmla="*/ 26 w 26"/>
                  <a:gd name="T17" fmla="*/ 11 h 24"/>
                  <a:gd name="T18" fmla="*/ 25 w 26"/>
                  <a:gd name="T19" fmla="*/ 16 h 24"/>
                  <a:gd name="T20" fmla="*/ 19 w 26"/>
                  <a:gd name="T21" fmla="*/ 22 h 24"/>
                  <a:gd name="T22" fmla="*/ 14 w 26"/>
                  <a:gd name="T23" fmla="*/ 24 h 24"/>
                  <a:gd name="T24" fmla="*/ 14 w 26"/>
                  <a:gd name="T25" fmla="*/ 8 h 24"/>
                  <a:gd name="T26" fmla="*/ 12 w 26"/>
                  <a:gd name="T27" fmla="*/ 9 h 24"/>
                  <a:gd name="T28" fmla="*/ 10 w 26"/>
                  <a:gd name="T29" fmla="*/ 14 h 24"/>
                  <a:gd name="T30" fmla="*/ 11 w 26"/>
                  <a:gd name="T31" fmla="*/ 15 h 24"/>
                  <a:gd name="T32" fmla="*/ 11 w 26"/>
                  <a:gd name="T33" fmla="*/ 15 h 24"/>
                  <a:gd name="T34" fmla="*/ 12 w 26"/>
                  <a:gd name="T35" fmla="*/ 15 h 24"/>
                  <a:gd name="T36" fmla="*/ 16 w 26"/>
                  <a:gd name="T37" fmla="*/ 15 h 24"/>
                  <a:gd name="T38" fmla="*/ 18 w 26"/>
                  <a:gd name="T39" fmla="*/ 13 h 24"/>
                  <a:gd name="T40" fmla="*/ 18 w 26"/>
                  <a:gd name="T41" fmla="*/ 11 h 24"/>
                  <a:gd name="T42" fmla="*/ 18 w 26"/>
                  <a:gd name="T43" fmla="*/ 10 h 24"/>
                  <a:gd name="T44" fmla="*/ 14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8" y="23"/>
                      <a:pt x="7" y="22"/>
                      <a:pt x="6" y="21"/>
                    </a:cubicBezTo>
                    <a:cubicBezTo>
                      <a:pt x="5" y="20"/>
                      <a:pt x="4" y="19"/>
                      <a:pt x="3" y="17"/>
                    </a:cubicBezTo>
                    <a:cubicBezTo>
                      <a:pt x="0" y="12"/>
                      <a:pt x="3" y="5"/>
                      <a:pt x="9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8"/>
                      <a:pt x="26" y="9"/>
                      <a:pt x="26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3"/>
                      <a:pt x="26" y="14"/>
                      <a:pt x="25" y="16"/>
                    </a:cubicBezTo>
                    <a:cubicBezTo>
                      <a:pt x="24" y="19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0" y="14"/>
                      <a:pt x="11" y="14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6"/>
                      <a:pt x="14" y="16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8" y="12"/>
                      <a:pt x="18" y="11"/>
                    </a:cubicBezTo>
                    <a:cubicBezTo>
                      <a:pt x="18" y="11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3" name="Freeform 646"/>
              <p:cNvSpPr>
                <a:spLocks noEditPoints="1"/>
              </p:cNvSpPr>
              <p:nvPr/>
            </p:nvSpPr>
            <p:spPr bwMode="auto">
              <a:xfrm>
                <a:off x="-3714750" y="282733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2 w 26"/>
                  <a:gd name="T3" fmla="*/ 17 h 23"/>
                  <a:gd name="T4" fmla="*/ 8 w 26"/>
                  <a:gd name="T5" fmla="*/ 1 h 23"/>
                  <a:gd name="T6" fmla="*/ 14 w 26"/>
                  <a:gd name="T7" fmla="*/ 0 h 23"/>
                  <a:gd name="T8" fmla="*/ 24 w 26"/>
                  <a:gd name="T9" fmla="*/ 7 h 23"/>
                  <a:gd name="T10" fmla="*/ 25 w 26"/>
                  <a:gd name="T11" fmla="*/ 16 h 23"/>
                  <a:gd name="T12" fmla="*/ 18 w 26"/>
                  <a:gd name="T13" fmla="*/ 23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9" y="23"/>
                      <a:pt x="4" y="21"/>
                      <a:pt x="2" y="17"/>
                    </a:cubicBezTo>
                    <a:cubicBezTo>
                      <a:pt x="0" y="11"/>
                      <a:pt x="2" y="4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4" y="19"/>
                      <a:pt x="21" y="21"/>
                      <a:pt x="18" y="23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9"/>
                      <a:pt x="9" y="12"/>
                      <a:pt x="10" y="13"/>
                    </a:cubicBezTo>
                    <a:cubicBezTo>
                      <a:pt x="10" y="15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4" name="Freeform 647"/>
              <p:cNvSpPr>
                <a:spLocks noEditPoints="1"/>
              </p:cNvSpPr>
              <p:nvPr/>
            </p:nvSpPr>
            <p:spPr bwMode="auto">
              <a:xfrm>
                <a:off x="-3702050" y="2857501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8 w 26"/>
                  <a:gd name="T3" fmla="*/ 23 h 24"/>
                  <a:gd name="T4" fmla="*/ 2 w 26"/>
                  <a:gd name="T5" fmla="*/ 16 h 24"/>
                  <a:gd name="T6" fmla="*/ 9 w 26"/>
                  <a:gd name="T7" fmla="*/ 1 h 24"/>
                  <a:gd name="T8" fmla="*/ 14 w 26"/>
                  <a:gd name="T9" fmla="*/ 0 h 24"/>
                  <a:gd name="T10" fmla="*/ 24 w 26"/>
                  <a:gd name="T11" fmla="*/ 8 h 24"/>
                  <a:gd name="T12" fmla="*/ 24 w 26"/>
                  <a:gd name="T13" fmla="*/ 17 h 24"/>
                  <a:gd name="T14" fmla="*/ 17 w 26"/>
                  <a:gd name="T15" fmla="*/ 23 h 24"/>
                  <a:gd name="T16" fmla="*/ 13 w 26"/>
                  <a:gd name="T17" fmla="*/ 24 h 24"/>
                  <a:gd name="T18" fmla="*/ 14 w 26"/>
                  <a:gd name="T19" fmla="*/ 8 h 24"/>
                  <a:gd name="T20" fmla="*/ 12 w 26"/>
                  <a:gd name="T21" fmla="*/ 9 h 24"/>
                  <a:gd name="T22" fmla="*/ 9 w 26"/>
                  <a:gd name="T23" fmla="*/ 13 h 24"/>
                  <a:gd name="T24" fmla="*/ 11 w 26"/>
                  <a:gd name="T25" fmla="*/ 15 h 24"/>
                  <a:gd name="T26" fmla="*/ 14 w 26"/>
                  <a:gd name="T27" fmla="*/ 15 h 24"/>
                  <a:gd name="T28" fmla="*/ 17 w 26"/>
                  <a:gd name="T29" fmla="*/ 13 h 24"/>
                  <a:gd name="T30" fmla="*/ 17 w 26"/>
                  <a:gd name="T31" fmla="*/ 10 h 24"/>
                  <a:gd name="T32" fmla="*/ 14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0"/>
                      <a:pt x="3" y="4"/>
                      <a:pt x="9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3" y="20"/>
                      <a:pt x="20" y="22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2" y="9"/>
                    </a:cubicBezTo>
                    <a:cubicBezTo>
                      <a:pt x="10" y="9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5" name="Freeform 648"/>
              <p:cNvSpPr>
                <a:spLocks noEditPoints="1"/>
              </p:cNvSpPr>
              <p:nvPr/>
            </p:nvSpPr>
            <p:spPr bwMode="auto">
              <a:xfrm>
                <a:off x="-3719512" y="27352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9 h 24"/>
                  <a:gd name="T4" fmla="*/ 0 w 25"/>
                  <a:gd name="T5" fmla="*/ 9 h 24"/>
                  <a:gd name="T6" fmla="*/ 6 w 25"/>
                  <a:gd name="T7" fmla="*/ 2 h 24"/>
                  <a:gd name="T8" fmla="*/ 15 w 25"/>
                  <a:gd name="T9" fmla="*/ 1 h 24"/>
                  <a:gd name="T10" fmla="*/ 23 w 25"/>
                  <a:gd name="T11" fmla="*/ 6 h 24"/>
                  <a:gd name="T12" fmla="*/ 24 w 25"/>
                  <a:gd name="T13" fmla="*/ 16 h 24"/>
                  <a:gd name="T14" fmla="*/ 18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0 w 25"/>
                  <a:gd name="T21" fmla="*/ 9 h 24"/>
                  <a:gd name="T22" fmla="*/ 8 w 25"/>
                  <a:gd name="T23" fmla="*/ 12 h 24"/>
                  <a:gd name="T24" fmla="*/ 9 w 25"/>
                  <a:gd name="T25" fmla="*/ 14 h 24"/>
                  <a:gd name="T26" fmla="*/ 12 w 25"/>
                  <a:gd name="T27" fmla="*/ 16 h 24"/>
                  <a:gd name="T28" fmla="*/ 14 w 25"/>
                  <a:gd name="T29" fmla="*/ 16 h 24"/>
                  <a:gd name="T30" fmla="*/ 16 w 25"/>
                  <a:gd name="T31" fmla="*/ 14 h 24"/>
                  <a:gd name="T32" fmla="*/ 16 w 25"/>
                  <a:gd name="T33" fmla="*/ 10 h 24"/>
                  <a:gd name="T34" fmla="*/ 13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9"/>
                    </a:cubicBezTo>
                    <a:cubicBezTo>
                      <a:pt x="1" y="6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1"/>
                    </a:cubicBezTo>
                    <a:cubicBezTo>
                      <a:pt x="18" y="1"/>
                      <a:pt x="21" y="3"/>
                      <a:pt x="23" y="6"/>
                    </a:cubicBezTo>
                    <a:cubicBezTo>
                      <a:pt x="24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9"/>
                      <a:pt x="10" y="9"/>
                    </a:cubicBezTo>
                    <a:cubicBezTo>
                      <a:pt x="9" y="10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4"/>
                    </a:cubicBezTo>
                    <a:cubicBezTo>
                      <a:pt x="9" y="16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6" name="Freeform 649"/>
              <p:cNvSpPr>
                <a:spLocks noEditPoints="1"/>
              </p:cNvSpPr>
              <p:nvPr/>
            </p:nvSpPr>
            <p:spPr bwMode="auto">
              <a:xfrm>
                <a:off x="-3703637" y="2765426"/>
                <a:ext cx="52388" cy="53975"/>
              </a:xfrm>
              <a:custGeom>
                <a:avLst/>
                <a:gdLst>
                  <a:gd name="T0" fmla="*/ 13 w 25"/>
                  <a:gd name="T1" fmla="*/ 25 h 25"/>
                  <a:gd name="T2" fmla="*/ 2 w 25"/>
                  <a:gd name="T3" fmla="*/ 18 h 25"/>
                  <a:gd name="T4" fmla="*/ 1 w 25"/>
                  <a:gd name="T5" fmla="*/ 9 h 25"/>
                  <a:gd name="T6" fmla="*/ 7 w 25"/>
                  <a:gd name="T7" fmla="*/ 2 h 25"/>
                  <a:gd name="T8" fmla="*/ 16 w 25"/>
                  <a:gd name="T9" fmla="*/ 1 h 25"/>
                  <a:gd name="T10" fmla="*/ 24 w 25"/>
                  <a:gd name="T11" fmla="*/ 7 h 25"/>
                  <a:gd name="T12" fmla="*/ 24 w 25"/>
                  <a:gd name="T13" fmla="*/ 16 h 25"/>
                  <a:gd name="T14" fmla="*/ 18 w 25"/>
                  <a:gd name="T15" fmla="*/ 23 h 25"/>
                  <a:gd name="T16" fmla="*/ 13 w 25"/>
                  <a:gd name="T17" fmla="*/ 25 h 25"/>
                  <a:gd name="T18" fmla="*/ 13 w 25"/>
                  <a:gd name="T19" fmla="*/ 8 h 25"/>
                  <a:gd name="T20" fmla="*/ 11 w 25"/>
                  <a:gd name="T21" fmla="*/ 9 h 25"/>
                  <a:gd name="T22" fmla="*/ 9 w 25"/>
                  <a:gd name="T23" fmla="*/ 11 h 25"/>
                  <a:gd name="T24" fmla="*/ 9 w 25"/>
                  <a:gd name="T25" fmla="*/ 14 h 25"/>
                  <a:gd name="T26" fmla="*/ 13 w 25"/>
                  <a:gd name="T27" fmla="*/ 16 h 25"/>
                  <a:gd name="T28" fmla="*/ 15 w 25"/>
                  <a:gd name="T29" fmla="*/ 16 h 25"/>
                  <a:gd name="T30" fmla="*/ 17 w 25"/>
                  <a:gd name="T31" fmla="*/ 14 h 25"/>
                  <a:gd name="T32" fmla="*/ 16 w 25"/>
                  <a:gd name="T33" fmla="*/ 11 h 25"/>
                  <a:gd name="T34" fmla="*/ 14 w 25"/>
                  <a:gd name="T35" fmla="*/ 9 h 25"/>
                  <a:gd name="T36" fmla="*/ 13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10" y="0"/>
                      <a:pt x="13" y="0"/>
                      <a:pt x="16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7" y="24"/>
                      <a:pt x="15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9" y="14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7" name="Freeform 650"/>
              <p:cNvSpPr>
                <a:spLocks noEditPoints="1"/>
              </p:cNvSpPr>
              <p:nvPr/>
            </p:nvSpPr>
            <p:spPr bwMode="auto">
              <a:xfrm>
                <a:off x="-3689350" y="2795588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2 w 25"/>
                  <a:gd name="T3" fmla="*/ 18 h 25"/>
                  <a:gd name="T4" fmla="*/ 2 w 25"/>
                  <a:gd name="T5" fmla="*/ 9 h 25"/>
                  <a:gd name="T6" fmla="*/ 8 w 25"/>
                  <a:gd name="T7" fmla="*/ 2 h 25"/>
                  <a:gd name="T8" fmla="*/ 17 w 25"/>
                  <a:gd name="T9" fmla="*/ 1 h 25"/>
                  <a:gd name="T10" fmla="*/ 24 w 25"/>
                  <a:gd name="T11" fmla="*/ 8 h 25"/>
                  <a:gd name="T12" fmla="*/ 24 w 25"/>
                  <a:gd name="T13" fmla="*/ 17 h 25"/>
                  <a:gd name="T14" fmla="*/ 18 w 25"/>
                  <a:gd name="T15" fmla="*/ 24 h 25"/>
                  <a:gd name="T16" fmla="*/ 13 w 25"/>
                  <a:gd name="T17" fmla="*/ 25 h 25"/>
                  <a:gd name="T18" fmla="*/ 13 w 25"/>
                  <a:gd name="T19" fmla="*/ 9 h 25"/>
                  <a:gd name="T20" fmla="*/ 11 w 25"/>
                  <a:gd name="T21" fmla="*/ 9 h 25"/>
                  <a:gd name="T22" fmla="*/ 9 w 25"/>
                  <a:gd name="T23" fmla="*/ 12 h 25"/>
                  <a:gd name="T24" fmla="*/ 9 w 25"/>
                  <a:gd name="T25" fmla="*/ 15 h 25"/>
                  <a:gd name="T26" fmla="*/ 15 w 25"/>
                  <a:gd name="T27" fmla="*/ 17 h 25"/>
                  <a:gd name="T28" fmla="*/ 17 w 25"/>
                  <a:gd name="T29" fmla="*/ 14 h 25"/>
                  <a:gd name="T30" fmla="*/ 17 w 25"/>
                  <a:gd name="T31" fmla="*/ 11 h 25"/>
                  <a:gd name="T32" fmla="*/ 14 w 25"/>
                  <a:gd name="T33" fmla="*/ 9 h 25"/>
                  <a:gd name="T34" fmla="*/ 13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2" y="9"/>
                    </a:cubicBezTo>
                    <a:cubicBezTo>
                      <a:pt x="3" y="6"/>
                      <a:pt x="5" y="3"/>
                      <a:pt x="8" y="2"/>
                    </a:cubicBezTo>
                    <a:cubicBezTo>
                      <a:pt x="11" y="1"/>
                      <a:pt x="14" y="0"/>
                      <a:pt x="17" y="1"/>
                    </a:cubicBezTo>
                    <a:cubicBezTo>
                      <a:pt x="20" y="2"/>
                      <a:pt x="22" y="5"/>
                      <a:pt x="24" y="8"/>
                    </a:cubicBezTo>
                    <a:cubicBezTo>
                      <a:pt x="25" y="11"/>
                      <a:pt x="25" y="14"/>
                      <a:pt x="24" y="17"/>
                    </a:cubicBezTo>
                    <a:cubicBezTo>
                      <a:pt x="23" y="20"/>
                      <a:pt x="21" y="23"/>
                      <a:pt x="18" y="24"/>
                    </a:cubicBezTo>
                    <a:cubicBezTo>
                      <a:pt x="16" y="25"/>
                      <a:pt x="15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1" y="9"/>
                    </a:cubicBezTo>
                    <a:cubicBezTo>
                      <a:pt x="10" y="10"/>
                      <a:pt x="10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7"/>
                      <a:pt x="13" y="17"/>
                      <a:pt x="15" y="17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8" name="Freeform 651"/>
              <p:cNvSpPr>
                <a:spLocks noEditPoints="1"/>
              </p:cNvSpPr>
              <p:nvPr/>
            </p:nvSpPr>
            <p:spPr bwMode="auto">
              <a:xfrm>
                <a:off x="-3676650" y="2828926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6 h 24"/>
                  <a:gd name="T4" fmla="*/ 9 w 26"/>
                  <a:gd name="T5" fmla="*/ 1 h 24"/>
                  <a:gd name="T6" fmla="*/ 13 w 26"/>
                  <a:gd name="T7" fmla="*/ 0 h 24"/>
                  <a:gd name="T8" fmla="*/ 25 w 26"/>
                  <a:gd name="T9" fmla="*/ 7 h 24"/>
                  <a:gd name="T10" fmla="*/ 24 w 26"/>
                  <a:gd name="T11" fmla="*/ 17 h 24"/>
                  <a:gd name="T12" fmla="*/ 18 w 26"/>
                  <a:gd name="T13" fmla="*/ 23 h 24"/>
                  <a:gd name="T14" fmla="*/ 13 w 26"/>
                  <a:gd name="T15" fmla="*/ 24 h 24"/>
                  <a:gd name="T16" fmla="*/ 13 w 26"/>
                  <a:gd name="T17" fmla="*/ 8 h 24"/>
                  <a:gd name="T18" fmla="*/ 12 w 26"/>
                  <a:gd name="T19" fmla="*/ 8 h 24"/>
                  <a:gd name="T20" fmla="*/ 10 w 26"/>
                  <a:gd name="T21" fmla="*/ 13 h 24"/>
                  <a:gd name="T22" fmla="*/ 15 w 26"/>
                  <a:gd name="T23" fmla="*/ 15 h 24"/>
                  <a:gd name="T24" fmla="*/ 17 w 26"/>
                  <a:gd name="T25" fmla="*/ 13 h 24"/>
                  <a:gd name="T26" fmla="*/ 17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4" y="21"/>
                      <a:pt x="2" y="16"/>
                    </a:cubicBezTo>
                    <a:cubicBezTo>
                      <a:pt x="0" y="10"/>
                      <a:pt x="3" y="3"/>
                      <a:pt x="9" y="1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10"/>
                      <a:pt x="26" y="14"/>
                      <a:pt x="24" y="17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99" name="Freeform 652"/>
              <p:cNvSpPr>
                <a:spLocks noEditPoints="1"/>
              </p:cNvSpPr>
              <p:nvPr/>
            </p:nvSpPr>
            <p:spPr bwMode="auto">
              <a:xfrm>
                <a:off x="-3684587" y="2732088"/>
                <a:ext cx="57150" cy="53975"/>
              </a:xfrm>
              <a:custGeom>
                <a:avLst/>
                <a:gdLst>
                  <a:gd name="T0" fmla="*/ 14 w 27"/>
                  <a:gd name="T1" fmla="*/ 25 h 25"/>
                  <a:gd name="T2" fmla="*/ 11 w 27"/>
                  <a:gd name="T3" fmla="*/ 24 h 25"/>
                  <a:gd name="T4" fmla="*/ 4 w 27"/>
                  <a:gd name="T5" fmla="*/ 19 h 25"/>
                  <a:gd name="T6" fmla="*/ 8 w 27"/>
                  <a:gd name="T7" fmla="*/ 2 h 25"/>
                  <a:gd name="T8" fmla="*/ 14 w 27"/>
                  <a:gd name="T9" fmla="*/ 0 h 25"/>
                  <a:gd name="T10" fmla="*/ 25 w 27"/>
                  <a:gd name="T11" fmla="*/ 7 h 25"/>
                  <a:gd name="T12" fmla="*/ 26 w 27"/>
                  <a:gd name="T13" fmla="*/ 16 h 25"/>
                  <a:gd name="T14" fmla="*/ 20 w 27"/>
                  <a:gd name="T15" fmla="*/ 24 h 25"/>
                  <a:gd name="T16" fmla="*/ 14 w 27"/>
                  <a:gd name="T17" fmla="*/ 25 h 25"/>
                  <a:gd name="T18" fmla="*/ 14 w 27"/>
                  <a:gd name="T19" fmla="*/ 8 h 25"/>
                  <a:gd name="T20" fmla="*/ 12 w 27"/>
                  <a:gd name="T21" fmla="*/ 9 h 25"/>
                  <a:gd name="T22" fmla="*/ 11 w 27"/>
                  <a:gd name="T23" fmla="*/ 14 h 25"/>
                  <a:gd name="T24" fmla="*/ 13 w 27"/>
                  <a:gd name="T25" fmla="*/ 17 h 25"/>
                  <a:gd name="T26" fmla="*/ 16 w 27"/>
                  <a:gd name="T27" fmla="*/ 16 h 25"/>
                  <a:gd name="T28" fmla="*/ 18 w 27"/>
                  <a:gd name="T29" fmla="*/ 14 h 25"/>
                  <a:gd name="T30" fmla="*/ 18 w 27"/>
                  <a:gd name="T31" fmla="*/ 11 h 25"/>
                  <a:gd name="T32" fmla="*/ 14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8" y="23"/>
                      <a:pt x="5" y="21"/>
                      <a:pt x="4" y="19"/>
                    </a:cubicBezTo>
                    <a:cubicBezTo>
                      <a:pt x="0" y="13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9"/>
                      <a:pt x="27" y="13"/>
                      <a:pt x="26" y="16"/>
                    </a:cubicBezTo>
                    <a:cubicBezTo>
                      <a:pt x="25" y="19"/>
                      <a:pt x="23" y="22"/>
                      <a:pt x="20" y="24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1" y="14"/>
                    </a:cubicBezTo>
                    <a:cubicBezTo>
                      <a:pt x="11" y="16"/>
                      <a:pt x="12" y="16"/>
                      <a:pt x="13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9" y="13"/>
                      <a:pt x="18" y="12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0" name="Freeform 653"/>
              <p:cNvSpPr>
                <a:spLocks noEditPoints="1"/>
              </p:cNvSpPr>
              <p:nvPr/>
            </p:nvSpPr>
            <p:spPr bwMode="auto">
              <a:xfrm>
                <a:off x="-3640137" y="2728913"/>
                <a:ext cx="85725" cy="82550"/>
              </a:xfrm>
              <a:custGeom>
                <a:avLst/>
                <a:gdLst>
                  <a:gd name="T0" fmla="*/ 23 w 40"/>
                  <a:gd name="T1" fmla="*/ 39 h 39"/>
                  <a:gd name="T2" fmla="*/ 16 w 40"/>
                  <a:gd name="T3" fmla="*/ 37 h 39"/>
                  <a:gd name="T4" fmla="*/ 10 w 40"/>
                  <a:gd name="T5" fmla="*/ 33 h 39"/>
                  <a:gd name="T6" fmla="*/ 5 w 40"/>
                  <a:gd name="T7" fmla="*/ 28 h 39"/>
                  <a:gd name="T8" fmla="*/ 12 w 40"/>
                  <a:gd name="T9" fmla="*/ 2 h 39"/>
                  <a:gd name="T10" fmla="*/ 20 w 40"/>
                  <a:gd name="T11" fmla="*/ 0 h 39"/>
                  <a:gd name="T12" fmla="*/ 38 w 40"/>
                  <a:gd name="T13" fmla="*/ 11 h 39"/>
                  <a:gd name="T14" fmla="*/ 40 w 40"/>
                  <a:gd name="T15" fmla="*/ 19 h 39"/>
                  <a:gd name="T16" fmla="*/ 39 w 40"/>
                  <a:gd name="T17" fmla="*/ 26 h 39"/>
                  <a:gd name="T18" fmla="*/ 30 w 40"/>
                  <a:gd name="T19" fmla="*/ 37 h 39"/>
                  <a:gd name="T20" fmla="*/ 23 w 40"/>
                  <a:gd name="T21" fmla="*/ 39 h 39"/>
                  <a:gd name="T22" fmla="*/ 20 w 40"/>
                  <a:gd name="T23" fmla="*/ 8 h 39"/>
                  <a:gd name="T24" fmla="*/ 16 w 40"/>
                  <a:gd name="T25" fmla="*/ 9 h 39"/>
                  <a:gd name="T26" fmla="*/ 12 w 40"/>
                  <a:gd name="T27" fmla="*/ 24 h 39"/>
                  <a:gd name="T28" fmla="*/ 15 w 40"/>
                  <a:gd name="T29" fmla="*/ 28 h 39"/>
                  <a:gd name="T30" fmla="*/ 19 w 40"/>
                  <a:gd name="T31" fmla="*/ 30 h 39"/>
                  <a:gd name="T32" fmla="*/ 27 w 40"/>
                  <a:gd name="T33" fmla="*/ 30 h 39"/>
                  <a:gd name="T34" fmla="*/ 32 w 40"/>
                  <a:gd name="T35" fmla="*/ 24 h 39"/>
                  <a:gd name="T36" fmla="*/ 32 w 40"/>
                  <a:gd name="T37" fmla="*/ 20 h 39"/>
                  <a:gd name="T38" fmla="*/ 31 w 40"/>
                  <a:gd name="T39" fmla="*/ 15 h 39"/>
                  <a:gd name="T40" fmla="*/ 20 w 40"/>
                  <a:gd name="T41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39">
                    <a:moveTo>
                      <a:pt x="23" y="39"/>
                    </a:moveTo>
                    <a:cubicBezTo>
                      <a:pt x="20" y="39"/>
                      <a:pt x="18" y="38"/>
                      <a:pt x="16" y="37"/>
                    </a:cubicBezTo>
                    <a:cubicBezTo>
                      <a:pt x="13" y="36"/>
                      <a:pt x="11" y="35"/>
                      <a:pt x="10" y="33"/>
                    </a:cubicBezTo>
                    <a:cubicBezTo>
                      <a:pt x="8" y="32"/>
                      <a:pt x="6" y="30"/>
                      <a:pt x="5" y="28"/>
                    </a:cubicBezTo>
                    <a:cubicBezTo>
                      <a:pt x="0" y="18"/>
                      <a:pt x="4" y="7"/>
                      <a:pt x="12" y="2"/>
                    </a:cubicBezTo>
                    <a:cubicBezTo>
                      <a:pt x="15" y="0"/>
                      <a:pt x="18" y="0"/>
                      <a:pt x="20" y="0"/>
                    </a:cubicBezTo>
                    <a:cubicBezTo>
                      <a:pt x="28" y="0"/>
                      <a:pt x="34" y="4"/>
                      <a:pt x="38" y="11"/>
                    </a:cubicBezTo>
                    <a:cubicBezTo>
                      <a:pt x="39" y="14"/>
                      <a:pt x="40" y="16"/>
                      <a:pt x="40" y="19"/>
                    </a:cubicBezTo>
                    <a:cubicBezTo>
                      <a:pt x="40" y="21"/>
                      <a:pt x="40" y="24"/>
                      <a:pt x="39" y="26"/>
                    </a:cubicBezTo>
                    <a:cubicBezTo>
                      <a:pt x="38" y="31"/>
                      <a:pt x="34" y="35"/>
                      <a:pt x="30" y="37"/>
                    </a:cubicBezTo>
                    <a:cubicBezTo>
                      <a:pt x="28" y="38"/>
                      <a:pt x="25" y="39"/>
                      <a:pt x="23" y="39"/>
                    </a:cubicBezTo>
                    <a:close/>
                    <a:moveTo>
                      <a:pt x="20" y="8"/>
                    </a:moveTo>
                    <a:cubicBezTo>
                      <a:pt x="19" y="8"/>
                      <a:pt x="18" y="8"/>
                      <a:pt x="16" y="9"/>
                    </a:cubicBezTo>
                    <a:cubicBezTo>
                      <a:pt x="11" y="12"/>
                      <a:pt x="10" y="18"/>
                      <a:pt x="12" y="24"/>
                    </a:cubicBezTo>
                    <a:cubicBezTo>
                      <a:pt x="13" y="25"/>
                      <a:pt x="14" y="26"/>
                      <a:pt x="15" y="28"/>
                    </a:cubicBezTo>
                    <a:cubicBezTo>
                      <a:pt x="16" y="29"/>
                      <a:pt x="17" y="29"/>
                      <a:pt x="19" y="30"/>
                    </a:cubicBezTo>
                    <a:cubicBezTo>
                      <a:pt x="21" y="31"/>
                      <a:pt x="24" y="31"/>
                      <a:pt x="27" y="30"/>
                    </a:cubicBezTo>
                    <a:cubicBezTo>
                      <a:pt x="29" y="29"/>
                      <a:pt x="31" y="27"/>
                      <a:pt x="32" y="24"/>
                    </a:cubicBezTo>
                    <a:cubicBezTo>
                      <a:pt x="32" y="23"/>
                      <a:pt x="32" y="21"/>
                      <a:pt x="32" y="20"/>
                    </a:cubicBezTo>
                    <a:cubicBezTo>
                      <a:pt x="32" y="18"/>
                      <a:pt x="32" y="16"/>
                      <a:pt x="31" y="15"/>
                    </a:cubicBezTo>
                    <a:cubicBezTo>
                      <a:pt x="29" y="11"/>
                      <a:pt x="25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1" name="Freeform 654"/>
              <p:cNvSpPr>
                <a:spLocks noEditPoints="1"/>
              </p:cNvSpPr>
              <p:nvPr/>
            </p:nvSpPr>
            <p:spPr bwMode="auto">
              <a:xfrm>
                <a:off x="-3667125" y="2765426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0 w 26"/>
                  <a:gd name="T3" fmla="*/ 24 h 25"/>
                  <a:gd name="T4" fmla="*/ 6 w 26"/>
                  <a:gd name="T5" fmla="*/ 22 h 25"/>
                  <a:gd name="T6" fmla="*/ 3 w 26"/>
                  <a:gd name="T7" fmla="*/ 18 h 25"/>
                  <a:gd name="T8" fmla="*/ 8 w 26"/>
                  <a:gd name="T9" fmla="*/ 1 h 25"/>
                  <a:gd name="T10" fmla="*/ 14 w 26"/>
                  <a:gd name="T11" fmla="*/ 0 h 25"/>
                  <a:gd name="T12" fmla="*/ 25 w 26"/>
                  <a:gd name="T13" fmla="*/ 7 h 25"/>
                  <a:gd name="T14" fmla="*/ 26 w 26"/>
                  <a:gd name="T15" fmla="*/ 12 h 25"/>
                  <a:gd name="T16" fmla="*/ 26 w 26"/>
                  <a:gd name="T17" fmla="*/ 17 h 25"/>
                  <a:gd name="T18" fmla="*/ 19 w 26"/>
                  <a:gd name="T19" fmla="*/ 24 h 25"/>
                  <a:gd name="T20" fmla="*/ 14 w 26"/>
                  <a:gd name="T21" fmla="*/ 25 h 25"/>
                  <a:gd name="T22" fmla="*/ 14 w 26"/>
                  <a:gd name="T23" fmla="*/ 8 h 25"/>
                  <a:gd name="T24" fmla="*/ 12 w 26"/>
                  <a:gd name="T25" fmla="*/ 9 h 25"/>
                  <a:gd name="T26" fmla="*/ 10 w 26"/>
                  <a:gd name="T27" fmla="*/ 14 h 25"/>
                  <a:gd name="T28" fmla="*/ 11 w 26"/>
                  <a:gd name="T29" fmla="*/ 16 h 25"/>
                  <a:gd name="T30" fmla="*/ 13 w 26"/>
                  <a:gd name="T31" fmla="*/ 17 h 25"/>
                  <a:gd name="T32" fmla="*/ 16 w 26"/>
                  <a:gd name="T33" fmla="*/ 16 h 25"/>
                  <a:gd name="T34" fmla="*/ 18 w 26"/>
                  <a:gd name="T35" fmla="*/ 14 h 25"/>
                  <a:gd name="T36" fmla="*/ 18 w 26"/>
                  <a:gd name="T37" fmla="*/ 12 h 25"/>
                  <a:gd name="T38" fmla="*/ 18 w 26"/>
                  <a:gd name="T39" fmla="*/ 11 h 25"/>
                  <a:gd name="T40" fmla="*/ 14 w 26"/>
                  <a:gd name="T4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1" y="25"/>
                      <a:pt x="10" y="24"/>
                    </a:cubicBezTo>
                    <a:cubicBezTo>
                      <a:pt x="9" y="24"/>
                      <a:pt x="7" y="23"/>
                      <a:pt x="6" y="22"/>
                    </a:cubicBezTo>
                    <a:cubicBezTo>
                      <a:pt x="5" y="21"/>
                      <a:pt x="4" y="19"/>
                      <a:pt x="3" y="18"/>
                    </a:cubicBezTo>
                    <a:cubicBezTo>
                      <a:pt x="0" y="12"/>
                      <a:pt x="2" y="5"/>
                      <a:pt x="8" y="1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9"/>
                      <a:pt x="26" y="10"/>
                      <a:pt x="26" y="12"/>
                    </a:cubicBezTo>
                    <a:cubicBezTo>
                      <a:pt x="26" y="14"/>
                      <a:pt x="26" y="15"/>
                      <a:pt x="26" y="17"/>
                    </a:cubicBezTo>
                    <a:cubicBezTo>
                      <a:pt x="25" y="20"/>
                      <a:pt x="22" y="22"/>
                      <a:pt x="19" y="24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1" y="15"/>
                      <a:pt x="11" y="15"/>
                      <a:pt x="11" y="16"/>
                    </a:cubicBezTo>
                    <a:cubicBezTo>
                      <a:pt x="12" y="16"/>
                      <a:pt x="12" y="16"/>
                      <a:pt x="13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2" name="Freeform 655"/>
              <p:cNvSpPr>
                <a:spLocks noEditPoints="1"/>
              </p:cNvSpPr>
              <p:nvPr/>
            </p:nvSpPr>
            <p:spPr bwMode="auto">
              <a:xfrm>
                <a:off x="-3652837" y="2797176"/>
                <a:ext cx="58738" cy="53975"/>
              </a:xfrm>
              <a:custGeom>
                <a:avLst/>
                <a:gdLst>
                  <a:gd name="T0" fmla="*/ 14 w 27"/>
                  <a:gd name="T1" fmla="*/ 25 h 25"/>
                  <a:gd name="T2" fmla="*/ 3 w 27"/>
                  <a:gd name="T3" fmla="*/ 18 h 25"/>
                  <a:gd name="T4" fmla="*/ 9 w 27"/>
                  <a:gd name="T5" fmla="*/ 1 h 25"/>
                  <a:gd name="T6" fmla="*/ 14 w 27"/>
                  <a:gd name="T7" fmla="*/ 0 h 25"/>
                  <a:gd name="T8" fmla="*/ 25 w 27"/>
                  <a:gd name="T9" fmla="*/ 8 h 25"/>
                  <a:gd name="T10" fmla="*/ 25 w 27"/>
                  <a:gd name="T11" fmla="*/ 17 h 25"/>
                  <a:gd name="T12" fmla="*/ 19 w 27"/>
                  <a:gd name="T13" fmla="*/ 24 h 25"/>
                  <a:gd name="T14" fmla="*/ 14 w 27"/>
                  <a:gd name="T15" fmla="*/ 25 h 25"/>
                  <a:gd name="T16" fmla="*/ 14 w 27"/>
                  <a:gd name="T17" fmla="*/ 8 h 25"/>
                  <a:gd name="T18" fmla="*/ 12 w 27"/>
                  <a:gd name="T19" fmla="*/ 9 h 25"/>
                  <a:gd name="T20" fmla="*/ 10 w 27"/>
                  <a:gd name="T21" fmla="*/ 14 h 25"/>
                  <a:gd name="T22" fmla="*/ 16 w 27"/>
                  <a:gd name="T23" fmla="*/ 17 h 25"/>
                  <a:gd name="T24" fmla="*/ 18 w 27"/>
                  <a:gd name="T25" fmla="*/ 15 h 25"/>
                  <a:gd name="T26" fmla="*/ 18 w 27"/>
                  <a:gd name="T27" fmla="*/ 11 h 25"/>
                  <a:gd name="T28" fmla="*/ 14 w 27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0" y="25"/>
                      <a:pt x="5" y="22"/>
                      <a:pt x="3" y="18"/>
                    </a:cubicBezTo>
                    <a:cubicBezTo>
                      <a:pt x="0" y="12"/>
                      <a:pt x="3" y="4"/>
                      <a:pt x="9" y="1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7" y="11"/>
                      <a:pt x="27" y="14"/>
                      <a:pt x="25" y="17"/>
                    </a:cubicBezTo>
                    <a:cubicBezTo>
                      <a:pt x="24" y="21"/>
                      <a:pt x="22" y="23"/>
                      <a:pt x="19" y="24"/>
                    </a:cubicBezTo>
                    <a:cubicBezTo>
                      <a:pt x="17" y="25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1" y="16"/>
                      <a:pt x="14" y="18"/>
                      <a:pt x="16" y="17"/>
                    </a:cubicBezTo>
                    <a:cubicBezTo>
                      <a:pt x="17" y="16"/>
                      <a:pt x="18" y="16"/>
                      <a:pt x="18" y="15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3" name="Freeform 656"/>
              <p:cNvSpPr>
                <a:spLocks noEditPoints="1"/>
              </p:cNvSpPr>
              <p:nvPr/>
            </p:nvSpPr>
            <p:spPr bwMode="auto">
              <a:xfrm>
                <a:off x="-3713162" y="2936876"/>
                <a:ext cx="53975" cy="47625"/>
              </a:xfrm>
              <a:custGeom>
                <a:avLst/>
                <a:gdLst>
                  <a:gd name="T0" fmla="*/ 13 w 25"/>
                  <a:gd name="T1" fmla="*/ 22 h 22"/>
                  <a:gd name="T2" fmla="*/ 1 w 25"/>
                  <a:gd name="T3" fmla="*/ 14 h 22"/>
                  <a:gd name="T4" fmla="*/ 10 w 25"/>
                  <a:gd name="T5" fmla="*/ 0 h 22"/>
                  <a:gd name="T6" fmla="*/ 13 w 25"/>
                  <a:gd name="T7" fmla="*/ 0 h 22"/>
                  <a:gd name="T8" fmla="*/ 25 w 25"/>
                  <a:gd name="T9" fmla="*/ 8 h 22"/>
                  <a:gd name="T10" fmla="*/ 24 w 25"/>
                  <a:gd name="T11" fmla="*/ 16 h 22"/>
                  <a:gd name="T12" fmla="*/ 16 w 25"/>
                  <a:gd name="T13" fmla="*/ 22 h 22"/>
                  <a:gd name="T14" fmla="*/ 13 w 25"/>
                  <a:gd name="T15" fmla="*/ 22 h 22"/>
                  <a:gd name="T16" fmla="*/ 13 w 25"/>
                  <a:gd name="T17" fmla="*/ 8 h 22"/>
                  <a:gd name="T18" fmla="*/ 12 w 25"/>
                  <a:gd name="T19" fmla="*/ 8 h 22"/>
                  <a:gd name="T20" fmla="*/ 9 w 25"/>
                  <a:gd name="T21" fmla="*/ 12 h 22"/>
                  <a:gd name="T22" fmla="*/ 14 w 25"/>
                  <a:gd name="T23" fmla="*/ 14 h 22"/>
                  <a:gd name="T24" fmla="*/ 17 w 25"/>
                  <a:gd name="T25" fmla="*/ 12 h 22"/>
                  <a:gd name="T26" fmla="*/ 17 w 25"/>
                  <a:gd name="T27" fmla="*/ 10 h 22"/>
                  <a:gd name="T28" fmla="*/ 13 w 25"/>
                  <a:gd name="T2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2">
                    <a:moveTo>
                      <a:pt x="13" y="22"/>
                    </a:moveTo>
                    <a:cubicBezTo>
                      <a:pt x="7" y="22"/>
                      <a:pt x="3" y="19"/>
                      <a:pt x="1" y="14"/>
                    </a:cubicBezTo>
                    <a:cubicBezTo>
                      <a:pt x="0" y="8"/>
                      <a:pt x="3" y="2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5" y="11"/>
                      <a:pt x="25" y="14"/>
                      <a:pt x="24" y="16"/>
                    </a:cubicBezTo>
                    <a:cubicBezTo>
                      <a:pt x="22" y="19"/>
                      <a:pt x="19" y="21"/>
                      <a:pt x="16" y="22"/>
                    </a:cubicBezTo>
                    <a:cubicBezTo>
                      <a:pt x="15" y="22"/>
                      <a:pt x="14" y="22"/>
                      <a:pt x="13" y="22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0"/>
                      <a:pt x="9" y="12"/>
                    </a:cubicBezTo>
                    <a:cubicBezTo>
                      <a:pt x="9" y="14"/>
                      <a:pt x="12" y="15"/>
                      <a:pt x="14" y="14"/>
                    </a:cubicBezTo>
                    <a:cubicBezTo>
                      <a:pt x="15" y="14"/>
                      <a:pt x="16" y="13"/>
                      <a:pt x="17" y="12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4" name="Freeform 657"/>
              <p:cNvSpPr>
                <a:spLocks noEditPoints="1"/>
              </p:cNvSpPr>
              <p:nvPr/>
            </p:nvSpPr>
            <p:spPr bwMode="auto">
              <a:xfrm>
                <a:off x="-3706812" y="296703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7 w 26"/>
                  <a:gd name="T3" fmla="*/ 21 h 23"/>
                  <a:gd name="T4" fmla="*/ 2 w 26"/>
                  <a:gd name="T5" fmla="*/ 14 h 23"/>
                  <a:gd name="T6" fmla="*/ 11 w 26"/>
                  <a:gd name="T7" fmla="*/ 0 h 23"/>
                  <a:gd name="T8" fmla="*/ 14 w 26"/>
                  <a:gd name="T9" fmla="*/ 0 h 23"/>
                  <a:gd name="T10" fmla="*/ 25 w 26"/>
                  <a:gd name="T11" fmla="*/ 9 h 23"/>
                  <a:gd name="T12" fmla="*/ 23 w 26"/>
                  <a:gd name="T13" fmla="*/ 17 h 23"/>
                  <a:gd name="T14" fmla="*/ 16 w 26"/>
                  <a:gd name="T15" fmla="*/ 22 h 23"/>
                  <a:gd name="T16" fmla="*/ 13 w 26"/>
                  <a:gd name="T17" fmla="*/ 23 h 23"/>
                  <a:gd name="T18" fmla="*/ 14 w 26"/>
                  <a:gd name="T19" fmla="*/ 8 h 23"/>
                  <a:gd name="T20" fmla="*/ 13 w 26"/>
                  <a:gd name="T21" fmla="*/ 8 h 23"/>
                  <a:gd name="T22" fmla="*/ 9 w 26"/>
                  <a:gd name="T23" fmla="*/ 12 h 23"/>
                  <a:gd name="T24" fmla="*/ 11 w 26"/>
                  <a:gd name="T25" fmla="*/ 14 h 23"/>
                  <a:gd name="T26" fmla="*/ 14 w 26"/>
                  <a:gd name="T27" fmla="*/ 14 h 23"/>
                  <a:gd name="T28" fmla="*/ 17 w 26"/>
                  <a:gd name="T29" fmla="*/ 13 h 23"/>
                  <a:gd name="T30" fmla="*/ 17 w 26"/>
                  <a:gd name="T31" fmla="*/ 10 h 23"/>
                  <a:gd name="T32" fmla="*/ 14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9" y="22"/>
                      <a:pt x="7" y="21"/>
                    </a:cubicBezTo>
                    <a:cubicBezTo>
                      <a:pt x="4" y="19"/>
                      <a:pt x="2" y="17"/>
                      <a:pt x="2" y="14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6" y="12"/>
                      <a:pt x="25" y="15"/>
                      <a:pt x="23" y="17"/>
                    </a:cubicBezTo>
                    <a:cubicBezTo>
                      <a:pt x="22" y="20"/>
                      <a:pt x="19" y="22"/>
                      <a:pt x="16" y="22"/>
                    </a:cubicBezTo>
                    <a:cubicBezTo>
                      <a:pt x="15" y="22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9"/>
                      <a:pt x="9" y="10"/>
                      <a:pt x="9" y="12"/>
                    </a:cubicBezTo>
                    <a:cubicBezTo>
                      <a:pt x="10" y="13"/>
                      <a:pt x="10" y="14"/>
                      <a:pt x="11" y="14"/>
                    </a:cubicBezTo>
                    <a:cubicBezTo>
                      <a:pt x="12" y="14"/>
                      <a:pt x="13" y="15"/>
                      <a:pt x="14" y="14"/>
                    </a:cubicBezTo>
                    <a:cubicBezTo>
                      <a:pt x="15" y="14"/>
                      <a:pt x="16" y="13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5" name="Freeform 658"/>
              <p:cNvSpPr>
                <a:spLocks noEditPoints="1"/>
              </p:cNvSpPr>
              <p:nvPr/>
            </p:nvSpPr>
            <p:spPr bwMode="auto">
              <a:xfrm>
                <a:off x="-3700462" y="299720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11 w 26"/>
                  <a:gd name="T5" fmla="*/ 0 h 23"/>
                  <a:gd name="T6" fmla="*/ 14 w 26"/>
                  <a:gd name="T7" fmla="*/ 0 h 23"/>
                  <a:gd name="T8" fmla="*/ 25 w 26"/>
                  <a:gd name="T9" fmla="*/ 9 h 23"/>
                  <a:gd name="T10" fmla="*/ 23 w 26"/>
                  <a:gd name="T11" fmla="*/ 18 h 23"/>
                  <a:gd name="T12" fmla="*/ 15 w 26"/>
                  <a:gd name="T13" fmla="*/ 23 h 23"/>
                  <a:gd name="T14" fmla="*/ 13 w 26"/>
                  <a:gd name="T15" fmla="*/ 23 h 23"/>
                  <a:gd name="T16" fmla="*/ 14 w 26"/>
                  <a:gd name="T17" fmla="*/ 8 h 23"/>
                  <a:gd name="T18" fmla="*/ 13 w 26"/>
                  <a:gd name="T19" fmla="*/ 8 h 23"/>
                  <a:gd name="T20" fmla="*/ 9 w 26"/>
                  <a:gd name="T21" fmla="*/ 12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8"/>
                      <a:pt x="5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2"/>
                      <a:pt x="25" y="15"/>
                      <a:pt x="23" y="18"/>
                    </a:cubicBezTo>
                    <a:cubicBezTo>
                      <a:pt x="21" y="20"/>
                      <a:pt x="18" y="22"/>
                      <a:pt x="15" y="23"/>
                    </a:cubicBezTo>
                    <a:cubicBezTo>
                      <a:pt x="14" y="23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2" y="15"/>
                      <a:pt x="14" y="15"/>
                    </a:cubicBezTo>
                    <a:cubicBezTo>
                      <a:pt x="15" y="14"/>
                      <a:pt x="16" y="14"/>
                      <a:pt x="17" y="13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6" name="Freeform 659"/>
              <p:cNvSpPr>
                <a:spLocks noEditPoints="1"/>
              </p:cNvSpPr>
              <p:nvPr/>
            </p:nvSpPr>
            <p:spPr bwMode="auto">
              <a:xfrm>
                <a:off x="-3694112" y="3028951"/>
                <a:ext cx="53975" cy="47625"/>
              </a:xfrm>
              <a:custGeom>
                <a:avLst/>
                <a:gdLst>
                  <a:gd name="T0" fmla="*/ 12 w 25"/>
                  <a:gd name="T1" fmla="*/ 22 h 22"/>
                  <a:gd name="T2" fmla="*/ 0 w 25"/>
                  <a:gd name="T3" fmla="*/ 12 h 22"/>
                  <a:gd name="T4" fmla="*/ 11 w 25"/>
                  <a:gd name="T5" fmla="*/ 0 h 22"/>
                  <a:gd name="T6" fmla="*/ 13 w 25"/>
                  <a:gd name="T7" fmla="*/ 0 h 22"/>
                  <a:gd name="T8" fmla="*/ 24 w 25"/>
                  <a:gd name="T9" fmla="*/ 9 h 22"/>
                  <a:gd name="T10" fmla="*/ 22 w 25"/>
                  <a:gd name="T11" fmla="*/ 18 h 22"/>
                  <a:gd name="T12" fmla="*/ 14 w 25"/>
                  <a:gd name="T13" fmla="*/ 22 h 22"/>
                  <a:gd name="T14" fmla="*/ 12 w 25"/>
                  <a:gd name="T15" fmla="*/ 22 h 22"/>
                  <a:gd name="T16" fmla="*/ 13 w 25"/>
                  <a:gd name="T17" fmla="*/ 8 h 22"/>
                  <a:gd name="T18" fmla="*/ 12 w 25"/>
                  <a:gd name="T19" fmla="*/ 8 h 22"/>
                  <a:gd name="T20" fmla="*/ 8 w 25"/>
                  <a:gd name="T21" fmla="*/ 11 h 22"/>
                  <a:gd name="T22" fmla="*/ 13 w 25"/>
                  <a:gd name="T23" fmla="*/ 14 h 22"/>
                  <a:gd name="T24" fmla="*/ 16 w 25"/>
                  <a:gd name="T25" fmla="*/ 13 h 22"/>
                  <a:gd name="T26" fmla="*/ 16 w 25"/>
                  <a:gd name="T27" fmla="*/ 10 h 22"/>
                  <a:gd name="T28" fmla="*/ 13 w 25"/>
                  <a:gd name="T2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2">
                    <a:moveTo>
                      <a:pt x="12" y="22"/>
                    </a:moveTo>
                    <a:cubicBezTo>
                      <a:pt x="6" y="22"/>
                      <a:pt x="1" y="18"/>
                      <a:pt x="0" y="12"/>
                    </a:cubicBezTo>
                    <a:cubicBezTo>
                      <a:pt x="0" y="6"/>
                      <a:pt x="4" y="1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4" y="9"/>
                    </a:cubicBezTo>
                    <a:cubicBezTo>
                      <a:pt x="25" y="12"/>
                      <a:pt x="24" y="15"/>
                      <a:pt x="22" y="18"/>
                    </a:cubicBezTo>
                    <a:cubicBezTo>
                      <a:pt x="20" y="20"/>
                      <a:pt x="17" y="22"/>
                      <a:pt x="14" y="22"/>
                    </a:cubicBezTo>
                    <a:cubicBezTo>
                      <a:pt x="13" y="22"/>
                      <a:pt x="13" y="22"/>
                      <a:pt x="12" y="22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8" y="10"/>
                      <a:pt x="8" y="11"/>
                    </a:cubicBezTo>
                    <a:cubicBezTo>
                      <a:pt x="9" y="13"/>
                      <a:pt x="11" y="14"/>
                      <a:pt x="13" y="14"/>
                    </a:cubicBezTo>
                    <a:cubicBezTo>
                      <a:pt x="14" y="14"/>
                      <a:pt x="15" y="13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7" name="Freeform 660"/>
              <p:cNvSpPr>
                <a:spLocks noEditPoints="1"/>
              </p:cNvSpPr>
              <p:nvPr/>
            </p:nvSpPr>
            <p:spPr bwMode="auto">
              <a:xfrm>
                <a:off x="-3690937" y="3057526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3 h 24"/>
                  <a:gd name="T4" fmla="*/ 12 w 25"/>
                  <a:gd name="T5" fmla="*/ 1 h 24"/>
                  <a:gd name="T6" fmla="*/ 25 w 25"/>
                  <a:gd name="T7" fmla="*/ 11 h 24"/>
                  <a:gd name="T8" fmla="*/ 22 w 25"/>
                  <a:gd name="T9" fmla="*/ 20 h 24"/>
                  <a:gd name="T10" fmla="*/ 14 w 25"/>
                  <a:gd name="T11" fmla="*/ 24 h 24"/>
                  <a:gd name="T12" fmla="*/ 13 w 25"/>
                  <a:gd name="T13" fmla="*/ 24 h 24"/>
                  <a:gd name="T14" fmla="*/ 13 w 25"/>
                  <a:gd name="T15" fmla="*/ 9 h 24"/>
                  <a:gd name="T16" fmla="*/ 13 w 25"/>
                  <a:gd name="T17" fmla="*/ 9 h 24"/>
                  <a:gd name="T18" fmla="*/ 9 w 25"/>
                  <a:gd name="T19" fmla="*/ 13 h 24"/>
                  <a:gd name="T20" fmla="*/ 13 w 25"/>
                  <a:gd name="T21" fmla="*/ 16 h 24"/>
                  <a:gd name="T22" fmla="*/ 16 w 25"/>
                  <a:gd name="T23" fmla="*/ 14 h 24"/>
                  <a:gd name="T24" fmla="*/ 17 w 25"/>
                  <a:gd name="T25" fmla="*/ 12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7" y="24"/>
                      <a:pt x="1" y="19"/>
                      <a:pt x="1" y="13"/>
                    </a:cubicBezTo>
                    <a:cubicBezTo>
                      <a:pt x="0" y="7"/>
                      <a:pt x="5" y="2"/>
                      <a:pt x="12" y="1"/>
                    </a:cubicBezTo>
                    <a:cubicBezTo>
                      <a:pt x="19" y="0"/>
                      <a:pt x="24" y="5"/>
                      <a:pt x="25" y="11"/>
                    </a:cubicBezTo>
                    <a:cubicBezTo>
                      <a:pt x="25" y="14"/>
                      <a:pt x="24" y="17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8" name="Freeform 661"/>
              <p:cNvSpPr>
                <a:spLocks noEditPoints="1"/>
              </p:cNvSpPr>
              <p:nvPr/>
            </p:nvSpPr>
            <p:spPr bwMode="auto">
              <a:xfrm>
                <a:off x="-3689350" y="3089276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 w 25"/>
                  <a:gd name="T3" fmla="*/ 12 h 23"/>
                  <a:gd name="T4" fmla="*/ 4 w 25"/>
                  <a:gd name="T5" fmla="*/ 4 h 23"/>
                  <a:gd name="T6" fmla="*/ 12 w 25"/>
                  <a:gd name="T7" fmla="*/ 1 h 23"/>
                  <a:gd name="T8" fmla="*/ 21 w 25"/>
                  <a:gd name="T9" fmla="*/ 3 h 23"/>
                  <a:gd name="T10" fmla="*/ 25 w 25"/>
                  <a:gd name="T11" fmla="*/ 12 h 23"/>
                  <a:gd name="T12" fmla="*/ 22 w 25"/>
                  <a:gd name="T13" fmla="*/ 20 h 23"/>
                  <a:gd name="T14" fmla="*/ 13 w 25"/>
                  <a:gd name="T15" fmla="*/ 23 h 23"/>
                  <a:gd name="T16" fmla="*/ 13 w 25"/>
                  <a:gd name="T17" fmla="*/ 9 h 23"/>
                  <a:gd name="T18" fmla="*/ 13 w 25"/>
                  <a:gd name="T19" fmla="*/ 9 h 23"/>
                  <a:gd name="T20" fmla="*/ 10 w 25"/>
                  <a:gd name="T21" fmla="*/ 10 h 23"/>
                  <a:gd name="T22" fmla="*/ 9 w 25"/>
                  <a:gd name="T23" fmla="*/ 12 h 23"/>
                  <a:gd name="T24" fmla="*/ 13 w 25"/>
                  <a:gd name="T25" fmla="*/ 15 h 23"/>
                  <a:gd name="T26" fmla="*/ 13 w 25"/>
                  <a:gd name="T27" fmla="*/ 19 h 23"/>
                  <a:gd name="T28" fmla="*/ 13 w 25"/>
                  <a:gd name="T29" fmla="*/ 15 h 23"/>
                  <a:gd name="T30" fmla="*/ 16 w 25"/>
                  <a:gd name="T31" fmla="*/ 14 h 23"/>
                  <a:gd name="T32" fmla="*/ 17 w 25"/>
                  <a:gd name="T33" fmla="*/ 12 h 23"/>
                  <a:gd name="T34" fmla="*/ 16 w 25"/>
                  <a:gd name="T35" fmla="*/ 10 h 23"/>
                  <a:gd name="T36" fmla="*/ 13 w 25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6" y="23"/>
                      <a:pt x="1" y="18"/>
                      <a:pt x="1" y="12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2"/>
                      <a:pt x="9" y="1"/>
                      <a:pt x="12" y="1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2"/>
                    </a:cubicBezTo>
                    <a:cubicBezTo>
                      <a:pt x="25" y="15"/>
                      <a:pt x="24" y="17"/>
                      <a:pt x="22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3" y="15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09" name="Freeform 662"/>
              <p:cNvSpPr>
                <a:spLocks noEditPoints="1"/>
              </p:cNvSpPr>
              <p:nvPr/>
            </p:nvSpPr>
            <p:spPr bwMode="auto">
              <a:xfrm>
                <a:off x="-3678237" y="2936876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2 w 26"/>
                  <a:gd name="T3" fmla="*/ 14 h 23"/>
                  <a:gd name="T4" fmla="*/ 11 w 26"/>
                  <a:gd name="T5" fmla="*/ 0 h 23"/>
                  <a:gd name="T6" fmla="*/ 14 w 26"/>
                  <a:gd name="T7" fmla="*/ 0 h 23"/>
                  <a:gd name="T8" fmla="*/ 26 w 26"/>
                  <a:gd name="T9" fmla="*/ 8 h 23"/>
                  <a:gd name="T10" fmla="*/ 26 w 26"/>
                  <a:gd name="T11" fmla="*/ 8 h 23"/>
                  <a:gd name="T12" fmla="*/ 24 w 26"/>
                  <a:gd name="T13" fmla="*/ 17 h 23"/>
                  <a:gd name="T14" fmla="*/ 16 w 26"/>
                  <a:gd name="T15" fmla="*/ 23 h 23"/>
                  <a:gd name="T16" fmla="*/ 14 w 26"/>
                  <a:gd name="T17" fmla="*/ 23 h 23"/>
                  <a:gd name="T18" fmla="*/ 14 w 26"/>
                  <a:gd name="T19" fmla="*/ 8 h 23"/>
                  <a:gd name="T20" fmla="*/ 13 w 26"/>
                  <a:gd name="T21" fmla="*/ 8 h 23"/>
                  <a:gd name="T22" fmla="*/ 10 w 26"/>
                  <a:gd name="T23" fmla="*/ 12 h 23"/>
                  <a:gd name="T24" fmla="*/ 10 w 26"/>
                  <a:gd name="T25" fmla="*/ 12 h 23"/>
                  <a:gd name="T26" fmla="*/ 15 w 26"/>
                  <a:gd name="T27" fmla="*/ 15 h 23"/>
                  <a:gd name="T28" fmla="*/ 17 w 26"/>
                  <a:gd name="T29" fmla="*/ 13 h 23"/>
                  <a:gd name="T30" fmla="*/ 18 w 26"/>
                  <a:gd name="T31" fmla="*/ 10 h 23"/>
                  <a:gd name="T32" fmla="*/ 14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8" y="23"/>
                      <a:pt x="3" y="19"/>
                      <a:pt x="2" y="14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12"/>
                      <a:pt x="26" y="15"/>
                      <a:pt x="24" y="17"/>
                    </a:cubicBezTo>
                    <a:cubicBezTo>
                      <a:pt x="22" y="20"/>
                      <a:pt x="20" y="22"/>
                      <a:pt x="16" y="23"/>
                    </a:cubicBezTo>
                    <a:cubicBezTo>
                      <a:pt x="16" y="23"/>
                      <a:pt x="15" y="23"/>
                      <a:pt x="14" y="23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3" y="8"/>
                    </a:cubicBezTo>
                    <a:cubicBezTo>
                      <a:pt x="11" y="8"/>
                      <a:pt x="9" y="10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4"/>
                      <a:pt x="12" y="15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0" name="Freeform 663"/>
              <p:cNvSpPr>
                <a:spLocks noEditPoints="1"/>
              </p:cNvSpPr>
              <p:nvPr/>
            </p:nvSpPr>
            <p:spPr bwMode="auto">
              <a:xfrm>
                <a:off x="-3670300" y="2968626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11 w 26"/>
                  <a:gd name="T5" fmla="*/ 0 h 23"/>
                  <a:gd name="T6" fmla="*/ 13 w 26"/>
                  <a:gd name="T7" fmla="*/ 0 h 23"/>
                  <a:gd name="T8" fmla="*/ 25 w 26"/>
                  <a:gd name="T9" fmla="*/ 9 h 23"/>
                  <a:gd name="T10" fmla="*/ 25 w 26"/>
                  <a:gd name="T11" fmla="*/ 9 h 23"/>
                  <a:gd name="T12" fmla="*/ 23 w 26"/>
                  <a:gd name="T13" fmla="*/ 18 h 23"/>
                  <a:gd name="T14" fmla="*/ 15 w 26"/>
                  <a:gd name="T15" fmla="*/ 23 h 23"/>
                  <a:gd name="T16" fmla="*/ 13 w 26"/>
                  <a:gd name="T17" fmla="*/ 23 h 23"/>
                  <a:gd name="T18" fmla="*/ 13 w 26"/>
                  <a:gd name="T19" fmla="*/ 8 h 23"/>
                  <a:gd name="T20" fmla="*/ 12 w 26"/>
                  <a:gd name="T21" fmla="*/ 8 h 23"/>
                  <a:gd name="T22" fmla="*/ 9 w 26"/>
                  <a:gd name="T23" fmla="*/ 12 h 23"/>
                  <a:gd name="T24" fmla="*/ 9 w 26"/>
                  <a:gd name="T25" fmla="*/ 12 h 23"/>
                  <a:gd name="T26" fmla="*/ 14 w 26"/>
                  <a:gd name="T27" fmla="*/ 15 h 23"/>
                  <a:gd name="T28" fmla="*/ 17 w 26"/>
                  <a:gd name="T29" fmla="*/ 13 h 23"/>
                  <a:gd name="T30" fmla="*/ 17 w 26"/>
                  <a:gd name="T31" fmla="*/ 10 h 23"/>
                  <a:gd name="T32" fmla="*/ 13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8"/>
                      <a:pt x="4" y="1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6" y="12"/>
                      <a:pt x="25" y="15"/>
                      <a:pt x="23" y="18"/>
                    </a:cubicBezTo>
                    <a:cubicBezTo>
                      <a:pt x="21" y="20"/>
                      <a:pt x="19" y="22"/>
                      <a:pt x="15" y="23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4"/>
                      <a:pt x="12" y="15"/>
                      <a:pt x="14" y="15"/>
                    </a:cubicBezTo>
                    <a:cubicBezTo>
                      <a:pt x="15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1" name="Freeform 664"/>
              <p:cNvSpPr>
                <a:spLocks noEditPoints="1"/>
              </p:cNvSpPr>
              <p:nvPr/>
            </p:nvSpPr>
            <p:spPr bwMode="auto">
              <a:xfrm>
                <a:off x="-3663950" y="3000376"/>
                <a:ext cx="57150" cy="50800"/>
              </a:xfrm>
              <a:custGeom>
                <a:avLst/>
                <a:gdLst>
                  <a:gd name="T0" fmla="*/ 13 w 26"/>
                  <a:gd name="T1" fmla="*/ 23 h 23"/>
                  <a:gd name="T2" fmla="*/ 6 w 26"/>
                  <a:gd name="T3" fmla="*/ 21 h 23"/>
                  <a:gd name="T4" fmla="*/ 1 w 26"/>
                  <a:gd name="T5" fmla="*/ 13 h 23"/>
                  <a:gd name="T6" fmla="*/ 11 w 26"/>
                  <a:gd name="T7" fmla="*/ 0 h 23"/>
                  <a:gd name="T8" fmla="*/ 13 w 26"/>
                  <a:gd name="T9" fmla="*/ 0 h 23"/>
                  <a:gd name="T10" fmla="*/ 25 w 26"/>
                  <a:gd name="T11" fmla="*/ 9 h 23"/>
                  <a:gd name="T12" fmla="*/ 23 w 26"/>
                  <a:gd name="T13" fmla="*/ 18 h 23"/>
                  <a:gd name="T14" fmla="*/ 15 w 26"/>
                  <a:gd name="T15" fmla="*/ 23 h 23"/>
                  <a:gd name="T16" fmla="*/ 13 w 26"/>
                  <a:gd name="T17" fmla="*/ 23 h 23"/>
                  <a:gd name="T18" fmla="*/ 13 w 26"/>
                  <a:gd name="T19" fmla="*/ 8 h 23"/>
                  <a:gd name="T20" fmla="*/ 12 w 26"/>
                  <a:gd name="T21" fmla="*/ 8 h 23"/>
                  <a:gd name="T22" fmla="*/ 9 w 26"/>
                  <a:gd name="T23" fmla="*/ 12 h 23"/>
                  <a:gd name="T24" fmla="*/ 10 w 26"/>
                  <a:gd name="T25" fmla="*/ 14 h 23"/>
                  <a:gd name="T26" fmla="*/ 14 w 26"/>
                  <a:gd name="T27" fmla="*/ 15 h 23"/>
                  <a:gd name="T28" fmla="*/ 16 w 26"/>
                  <a:gd name="T29" fmla="*/ 13 h 23"/>
                  <a:gd name="T30" fmla="*/ 17 w 26"/>
                  <a:gd name="T31" fmla="*/ 11 h 23"/>
                  <a:gd name="T32" fmla="*/ 13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0" y="23"/>
                      <a:pt x="8" y="22"/>
                      <a:pt x="6" y="21"/>
                    </a:cubicBezTo>
                    <a:cubicBezTo>
                      <a:pt x="3" y="19"/>
                      <a:pt x="2" y="17"/>
                      <a:pt x="1" y="13"/>
                    </a:cubicBezTo>
                    <a:cubicBezTo>
                      <a:pt x="0" y="7"/>
                      <a:pt x="4" y="1"/>
                      <a:pt x="11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2"/>
                      <a:pt x="25" y="16"/>
                      <a:pt x="23" y="18"/>
                    </a:cubicBezTo>
                    <a:cubicBezTo>
                      <a:pt x="21" y="21"/>
                      <a:pt x="18" y="23"/>
                      <a:pt x="15" y="23"/>
                    </a:cubicBezTo>
                    <a:cubicBezTo>
                      <a:pt x="14" y="23"/>
                      <a:pt x="13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3"/>
                      <a:pt x="10" y="14"/>
                      <a:pt x="10" y="14"/>
                    </a:cubicBezTo>
                    <a:cubicBezTo>
                      <a:pt x="11" y="15"/>
                      <a:pt x="12" y="15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2" name="Freeform 665"/>
              <p:cNvSpPr>
                <a:spLocks noEditPoints="1"/>
              </p:cNvSpPr>
              <p:nvPr/>
            </p:nvSpPr>
            <p:spPr bwMode="auto">
              <a:xfrm>
                <a:off x="-3659187" y="3033713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5 w 25"/>
                  <a:gd name="T3" fmla="*/ 21 h 23"/>
                  <a:gd name="T4" fmla="*/ 2 w 25"/>
                  <a:gd name="T5" fmla="*/ 17 h 23"/>
                  <a:gd name="T6" fmla="*/ 1 w 25"/>
                  <a:gd name="T7" fmla="*/ 13 h 23"/>
                  <a:gd name="T8" fmla="*/ 11 w 25"/>
                  <a:gd name="T9" fmla="*/ 0 h 23"/>
                  <a:gd name="T10" fmla="*/ 13 w 25"/>
                  <a:gd name="T11" fmla="*/ 0 h 23"/>
                  <a:gd name="T12" fmla="*/ 25 w 25"/>
                  <a:gd name="T13" fmla="*/ 10 h 23"/>
                  <a:gd name="T14" fmla="*/ 25 w 25"/>
                  <a:gd name="T15" fmla="*/ 15 h 23"/>
                  <a:gd name="T16" fmla="*/ 22 w 25"/>
                  <a:gd name="T17" fmla="*/ 19 h 23"/>
                  <a:gd name="T18" fmla="*/ 14 w 25"/>
                  <a:gd name="T19" fmla="*/ 23 h 23"/>
                  <a:gd name="T20" fmla="*/ 13 w 25"/>
                  <a:gd name="T21" fmla="*/ 23 h 23"/>
                  <a:gd name="T22" fmla="*/ 13 w 25"/>
                  <a:gd name="T23" fmla="*/ 8 h 23"/>
                  <a:gd name="T24" fmla="*/ 13 w 25"/>
                  <a:gd name="T25" fmla="*/ 8 h 23"/>
                  <a:gd name="T26" fmla="*/ 9 w 25"/>
                  <a:gd name="T27" fmla="*/ 12 h 23"/>
                  <a:gd name="T28" fmla="*/ 9 w 25"/>
                  <a:gd name="T29" fmla="*/ 13 h 23"/>
                  <a:gd name="T30" fmla="*/ 10 w 25"/>
                  <a:gd name="T31" fmla="*/ 14 h 23"/>
                  <a:gd name="T32" fmla="*/ 13 w 25"/>
                  <a:gd name="T33" fmla="*/ 15 h 23"/>
                  <a:gd name="T34" fmla="*/ 16 w 25"/>
                  <a:gd name="T35" fmla="*/ 14 h 23"/>
                  <a:gd name="T36" fmla="*/ 17 w 25"/>
                  <a:gd name="T37" fmla="*/ 13 h 23"/>
                  <a:gd name="T38" fmla="*/ 17 w 25"/>
                  <a:gd name="T39" fmla="*/ 11 h 23"/>
                  <a:gd name="T40" fmla="*/ 13 w 25"/>
                  <a:gd name="T4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0" y="23"/>
                      <a:pt x="8" y="22"/>
                      <a:pt x="5" y="21"/>
                    </a:cubicBezTo>
                    <a:cubicBezTo>
                      <a:pt x="4" y="20"/>
                      <a:pt x="3" y="19"/>
                      <a:pt x="2" y="17"/>
                    </a:cubicBezTo>
                    <a:cubicBezTo>
                      <a:pt x="2" y="16"/>
                      <a:pt x="1" y="15"/>
                      <a:pt x="1" y="13"/>
                    </a:cubicBezTo>
                    <a:cubicBezTo>
                      <a:pt x="0" y="7"/>
                      <a:pt x="5" y="1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5" y="12"/>
                      <a:pt x="25" y="13"/>
                      <a:pt x="25" y="15"/>
                    </a:cubicBezTo>
                    <a:cubicBezTo>
                      <a:pt x="24" y="16"/>
                      <a:pt x="23" y="18"/>
                      <a:pt x="22" y="19"/>
                    </a:cubicBezTo>
                    <a:cubicBezTo>
                      <a:pt x="20" y="21"/>
                      <a:pt x="17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2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3" name="Freeform 666"/>
              <p:cNvSpPr>
                <a:spLocks noEditPoints="1"/>
              </p:cNvSpPr>
              <p:nvPr/>
            </p:nvSpPr>
            <p:spPr bwMode="auto">
              <a:xfrm>
                <a:off x="-3654425" y="30654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1 h 24"/>
                  <a:gd name="T4" fmla="*/ 0 w 25"/>
                  <a:gd name="T5" fmla="*/ 13 h 24"/>
                  <a:gd name="T6" fmla="*/ 11 w 25"/>
                  <a:gd name="T7" fmla="*/ 0 h 24"/>
                  <a:gd name="T8" fmla="*/ 24 w 25"/>
                  <a:gd name="T9" fmla="*/ 11 h 24"/>
                  <a:gd name="T10" fmla="*/ 21 w 25"/>
                  <a:gd name="T11" fmla="*/ 20 h 24"/>
                  <a:gd name="T12" fmla="*/ 13 w 25"/>
                  <a:gd name="T13" fmla="*/ 24 h 24"/>
                  <a:gd name="T14" fmla="*/ 12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8 w 25"/>
                  <a:gd name="T21" fmla="*/ 12 h 24"/>
                  <a:gd name="T22" fmla="*/ 10 w 25"/>
                  <a:gd name="T23" fmla="*/ 14 h 24"/>
                  <a:gd name="T24" fmla="*/ 12 w 25"/>
                  <a:gd name="T25" fmla="*/ 15 h 24"/>
                  <a:gd name="T26" fmla="*/ 13 w 25"/>
                  <a:gd name="T27" fmla="*/ 15 h 24"/>
                  <a:gd name="T28" fmla="*/ 16 w 25"/>
                  <a:gd name="T29" fmla="*/ 14 h 24"/>
                  <a:gd name="T30" fmla="*/ 16 w 25"/>
                  <a:gd name="T31" fmla="*/ 12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4"/>
                      <a:pt x="24" y="11"/>
                    </a:cubicBezTo>
                    <a:cubicBezTo>
                      <a:pt x="25" y="14"/>
                      <a:pt x="24" y="17"/>
                      <a:pt x="21" y="20"/>
                    </a:cubicBezTo>
                    <a:cubicBezTo>
                      <a:pt x="19" y="22"/>
                      <a:pt x="16" y="23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10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4" name="Freeform 667"/>
              <p:cNvSpPr>
                <a:spLocks noEditPoints="1"/>
              </p:cNvSpPr>
              <p:nvPr/>
            </p:nvSpPr>
            <p:spPr bwMode="auto">
              <a:xfrm>
                <a:off x="-3640137" y="2943226"/>
                <a:ext cx="57150" cy="50800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5 h 24"/>
                  <a:gd name="T4" fmla="*/ 11 w 26"/>
                  <a:gd name="T5" fmla="*/ 0 h 24"/>
                  <a:gd name="T6" fmla="*/ 14 w 26"/>
                  <a:gd name="T7" fmla="*/ 0 h 24"/>
                  <a:gd name="T8" fmla="*/ 25 w 26"/>
                  <a:gd name="T9" fmla="*/ 9 h 24"/>
                  <a:gd name="T10" fmla="*/ 24 w 26"/>
                  <a:gd name="T11" fmla="*/ 19 h 24"/>
                  <a:gd name="T12" fmla="*/ 16 w 26"/>
                  <a:gd name="T13" fmla="*/ 24 h 24"/>
                  <a:gd name="T14" fmla="*/ 13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9 w 26"/>
                  <a:gd name="T21" fmla="*/ 13 h 24"/>
                  <a:gd name="T22" fmla="*/ 14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9"/>
                      <a:pt x="4" y="2"/>
                      <a:pt x="11" y="0"/>
                    </a:cubicBezTo>
                    <a:cubicBezTo>
                      <a:pt x="11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3"/>
                      <a:pt x="25" y="16"/>
                      <a:pt x="24" y="19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8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5" name="Freeform 668"/>
              <p:cNvSpPr>
                <a:spLocks noEditPoints="1"/>
              </p:cNvSpPr>
              <p:nvPr/>
            </p:nvSpPr>
            <p:spPr bwMode="auto">
              <a:xfrm>
                <a:off x="-3633787" y="2978151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2 w 26"/>
                  <a:gd name="T3" fmla="*/ 14 h 24"/>
                  <a:gd name="T4" fmla="*/ 11 w 26"/>
                  <a:gd name="T5" fmla="*/ 0 h 24"/>
                  <a:gd name="T6" fmla="*/ 14 w 26"/>
                  <a:gd name="T7" fmla="*/ 0 h 24"/>
                  <a:gd name="T8" fmla="*/ 26 w 26"/>
                  <a:gd name="T9" fmla="*/ 10 h 24"/>
                  <a:gd name="T10" fmla="*/ 23 w 26"/>
                  <a:gd name="T11" fmla="*/ 19 h 24"/>
                  <a:gd name="T12" fmla="*/ 16 w 26"/>
                  <a:gd name="T13" fmla="*/ 24 h 24"/>
                  <a:gd name="T14" fmla="*/ 14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10 w 26"/>
                  <a:gd name="T21" fmla="*/ 13 h 24"/>
                  <a:gd name="T22" fmla="*/ 14 w 26"/>
                  <a:gd name="T23" fmla="*/ 16 h 24"/>
                  <a:gd name="T24" fmla="*/ 17 w 26"/>
                  <a:gd name="T25" fmla="*/ 14 h 24"/>
                  <a:gd name="T26" fmla="*/ 18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8" y="24"/>
                      <a:pt x="3" y="20"/>
                      <a:pt x="2" y="14"/>
                    </a:cubicBezTo>
                    <a:cubicBezTo>
                      <a:pt x="0" y="8"/>
                      <a:pt x="5" y="1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20" y="0"/>
                      <a:pt x="24" y="4"/>
                      <a:pt x="26" y="10"/>
                    </a:cubicBezTo>
                    <a:cubicBezTo>
                      <a:pt x="26" y="13"/>
                      <a:pt x="25" y="16"/>
                      <a:pt x="23" y="19"/>
                    </a:cubicBezTo>
                    <a:cubicBezTo>
                      <a:pt x="22" y="22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6" name="Freeform 669"/>
              <p:cNvSpPr>
                <a:spLocks noEditPoints="1"/>
              </p:cNvSpPr>
              <p:nvPr/>
            </p:nvSpPr>
            <p:spPr bwMode="auto">
              <a:xfrm>
                <a:off x="-3624262" y="3009901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0 w 25"/>
                  <a:gd name="T3" fmla="*/ 14 h 25"/>
                  <a:gd name="T4" fmla="*/ 3 w 25"/>
                  <a:gd name="T5" fmla="*/ 6 h 25"/>
                  <a:gd name="T6" fmla="*/ 10 w 25"/>
                  <a:gd name="T7" fmla="*/ 1 h 25"/>
                  <a:gd name="T8" fmla="*/ 19 w 25"/>
                  <a:gd name="T9" fmla="*/ 3 h 25"/>
                  <a:gd name="T10" fmla="*/ 24 w 25"/>
                  <a:gd name="T11" fmla="*/ 11 h 25"/>
                  <a:gd name="T12" fmla="*/ 22 w 25"/>
                  <a:gd name="T13" fmla="*/ 20 h 25"/>
                  <a:gd name="T14" fmla="*/ 14 w 25"/>
                  <a:gd name="T15" fmla="*/ 25 h 25"/>
                  <a:gd name="T16" fmla="*/ 12 w 25"/>
                  <a:gd name="T17" fmla="*/ 25 h 25"/>
                  <a:gd name="T18" fmla="*/ 12 w 25"/>
                  <a:gd name="T19" fmla="*/ 9 h 25"/>
                  <a:gd name="T20" fmla="*/ 12 w 25"/>
                  <a:gd name="T21" fmla="*/ 9 h 25"/>
                  <a:gd name="T22" fmla="*/ 9 w 25"/>
                  <a:gd name="T23" fmla="*/ 10 h 25"/>
                  <a:gd name="T24" fmla="*/ 8 w 25"/>
                  <a:gd name="T25" fmla="*/ 13 h 25"/>
                  <a:gd name="T26" fmla="*/ 13 w 25"/>
                  <a:gd name="T27" fmla="*/ 17 h 25"/>
                  <a:gd name="T28" fmla="*/ 15 w 25"/>
                  <a:gd name="T29" fmla="*/ 15 h 25"/>
                  <a:gd name="T30" fmla="*/ 16 w 25"/>
                  <a:gd name="T31" fmla="*/ 12 h 25"/>
                  <a:gd name="T32" fmla="*/ 15 w 25"/>
                  <a:gd name="T33" fmla="*/ 10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11"/>
                      <a:pt x="1" y="8"/>
                      <a:pt x="3" y="6"/>
                    </a:cubicBezTo>
                    <a:cubicBezTo>
                      <a:pt x="4" y="3"/>
                      <a:pt x="7" y="1"/>
                      <a:pt x="10" y="1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0" y="23"/>
                      <a:pt x="17" y="24"/>
                      <a:pt x="14" y="25"/>
                    </a:cubicBezTo>
                    <a:cubicBezTo>
                      <a:pt x="13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0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5"/>
                      <a:pt x="10" y="17"/>
                      <a:pt x="13" y="17"/>
                    </a:cubicBezTo>
                    <a:cubicBezTo>
                      <a:pt x="14" y="17"/>
                      <a:pt x="15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7" name="Freeform 670"/>
              <p:cNvSpPr>
                <a:spLocks noEditPoints="1"/>
              </p:cNvSpPr>
              <p:nvPr/>
            </p:nvSpPr>
            <p:spPr bwMode="auto">
              <a:xfrm>
                <a:off x="-3622675" y="3044826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1 w 25"/>
                  <a:gd name="T3" fmla="*/ 14 h 25"/>
                  <a:gd name="T4" fmla="*/ 12 w 25"/>
                  <a:gd name="T5" fmla="*/ 1 h 25"/>
                  <a:gd name="T6" fmla="*/ 25 w 25"/>
                  <a:gd name="T7" fmla="*/ 12 h 25"/>
                  <a:gd name="T8" fmla="*/ 22 w 25"/>
                  <a:gd name="T9" fmla="*/ 21 h 25"/>
                  <a:gd name="T10" fmla="*/ 14 w 25"/>
                  <a:gd name="T11" fmla="*/ 25 h 25"/>
                  <a:gd name="T12" fmla="*/ 13 w 25"/>
                  <a:gd name="T13" fmla="*/ 25 h 25"/>
                  <a:gd name="T14" fmla="*/ 13 w 25"/>
                  <a:gd name="T15" fmla="*/ 9 h 25"/>
                  <a:gd name="T16" fmla="*/ 13 w 25"/>
                  <a:gd name="T17" fmla="*/ 9 h 25"/>
                  <a:gd name="T18" fmla="*/ 9 w 25"/>
                  <a:gd name="T19" fmla="*/ 13 h 25"/>
                  <a:gd name="T20" fmla="*/ 13 w 25"/>
                  <a:gd name="T21" fmla="*/ 17 h 25"/>
                  <a:gd name="T22" fmla="*/ 16 w 25"/>
                  <a:gd name="T23" fmla="*/ 15 h 25"/>
                  <a:gd name="T24" fmla="*/ 17 w 25"/>
                  <a:gd name="T25" fmla="*/ 12 h 25"/>
                  <a:gd name="T26" fmla="*/ 13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7" y="25"/>
                      <a:pt x="1" y="20"/>
                      <a:pt x="1" y="14"/>
                    </a:cubicBezTo>
                    <a:cubicBezTo>
                      <a:pt x="0" y="7"/>
                      <a:pt x="5" y="2"/>
                      <a:pt x="12" y="1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7" y="25"/>
                      <a:pt x="14" y="25"/>
                    </a:cubicBezTo>
                    <a:lnTo>
                      <a:pt x="13" y="25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8" name="Freeform 671"/>
              <p:cNvSpPr>
                <a:spLocks noEditPoints="1"/>
              </p:cNvSpPr>
              <p:nvPr/>
            </p:nvSpPr>
            <p:spPr bwMode="auto">
              <a:xfrm>
                <a:off x="-3600450" y="2951163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0 w 26"/>
                  <a:gd name="T5" fmla="*/ 1 h 25"/>
                  <a:gd name="T6" fmla="*/ 13 w 26"/>
                  <a:gd name="T7" fmla="*/ 0 h 25"/>
                  <a:gd name="T8" fmla="*/ 25 w 26"/>
                  <a:gd name="T9" fmla="*/ 10 h 25"/>
                  <a:gd name="T10" fmla="*/ 25 w 26"/>
                  <a:gd name="T11" fmla="*/ 10 h 25"/>
                  <a:gd name="T12" fmla="*/ 23 w 26"/>
                  <a:gd name="T13" fmla="*/ 20 h 25"/>
                  <a:gd name="T14" fmla="*/ 15 w 26"/>
                  <a:gd name="T15" fmla="*/ 25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8 h 25"/>
                  <a:gd name="T22" fmla="*/ 9 w 26"/>
                  <a:gd name="T23" fmla="*/ 13 h 25"/>
                  <a:gd name="T24" fmla="*/ 9 w 26"/>
                  <a:gd name="T25" fmla="*/ 14 h 25"/>
                  <a:gd name="T26" fmla="*/ 14 w 26"/>
                  <a:gd name="T27" fmla="*/ 17 h 25"/>
                  <a:gd name="T28" fmla="*/ 16 w 26"/>
                  <a:gd name="T29" fmla="*/ 15 h 25"/>
                  <a:gd name="T30" fmla="*/ 17 w 26"/>
                  <a:gd name="T31" fmla="*/ 12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1"/>
                      <a:pt x="1" y="15"/>
                    </a:cubicBezTo>
                    <a:cubicBezTo>
                      <a:pt x="0" y="9"/>
                      <a:pt x="4" y="2"/>
                      <a:pt x="10" y="1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1" y="23"/>
                      <a:pt x="18" y="24"/>
                      <a:pt x="15" y="25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6"/>
                      <a:pt x="12" y="17"/>
                      <a:pt x="14" y="17"/>
                    </a:cubicBezTo>
                    <a:cubicBezTo>
                      <a:pt x="15" y="17"/>
                      <a:pt x="16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19" name="Freeform 672"/>
              <p:cNvSpPr>
                <a:spLocks noEditPoints="1"/>
              </p:cNvSpPr>
              <p:nvPr/>
            </p:nvSpPr>
            <p:spPr bwMode="auto">
              <a:xfrm>
                <a:off x="-3560762" y="2963863"/>
                <a:ext cx="82550" cy="84138"/>
              </a:xfrm>
              <a:custGeom>
                <a:avLst/>
                <a:gdLst>
                  <a:gd name="T0" fmla="*/ 20 w 38"/>
                  <a:gd name="T1" fmla="*/ 39 h 39"/>
                  <a:gd name="T2" fmla="*/ 9 w 38"/>
                  <a:gd name="T3" fmla="*/ 35 h 39"/>
                  <a:gd name="T4" fmla="*/ 4 w 38"/>
                  <a:gd name="T5" fmla="*/ 30 h 39"/>
                  <a:gd name="T6" fmla="*/ 2 w 38"/>
                  <a:gd name="T7" fmla="*/ 23 h 39"/>
                  <a:gd name="T8" fmla="*/ 16 w 38"/>
                  <a:gd name="T9" fmla="*/ 0 h 39"/>
                  <a:gd name="T10" fmla="*/ 19 w 38"/>
                  <a:gd name="T11" fmla="*/ 0 h 39"/>
                  <a:gd name="T12" fmla="*/ 38 w 38"/>
                  <a:gd name="T13" fmla="*/ 17 h 39"/>
                  <a:gd name="T14" fmla="*/ 38 w 38"/>
                  <a:gd name="T15" fmla="*/ 25 h 39"/>
                  <a:gd name="T16" fmla="*/ 35 w 38"/>
                  <a:gd name="T17" fmla="*/ 32 h 39"/>
                  <a:gd name="T18" fmla="*/ 22 w 38"/>
                  <a:gd name="T19" fmla="*/ 39 h 39"/>
                  <a:gd name="T20" fmla="*/ 20 w 38"/>
                  <a:gd name="T21" fmla="*/ 39 h 39"/>
                  <a:gd name="T22" fmla="*/ 19 w 38"/>
                  <a:gd name="T23" fmla="*/ 8 h 39"/>
                  <a:gd name="T24" fmla="*/ 18 w 38"/>
                  <a:gd name="T25" fmla="*/ 8 h 39"/>
                  <a:gd name="T26" fmla="*/ 10 w 38"/>
                  <a:gd name="T27" fmla="*/ 21 h 39"/>
                  <a:gd name="T28" fmla="*/ 11 w 38"/>
                  <a:gd name="T29" fmla="*/ 26 h 39"/>
                  <a:gd name="T30" fmla="*/ 14 w 38"/>
                  <a:gd name="T31" fmla="*/ 29 h 39"/>
                  <a:gd name="T32" fmla="*/ 21 w 38"/>
                  <a:gd name="T33" fmla="*/ 31 h 39"/>
                  <a:gd name="T34" fmla="*/ 28 w 38"/>
                  <a:gd name="T35" fmla="*/ 27 h 39"/>
                  <a:gd name="T36" fmla="*/ 30 w 38"/>
                  <a:gd name="T37" fmla="*/ 23 h 39"/>
                  <a:gd name="T38" fmla="*/ 30 w 38"/>
                  <a:gd name="T39" fmla="*/ 18 h 39"/>
                  <a:gd name="T40" fmla="*/ 19 w 38"/>
                  <a:gd name="T41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" h="39">
                    <a:moveTo>
                      <a:pt x="20" y="39"/>
                    </a:moveTo>
                    <a:cubicBezTo>
                      <a:pt x="16" y="39"/>
                      <a:pt x="12" y="38"/>
                      <a:pt x="9" y="35"/>
                    </a:cubicBezTo>
                    <a:cubicBezTo>
                      <a:pt x="7" y="34"/>
                      <a:pt x="5" y="32"/>
                      <a:pt x="4" y="30"/>
                    </a:cubicBezTo>
                    <a:cubicBezTo>
                      <a:pt x="3" y="28"/>
                      <a:pt x="2" y="25"/>
                      <a:pt x="2" y="23"/>
                    </a:cubicBezTo>
                    <a:cubicBezTo>
                      <a:pt x="0" y="12"/>
                      <a:pt x="6" y="2"/>
                      <a:pt x="16" y="0"/>
                    </a:cubicBezTo>
                    <a:cubicBezTo>
                      <a:pt x="17" y="0"/>
                      <a:pt x="18" y="0"/>
                      <a:pt x="19" y="0"/>
                    </a:cubicBezTo>
                    <a:cubicBezTo>
                      <a:pt x="28" y="0"/>
                      <a:pt x="36" y="7"/>
                      <a:pt x="38" y="17"/>
                    </a:cubicBezTo>
                    <a:cubicBezTo>
                      <a:pt x="38" y="19"/>
                      <a:pt x="38" y="22"/>
                      <a:pt x="38" y="25"/>
                    </a:cubicBezTo>
                    <a:cubicBezTo>
                      <a:pt x="37" y="27"/>
                      <a:pt x="36" y="30"/>
                      <a:pt x="35" y="32"/>
                    </a:cubicBezTo>
                    <a:cubicBezTo>
                      <a:pt x="32" y="36"/>
                      <a:pt x="27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lose/>
                    <a:moveTo>
                      <a:pt x="19" y="8"/>
                    </a:moveTo>
                    <a:cubicBezTo>
                      <a:pt x="19" y="8"/>
                      <a:pt x="18" y="8"/>
                      <a:pt x="18" y="8"/>
                    </a:cubicBezTo>
                    <a:cubicBezTo>
                      <a:pt x="12" y="9"/>
                      <a:pt x="8" y="15"/>
                      <a:pt x="10" y="21"/>
                    </a:cubicBezTo>
                    <a:cubicBezTo>
                      <a:pt x="10" y="23"/>
                      <a:pt x="10" y="24"/>
                      <a:pt x="11" y="26"/>
                    </a:cubicBezTo>
                    <a:cubicBezTo>
                      <a:pt x="12" y="27"/>
                      <a:pt x="13" y="28"/>
                      <a:pt x="14" y="29"/>
                    </a:cubicBezTo>
                    <a:cubicBezTo>
                      <a:pt x="16" y="31"/>
                      <a:pt x="19" y="32"/>
                      <a:pt x="21" y="31"/>
                    </a:cubicBezTo>
                    <a:cubicBezTo>
                      <a:pt x="24" y="31"/>
                      <a:pt x="26" y="30"/>
                      <a:pt x="28" y="27"/>
                    </a:cubicBezTo>
                    <a:cubicBezTo>
                      <a:pt x="29" y="26"/>
                      <a:pt x="29" y="25"/>
                      <a:pt x="30" y="23"/>
                    </a:cubicBezTo>
                    <a:cubicBezTo>
                      <a:pt x="30" y="21"/>
                      <a:pt x="30" y="20"/>
                      <a:pt x="30" y="18"/>
                    </a:cubicBezTo>
                    <a:cubicBezTo>
                      <a:pt x="29" y="12"/>
                      <a:pt x="24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0" name="Freeform 673"/>
              <p:cNvSpPr>
                <a:spLocks noEditPoints="1"/>
              </p:cNvSpPr>
              <p:nvPr/>
            </p:nvSpPr>
            <p:spPr bwMode="auto">
              <a:xfrm>
                <a:off x="-3594100" y="2987676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2 h 25"/>
                  <a:gd name="T4" fmla="*/ 1 w 26"/>
                  <a:gd name="T5" fmla="*/ 14 h 25"/>
                  <a:gd name="T6" fmla="*/ 11 w 26"/>
                  <a:gd name="T7" fmla="*/ 0 h 25"/>
                  <a:gd name="T8" fmla="*/ 13 w 26"/>
                  <a:gd name="T9" fmla="*/ 0 h 25"/>
                  <a:gd name="T10" fmla="*/ 25 w 26"/>
                  <a:gd name="T11" fmla="*/ 10 h 25"/>
                  <a:gd name="T12" fmla="*/ 23 w 26"/>
                  <a:gd name="T13" fmla="*/ 20 h 25"/>
                  <a:gd name="T14" fmla="*/ 15 w 26"/>
                  <a:gd name="T15" fmla="*/ 25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8 h 25"/>
                  <a:gd name="T22" fmla="*/ 9 w 26"/>
                  <a:gd name="T23" fmla="*/ 13 h 25"/>
                  <a:gd name="T24" fmla="*/ 11 w 26"/>
                  <a:gd name="T25" fmla="*/ 16 h 25"/>
                  <a:gd name="T26" fmla="*/ 14 w 26"/>
                  <a:gd name="T27" fmla="*/ 17 h 25"/>
                  <a:gd name="T28" fmla="*/ 16 w 26"/>
                  <a:gd name="T29" fmla="*/ 15 h 25"/>
                  <a:gd name="T30" fmla="*/ 17 w 26"/>
                  <a:gd name="T31" fmla="*/ 12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4"/>
                      <a:pt x="6" y="22"/>
                    </a:cubicBezTo>
                    <a:cubicBezTo>
                      <a:pt x="3" y="20"/>
                      <a:pt x="2" y="18"/>
                      <a:pt x="1" y="14"/>
                    </a:cubicBezTo>
                    <a:cubicBezTo>
                      <a:pt x="0" y="8"/>
                      <a:pt x="4" y="1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6" y="13"/>
                      <a:pt x="25" y="17"/>
                      <a:pt x="23" y="20"/>
                    </a:cubicBezTo>
                    <a:cubicBezTo>
                      <a:pt x="21" y="22"/>
                      <a:pt x="18" y="24"/>
                      <a:pt x="15" y="25"/>
                    </a:cubicBezTo>
                    <a:cubicBezTo>
                      <a:pt x="14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1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7"/>
                      <a:pt x="14" y="17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1" name="Freeform 674"/>
              <p:cNvSpPr>
                <a:spLocks noEditPoints="1"/>
              </p:cNvSpPr>
              <p:nvPr/>
            </p:nvSpPr>
            <p:spPr bwMode="auto">
              <a:xfrm>
                <a:off x="-3590925" y="302418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1 h 24"/>
                  <a:gd name="T4" fmla="*/ 3 w 26"/>
                  <a:gd name="T5" fmla="*/ 18 h 24"/>
                  <a:gd name="T6" fmla="*/ 1 w 26"/>
                  <a:gd name="T7" fmla="*/ 13 h 24"/>
                  <a:gd name="T8" fmla="*/ 12 w 26"/>
                  <a:gd name="T9" fmla="*/ 0 h 24"/>
                  <a:gd name="T10" fmla="*/ 13 w 26"/>
                  <a:gd name="T11" fmla="*/ 0 h 24"/>
                  <a:gd name="T12" fmla="*/ 25 w 26"/>
                  <a:gd name="T13" fmla="*/ 11 h 24"/>
                  <a:gd name="T14" fmla="*/ 25 w 26"/>
                  <a:gd name="T15" fmla="*/ 15 h 24"/>
                  <a:gd name="T16" fmla="*/ 23 w 26"/>
                  <a:gd name="T17" fmla="*/ 20 h 24"/>
                  <a:gd name="T18" fmla="*/ 14 w 26"/>
                  <a:gd name="T19" fmla="*/ 24 h 24"/>
                  <a:gd name="T20" fmla="*/ 13 w 26"/>
                  <a:gd name="T21" fmla="*/ 24 h 24"/>
                  <a:gd name="T22" fmla="*/ 13 w 26"/>
                  <a:gd name="T23" fmla="*/ 8 h 24"/>
                  <a:gd name="T24" fmla="*/ 13 w 26"/>
                  <a:gd name="T25" fmla="*/ 8 h 24"/>
                  <a:gd name="T26" fmla="*/ 9 w 26"/>
                  <a:gd name="T27" fmla="*/ 12 h 24"/>
                  <a:gd name="T28" fmla="*/ 10 w 26"/>
                  <a:gd name="T29" fmla="*/ 14 h 24"/>
                  <a:gd name="T30" fmla="*/ 11 w 26"/>
                  <a:gd name="T31" fmla="*/ 15 h 24"/>
                  <a:gd name="T32" fmla="*/ 14 w 26"/>
                  <a:gd name="T33" fmla="*/ 16 h 24"/>
                  <a:gd name="T34" fmla="*/ 16 w 26"/>
                  <a:gd name="T35" fmla="*/ 15 h 24"/>
                  <a:gd name="T36" fmla="*/ 17 w 26"/>
                  <a:gd name="T37" fmla="*/ 13 h 24"/>
                  <a:gd name="T38" fmla="*/ 17 w 26"/>
                  <a:gd name="T39" fmla="*/ 12 h 24"/>
                  <a:gd name="T40" fmla="*/ 13 w 26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1"/>
                    </a:cubicBezTo>
                    <a:cubicBezTo>
                      <a:pt x="4" y="21"/>
                      <a:pt x="3" y="19"/>
                      <a:pt x="3" y="18"/>
                    </a:cubicBezTo>
                    <a:cubicBezTo>
                      <a:pt x="2" y="17"/>
                      <a:pt x="1" y="15"/>
                      <a:pt x="1" y="13"/>
                    </a:cubicBezTo>
                    <a:cubicBezTo>
                      <a:pt x="0" y="7"/>
                      <a:pt x="5" y="1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1"/>
                    </a:cubicBezTo>
                    <a:cubicBezTo>
                      <a:pt x="26" y="12"/>
                      <a:pt x="25" y="14"/>
                      <a:pt x="25" y="15"/>
                    </a:cubicBezTo>
                    <a:cubicBezTo>
                      <a:pt x="25" y="17"/>
                      <a:pt x="24" y="19"/>
                      <a:pt x="23" y="20"/>
                    </a:cubicBezTo>
                    <a:cubicBezTo>
                      <a:pt x="21" y="22"/>
                      <a:pt x="18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3"/>
                      <a:pt x="9" y="13"/>
                      <a:pt x="10" y="14"/>
                    </a:cubicBezTo>
                    <a:cubicBezTo>
                      <a:pt x="10" y="15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2" name="Freeform 675"/>
              <p:cNvSpPr/>
              <p:nvPr/>
            </p:nvSpPr>
            <p:spPr bwMode="auto">
              <a:xfrm>
                <a:off x="-4360862" y="2232026"/>
                <a:ext cx="60325" cy="63500"/>
              </a:xfrm>
              <a:custGeom>
                <a:avLst/>
                <a:gdLst>
                  <a:gd name="T0" fmla="*/ 20 w 28"/>
                  <a:gd name="T1" fmla="*/ 9 h 29"/>
                  <a:gd name="T2" fmla="*/ 28 w 28"/>
                  <a:gd name="T3" fmla="*/ 29 h 29"/>
                  <a:gd name="T4" fmla="*/ 8 w 28"/>
                  <a:gd name="T5" fmla="*/ 19 h 29"/>
                  <a:gd name="T6" fmla="*/ 0 w 28"/>
                  <a:gd name="T7" fmla="*/ 0 h 29"/>
                  <a:gd name="T8" fmla="*/ 20 w 28"/>
                  <a:gd name="T9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20" y="9"/>
                    </a:moveTo>
                    <a:cubicBezTo>
                      <a:pt x="27" y="17"/>
                      <a:pt x="28" y="29"/>
                      <a:pt x="28" y="29"/>
                    </a:cubicBezTo>
                    <a:cubicBezTo>
                      <a:pt x="28" y="29"/>
                      <a:pt x="16" y="27"/>
                      <a:pt x="8" y="19"/>
                    </a:cubicBezTo>
                    <a:cubicBezTo>
                      <a:pt x="1" y="11"/>
                      <a:pt x="0" y="0"/>
                      <a:pt x="0" y="0"/>
                    </a:cubicBezTo>
                    <a:cubicBezTo>
                      <a:pt x="0" y="0"/>
                      <a:pt x="12" y="1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3" name="Freeform 676"/>
              <p:cNvSpPr/>
              <p:nvPr/>
            </p:nvSpPr>
            <p:spPr bwMode="auto">
              <a:xfrm>
                <a:off x="-4265612" y="2232026"/>
                <a:ext cx="57150" cy="63500"/>
              </a:xfrm>
              <a:custGeom>
                <a:avLst/>
                <a:gdLst>
                  <a:gd name="T0" fmla="*/ 8 w 27"/>
                  <a:gd name="T1" fmla="*/ 9 h 29"/>
                  <a:gd name="T2" fmla="*/ 0 w 27"/>
                  <a:gd name="T3" fmla="*/ 29 h 29"/>
                  <a:gd name="T4" fmla="*/ 19 w 27"/>
                  <a:gd name="T5" fmla="*/ 19 h 29"/>
                  <a:gd name="T6" fmla="*/ 27 w 27"/>
                  <a:gd name="T7" fmla="*/ 0 h 29"/>
                  <a:gd name="T8" fmla="*/ 8 w 27"/>
                  <a:gd name="T9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9">
                    <a:moveTo>
                      <a:pt x="8" y="9"/>
                    </a:moveTo>
                    <a:cubicBezTo>
                      <a:pt x="1" y="17"/>
                      <a:pt x="0" y="29"/>
                      <a:pt x="0" y="29"/>
                    </a:cubicBezTo>
                    <a:cubicBezTo>
                      <a:pt x="0" y="29"/>
                      <a:pt x="12" y="27"/>
                      <a:pt x="19" y="19"/>
                    </a:cubicBezTo>
                    <a:cubicBezTo>
                      <a:pt x="27" y="11"/>
                      <a:pt x="27" y="0"/>
                      <a:pt x="27" y="0"/>
                    </a:cubicBezTo>
                    <a:cubicBezTo>
                      <a:pt x="27" y="0"/>
                      <a:pt x="16" y="1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4" name="Freeform 677"/>
              <p:cNvSpPr/>
              <p:nvPr/>
            </p:nvSpPr>
            <p:spPr bwMode="auto">
              <a:xfrm>
                <a:off x="-4300537" y="2201863"/>
                <a:ext cx="34925" cy="87313"/>
              </a:xfrm>
              <a:custGeom>
                <a:avLst/>
                <a:gdLst>
                  <a:gd name="T0" fmla="*/ 16 w 16"/>
                  <a:gd name="T1" fmla="*/ 21 h 40"/>
                  <a:gd name="T2" fmla="*/ 8 w 16"/>
                  <a:gd name="T3" fmla="*/ 40 h 40"/>
                  <a:gd name="T4" fmla="*/ 1 w 16"/>
                  <a:gd name="T5" fmla="*/ 20 h 40"/>
                  <a:gd name="T6" fmla="*/ 9 w 16"/>
                  <a:gd name="T7" fmla="*/ 0 h 40"/>
                  <a:gd name="T8" fmla="*/ 16 w 16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16" y="21"/>
                    </a:moveTo>
                    <a:cubicBezTo>
                      <a:pt x="16" y="32"/>
                      <a:pt x="8" y="40"/>
                      <a:pt x="8" y="40"/>
                    </a:cubicBezTo>
                    <a:cubicBezTo>
                      <a:pt x="8" y="40"/>
                      <a:pt x="0" y="31"/>
                      <a:pt x="1" y="20"/>
                    </a:cubicBezTo>
                    <a:cubicBezTo>
                      <a:pt x="1" y="9"/>
                      <a:pt x="9" y="0"/>
                      <a:pt x="9" y="0"/>
                    </a:cubicBezTo>
                    <a:cubicBezTo>
                      <a:pt x="9" y="0"/>
                      <a:pt x="16" y="10"/>
                      <a:pt x="1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5" name="Freeform 678"/>
              <p:cNvSpPr/>
              <p:nvPr/>
            </p:nvSpPr>
            <p:spPr bwMode="auto">
              <a:xfrm>
                <a:off x="-4300537" y="2308226"/>
                <a:ext cx="31750" cy="82550"/>
              </a:xfrm>
              <a:custGeom>
                <a:avLst/>
                <a:gdLst>
                  <a:gd name="T0" fmla="*/ 20 w 20"/>
                  <a:gd name="T1" fmla="*/ 27 h 52"/>
                  <a:gd name="T2" fmla="*/ 9 w 20"/>
                  <a:gd name="T3" fmla="*/ 52 h 52"/>
                  <a:gd name="T4" fmla="*/ 0 w 20"/>
                  <a:gd name="T5" fmla="*/ 25 h 52"/>
                  <a:gd name="T6" fmla="*/ 11 w 20"/>
                  <a:gd name="T7" fmla="*/ 0 h 52"/>
                  <a:gd name="T8" fmla="*/ 20 w 20"/>
                  <a:gd name="T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2">
                    <a:moveTo>
                      <a:pt x="20" y="27"/>
                    </a:moveTo>
                    <a:lnTo>
                      <a:pt x="9" y="52"/>
                    </a:lnTo>
                    <a:lnTo>
                      <a:pt x="0" y="25"/>
                    </a:lnTo>
                    <a:lnTo>
                      <a:pt x="11" y="0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6" name="Oval 679"/>
              <p:cNvSpPr>
                <a:spLocks noChangeArrowheads="1"/>
              </p:cNvSpPr>
              <p:nvPr/>
            </p:nvSpPr>
            <p:spPr bwMode="auto">
              <a:xfrm>
                <a:off x="-4318000" y="2305051"/>
                <a:ext cx="11113" cy="9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7" name="Oval 680"/>
              <p:cNvSpPr>
                <a:spLocks noChangeArrowheads="1"/>
              </p:cNvSpPr>
              <p:nvPr/>
            </p:nvSpPr>
            <p:spPr bwMode="auto">
              <a:xfrm>
                <a:off x="-4259262" y="2308226"/>
                <a:ext cx="7938" cy="79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8" name="Freeform 681"/>
              <p:cNvSpPr/>
              <p:nvPr/>
            </p:nvSpPr>
            <p:spPr bwMode="auto">
              <a:xfrm>
                <a:off x="-4105275" y="2262188"/>
                <a:ext cx="50800" cy="77788"/>
              </a:xfrm>
              <a:custGeom>
                <a:avLst/>
                <a:gdLst>
                  <a:gd name="T0" fmla="*/ 18 w 23"/>
                  <a:gd name="T1" fmla="*/ 14 h 36"/>
                  <a:gd name="T2" fmla="*/ 21 w 23"/>
                  <a:gd name="T3" fmla="*/ 36 h 36"/>
                  <a:gd name="T4" fmla="*/ 5 w 23"/>
                  <a:gd name="T5" fmla="*/ 21 h 36"/>
                  <a:gd name="T6" fmla="*/ 3 w 23"/>
                  <a:gd name="T7" fmla="*/ 0 h 36"/>
                  <a:gd name="T8" fmla="*/ 18 w 23"/>
                  <a:gd name="T9" fmla="*/ 1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18" y="14"/>
                    </a:moveTo>
                    <a:cubicBezTo>
                      <a:pt x="23" y="24"/>
                      <a:pt x="21" y="36"/>
                      <a:pt x="21" y="36"/>
                    </a:cubicBezTo>
                    <a:cubicBezTo>
                      <a:pt x="21" y="36"/>
                      <a:pt x="10" y="31"/>
                      <a:pt x="5" y="21"/>
                    </a:cubicBezTo>
                    <a:cubicBezTo>
                      <a:pt x="0" y="11"/>
                      <a:pt x="3" y="0"/>
                      <a:pt x="3" y="0"/>
                    </a:cubicBezTo>
                    <a:cubicBezTo>
                      <a:pt x="3" y="0"/>
                      <a:pt x="14" y="5"/>
                      <a:pt x="1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29" name="Freeform 682"/>
              <p:cNvSpPr/>
              <p:nvPr/>
            </p:nvSpPr>
            <p:spPr bwMode="auto">
              <a:xfrm>
                <a:off x="-4027487" y="2301876"/>
                <a:ext cx="76200" cy="52388"/>
              </a:xfrm>
              <a:custGeom>
                <a:avLst/>
                <a:gdLst>
                  <a:gd name="T0" fmla="*/ 14 w 35"/>
                  <a:gd name="T1" fmla="*/ 6 h 25"/>
                  <a:gd name="T2" fmla="*/ 0 w 35"/>
                  <a:gd name="T3" fmla="*/ 22 h 25"/>
                  <a:gd name="T4" fmla="*/ 21 w 35"/>
                  <a:gd name="T5" fmla="*/ 19 h 25"/>
                  <a:gd name="T6" fmla="*/ 35 w 35"/>
                  <a:gd name="T7" fmla="*/ 2 h 25"/>
                  <a:gd name="T8" fmla="*/ 14 w 35"/>
                  <a:gd name="T9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5">
                    <a:moveTo>
                      <a:pt x="14" y="6"/>
                    </a:moveTo>
                    <a:cubicBezTo>
                      <a:pt x="4" y="11"/>
                      <a:pt x="0" y="22"/>
                      <a:pt x="0" y="22"/>
                    </a:cubicBezTo>
                    <a:cubicBezTo>
                      <a:pt x="0" y="22"/>
                      <a:pt x="12" y="25"/>
                      <a:pt x="21" y="19"/>
                    </a:cubicBezTo>
                    <a:cubicBezTo>
                      <a:pt x="31" y="14"/>
                      <a:pt x="35" y="2"/>
                      <a:pt x="35" y="2"/>
                    </a:cubicBezTo>
                    <a:cubicBezTo>
                      <a:pt x="35" y="2"/>
                      <a:pt x="23" y="0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0" name="Freeform 683"/>
              <p:cNvSpPr/>
              <p:nvPr/>
            </p:nvSpPr>
            <p:spPr bwMode="auto">
              <a:xfrm>
                <a:off x="-4051300" y="2259013"/>
                <a:ext cx="46038" cy="80963"/>
              </a:xfrm>
              <a:custGeom>
                <a:avLst/>
                <a:gdLst>
                  <a:gd name="T0" fmla="*/ 18 w 21"/>
                  <a:gd name="T1" fmla="*/ 21 h 38"/>
                  <a:gd name="T2" fmla="*/ 4 w 21"/>
                  <a:gd name="T3" fmla="*/ 38 h 38"/>
                  <a:gd name="T4" fmla="*/ 3 w 21"/>
                  <a:gd name="T5" fmla="*/ 16 h 38"/>
                  <a:gd name="T6" fmla="*/ 17 w 21"/>
                  <a:gd name="T7" fmla="*/ 0 h 38"/>
                  <a:gd name="T8" fmla="*/ 18 w 21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18" y="21"/>
                    </a:moveTo>
                    <a:cubicBezTo>
                      <a:pt x="14" y="32"/>
                      <a:pt x="4" y="38"/>
                      <a:pt x="4" y="38"/>
                    </a:cubicBezTo>
                    <a:cubicBezTo>
                      <a:pt x="4" y="38"/>
                      <a:pt x="0" y="27"/>
                      <a:pt x="3" y="16"/>
                    </a:cubicBezTo>
                    <a:cubicBezTo>
                      <a:pt x="6" y="6"/>
                      <a:pt x="17" y="0"/>
                      <a:pt x="17" y="0"/>
                    </a:cubicBezTo>
                    <a:cubicBezTo>
                      <a:pt x="17" y="0"/>
                      <a:pt x="21" y="1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1" name="Freeform 684"/>
              <p:cNvSpPr/>
              <p:nvPr/>
            </p:nvSpPr>
            <p:spPr bwMode="auto">
              <a:xfrm>
                <a:off x="-4076700" y="2357438"/>
                <a:ext cx="31750" cy="79375"/>
              </a:xfrm>
              <a:custGeom>
                <a:avLst/>
                <a:gdLst>
                  <a:gd name="T0" fmla="*/ 20 w 20"/>
                  <a:gd name="T1" fmla="*/ 28 h 50"/>
                  <a:gd name="T2" fmla="*/ 1 w 20"/>
                  <a:gd name="T3" fmla="*/ 50 h 50"/>
                  <a:gd name="T4" fmla="*/ 0 w 20"/>
                  <a:gd name="T5" fmla="*/ 21 h 50"/>
                  <a:gd name="T6" fmla="*/ 19 w 20"/>
                  <a:gd name="T7" fmla="*/ 0 h 50"/>
                  <a:gd name="T8" fmla="*/ 20 w 20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20" y="28"/>
                    </a:moveTo>
                    <a:lnTo>
                      <a:pt x="1" y="50"/>
                    </a:lnTo>
                    <a:lnTo>
                      <a:pt x="0" y="21"/>
                    </a:lnTo>
                    <a:lnTo>
                      <a:pt x="19" y="0"/>
                    </a:lnTo>
                    <a:lnTo>
                      <a:pt x="2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2" name="Freeform 685"/>
              <p:cNvSpPr/>
              <p:nvPr/>
            </p:nvSpPr>
            <p:spPr bwMode="auto">
              <a:xfrm>
                <a:off x="-4081462" y="2346326"/>
                <a:ext cx="11113" cy="11113"/>
              </a:xfrm>
              <a:custGeom>
                <a:avLst/>
                <a:gdLst>
                  <a:gd name="T0" fmla="*/ 1 w 5"/>
                  <a:gd name="T1" fmla="*/ 2 h 5"/>
                  <a:gd name="T2" fmla="*/ 3 w 5"/>
                  <a:gd name="T3" fmla="*/ 0 h 5"/>
                  <a:gd name="T4" fmla="*/ 5 w 5"/>
                  <a:gd name="T5" fmla="*/ 3 h 5"/>
                  <a:gd name="T6" fmla="*/ 2 w 5"/>
                  <a:gd name="T7" fmla="*/ 5 h 5"/>
                  <a:gd name="T8" fmla="*/ 1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2"/>
                    </a:moveTo>
                    <a:cubicBezTo>
                      <a:pt x="1" y="1"/>
                      <a:pt x="2" y="0"/>
                      <a:pt x="3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5" y="4"/>
                      <a:pt x="3" y="5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3" name="Freeform 686"/>
              <p:cNvSpPr/>
              <p:nvPr/>
            </p:nvSpPr>
            <p:spPr bwMode="auto">
              <a:xfrm>
                <a:off x="-4027487" y="2363788"/>
                <a:ext cx="11113" cy="11113"/>
              </a:xfrm>
              <a:custGeom>
                <a:avLst/>
                <a:gdLst>
                  <a:gd name="T0" fmla="*/ 1 w 5"/>
                  <a:gd name="T1" fmla="*/ 2 h 5"/>
                  <a:gd name="T2" fmla="*/ 3 w 5"/>
                  <a:gd name="T3" fmla="*/ 1 h 5"/>
                  <a:gd name="T4" fmla="*/ 5 w 5"/>
                  <a:gd name="T5" fmla="*/ 4 h 5"/>
                  <a:gd name="T6" fmla="*/ 2 w 5"/>
                  <a:gd name="T7" fmla="*/ 5 h 5"/>
                  <a:gd name="T8" fmla="*/ 1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2"/>
                    </a:moveTo>
                    <a:cubicBezTo>
                      <a:pt x="1" y="1"/>
                      <a:pt x="2" y="0"/>
                      <a:pt x="3" y="1"/>
                    </a:cubicBezTo>
                    <a:cubicBezTo>
                      <a:pt x="5" y="1"/>
                      <a:pt x="5" y="2"/>
                      <a:pt x="5" y="4"/>
                    </a:cubicBezTo>
                    <a:cubicBezTo>
                      <a:pt x="5" y="5"/>
                      <a:pt x="3" y="5"/>
                      <a:pt x="2" y="5"/>
                    </a:cubicBezTo>
                    <a:cubicBezTo>
                      <a:pt x="1" y="5"/>
                      <a:pt x="0" y="3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4" name="Freeform 687"/>
              <p:cNvSpPr/>
              <p:nvPr/>
            </p:nvSpPr>
            <p:spPr bwMode="auto">
              <a:xfrm>
                <a:off x="-3863975" y="2370138"/>
                <a:ext cx="41275" cy="85725"/>
              </a:xfrm>
              <a:custGeom>
                <a:avLst/>
                <a:gdLst>
                  <a:gd name="T0" fmla="*/ 17 w 19"/>
                  <a:gd name="T1" fmla="*/ 19 h 40"/>
                  <a:gd name="T2" fmla="*/ 13 w 19"/>
                  <a:gd name="T3" fmla="*/ 40 h 40"/>
                  <a:gd name="T4" fmla="*/ 2 w 19"/>
                  <a:gd name="T5" fmla="*/ 21 h 40"/>
                  <a:gd name="T6" fmla="*/ 6 w 19"/>
                  <a:gd name="T7" fmla="*/ 0 h 40"/>
                  <a:gd name="T8" fmla="*/ 17 w 19"/>
                  <a:gd name="T9" fmla="*/ 1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40">
                    <a:moveTo>
                      <a:pt x="17" y="19"/>
                    </a:moveTo>
                    <a:cubicBezTo>
                      <a:pt x="19" y="30"/>
                      <a:pt x="13" y="40"/>
                      <a:pt x="13" y="40"/>
                    </a:cubicBezTo>
                    <a:cubicBezTo>
                      <a:pt x="13" y="40"/>
                      <a:pt x="3" y="32"/>
                      <a:pt x="2" y="21"/>
                    </a:cubicBezTo>
                    <a:cubicBezTo>
                      <a:pt x="0" y="10"/>
                      <a:pt x="6" y="0"/>
                      <a:pt x="6" y="0"/>
                    </a:cubicBezTo>
                    <a:cubicBezTo>
                      <a:pt x="6" y="0"/>
                      <a:pt x="15" y="8"/>
                      <a:pt x="17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5" name="Freeform 688"/>
              <p:cNvSpPr/>
              <p:nvPr/>
            </p:nvSpPr>
            <p:spPr bwMode="auto">
              <a:xfrm>
                <a:off x="-3808412" y="2443163"/>
                <a:ext cx="84138" cy="42863"/>
              </a:xfrm>
              <a:custGeom>
                <a:avLst/>
                <a:gdLst>
                  <a:gd name="T0" fmla="*/ 18 w 39"/>
                  <a:gd name="T1" fmla="*/ 3 h 20"/>
                  <a:gd name="T2" fmla="*/ 0 w 39"/>
                  <a:gd name="T3" fmla="*/ 15 h 20"/>
                  <a:gd name="T4" fmla="*/ 21 w 39"/>
                  <a:gd name="T5" fmla="*/ 18 h 20"/>
                  <a:gd name="T6" fmla="*/ 39 w 39"/>
                  <a:gd name="T7" fmla="*/ 6 h 20"/>
                  <a:gd name="T8" fmla="*/ 18 w 39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0">
                    <a:moveTo>
                      <a:pt x="18" y="3"/>
                    </a:moveTo>
                    <a:cubicBezTo>
                      <a:pt x="7" y="5"/>
                      <a:pt x="0" y="15"/>
                      <a:pt x="0" y="15"/>
                    </a:cubicBezTo>
                    <a:cubicBezTo>
                      <a:pt x="0" y="15"/>
                      <a:pt x="11" y="20"/>
                      <a:pt x="21" y="18"/>
                    </a:cubicBezTo>
                    <a:cubicBezTo>
                      <a:pt x="32" y="15"/>
                      <a:pt x="39" y="6"/>
                      <a:pt x="39" y="6"/>
                    </a:cubicBezTo>
                    <a:cubicBezTo>
                      <a:pt x="39" y="6"/>
                      <a:pt x="29" y="0"/>
                      <a:pt x="1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6" name="Freeform 689"/>
              <p:cNvSpPr/>
              <p:nvPr/>
            </p:nvSpPr>
            <p:spPr bwMode="auto">
              <a:xfrm>
                <a:off x="-3821112" y="2390776"/>
                <a:ext cx="53975" cy="69850"/>
              </a:xfrm>
              <a:custGeom>
                <a:avLst/>
                <a:gdLst>
                  <a:gd name="T0" fmla="*/ 18 w 25"/>
                  <a:gd name="T1" fmla="*/ 20 h 32"/>
                  <a:gd name="T2" fmla="*/ 1 w 25"/>
                  <a:gd name="T3" fmla="*/ 32 h 32"/>
                  <a:gd name="T4" fmla="*/ 6 w 25"/>
                  <a:gd name="T5" fmla="*/ 11 h 32"/>
                  <a:gd name="T6" fmla="*/ 24 w 25"/>
                  <a:gd name="T7" fmla="*/ 0 h 32"/>
                  <a:gd name="T8" fmla="*/ 18 w 25"/>
                  <a:gd name="T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18" y="20"/>
                    </a:moveTo>
                    <a:cubicBezTo>
                      <a:pt x="12" y="29"/>
                      <a:pt x="1" y="32"/>
                      <a:pt x="1" y="32"/>
                    </a:cubicBezTo>
                    <a:cubicBezTo>
                      <a:pt x="1" y="32"/>
                      <a:pt x="0" y="20"/>
                      <a:pt x="6" y="11"/>
                    </a:cubicBezTo>
                    <a:cubicBezTo>
                      <a:pt x="12" y="3"/>
                      <a:pt x="24" y="0"/>
                      <a:pt x="24" y="0"/>
                    </a:cubicBezTo>
                    <a:cubicBezTo>
                      <a:pt x="24" y="0"/>
                      <a:pt x="25" y="11"/>
                      <a:pt x="18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7" name="Freeform 690"/>
              <p:cNvSpPr/>
              <p:nvPr/>
            </p:nvSpPr>
            <p:spPr bwMode="auto">
              <a:xfrm>
                <a:off x="-3878262" y="2474913"/>
                <a:ext cx="49213" cy="71438"/>
              </a:xfrm>
              <a:custGeom>
                <a:avLst/>
                <a:gdLst>
                  <a:gd name="T0" fmla="*/ 24 w 31"/>
                  <a:gd name="T1" fmla="*/ 29 h 45"/>
                  <a:gd name="T2" fmla="*/ 0 w 31"/>
                  <a:gd name="T3" fmla="*/ 45 h 45"/>
                  <a:gd name="T4" fmla="*/ 7 w 31"/>
                  <a:gd name="T5" fmla="*/ 16 h 45"/>
                  <a:gd name="T6" fmla="*/ 31 w 31"/>
                  <a:gd name="T7" fmla="*/ 0 h 45"/>
                  <a:gd name="T8" fmla="*/ 24 w 31"/>
                  <a:gd name="T9" fmla="*/ 2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5">
                    <a:moveTo>
                      <a:pt x="24" y="29"/>
                    </a:moveTo>
                    <a:lnTo>
                      <a:pt x="0" y="45"/>
                    </a:lnTo>
                    <a:lnTo>
                      <a:pt x="7" y="16"/>
                    </a:lnTo>
                    <a:lnTo>
                      <a:pt x="31" y="0"/>
                    </a:lnTo>
                    <a:lnTo>
                      <a:pt x="24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8" name="Freeform 691"/>
              <p:cNvSpPr/>
              <p:nvPr/>
            </p:nvSpPr>
            <p:spPr bwMode="auto">
              <a:xfrm>
                <a:off x="-3859212" y="2457451"/>
                <a:ext cx="11113" cy="11113"/>
              </a:xfrm>
              <a:custGeom>
                <a:avLst/>
                <a:gdLst>
                  <a:gd name="T0" fmla="*/ 0 w 5"/>
                  <a:gd name="T1" fmla="*/ 1 h 5"/>
                  <a:gd name="T2" fmla="*/ 4 w 5"/>
                  <a:gd name="T3" fmla="*/ 0 h 5"/>
                  <a:gd name="T4" fmla="*/ 4 w 5"/>
                  <a:gd name="T5" fmla="*/ 3 h 5"/>
                  <a:gd name="T6" fmla="*/ 1 w 5"/>
                  <a:gd name="T7" fmla="*/ 4 h 5"/>
                  <a:gd name="T8" fmla="*/ 0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1"/>
                    </a:move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2"/>
                      <a:pt x="4" y="3"/>
                    </a:cubicBezTo>
                    <a:cubicBezTo>
                      <a:pt x="4" y="4"/>
                      <a:pt x="2" y="5"/>
                      <a:pt x="1" y="4"/>
                    </a:cubicBezTo>
                    <a:cubicBezTo>
                      <a:pt x="0" y="3"/>
                      <a:pt x="0" y="2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39" name="Freeform 692"/>
              <p:cNvSpPr/>
              <p:nvPr/>
            </p:nvSpPr>
            <p:spPr bwMode="auto">
              <a:xfrm>
                <a:off x="-3814762" y="2490788"/>
                <a:ext cx="11113" cy="9525"/>
              </a:xfrm>
              <a:custGeom>
                <a:avLst/>
                <a:gdLst>
                  <a:gd name="T0" fmla="*/ 1 w 5"/>
                  <a:gd name="T1" fmla="*/ 1 h 5"/>
                  <a:gd name="T2" fmla="*/ 4 w 5"/>
                  <a:gd name="T3" fmla="*/ 1 h 5"/>
                  <a:gd name="T4" fmla="*/ 5 w 5"/>
                  <a:gd name="T5" fmla="*/ 4 h 5"/>
                  <a:gd name="T6" fmla="*/ 2 w 5"/>
                  <a:gd name="T7" fmla="*/ 5 h 5"/>
                  <a:gd name="T8" fmla="*/ 1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1"/>
                    </a:moveTo>
                    <a:cubicBezTo>
                      <a:pt x="2" y="0"/>
                      <a:pt x="3" y="0"/>
                      <a:pt x="4" y="1"/>
                    </a:cubicBezTo>
                    <a:cubicBezTo>
                      <a:pt x="5" y="1"/>
                      <a:pt x="5" y="3"/>
                      <a:pt x="5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4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0" name="Freeform 693"/>
              <p:cNvSpPr/>
              <p:nvPr/>
            </p:nvSpPr>
            <p:spPr bwMode="auto">
              <a:xfrm>
                <a:off x="-3667125" y="2563813"/>
                <a:ext cx="39688" cy="82550"/>
              </a:xfrm>
              <a:custGeom>
                <a:avLst/>
                <a:gdLst>
                  <a:gd name="T0" fmla="*/ 17 w 19"/>
                  <a:gd name="T1" fmla="*/ 21 h 39"/>
                  <a:gd name="T2" fmla="*/ 7 w 19"/>
                  <a:gd name="T3" fmla="*/ 39 h 39"/>
                  <a:gd name="T4" fmla="*/ 2 w 19"/>
                  <a:gd name="T5" fmla="*/ 19 h 39"/>
                  <a:gd name="T6" fmla="*/ 13 w 19"/>
                  <a:gd name="T7" fmla="*/ 0 h 39"/>
                  <a:gd name="T8" fmla="*/ 17 w 19"/>
                  <a:gd name="T9" fmla="*/ 2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17" y="21"/>
                    </a:moveTo>
                    <a:cubicBezTo>
                      <a:pt x="16" y="32"/>
                      <a:pt x="7" y="39"/>
                      <a:pt x="7" y="39"/>
                    </a:cubicBezTo>
                    <a:cubicBezTo>
                      <a:pt x="7" y="39"/>
                      <a:pt x="0" y="29"/>
                      <a:pt x="2" y="19"/>
                    </a:cubicBezTo>
                    <a:cubicBezTo>
                      <a:pt x="4" y="8"/>
                      <a:pt x="13" y="0"/>
                      <a:pt x="13" y="0"/>
                    </a:cubicBezTo>
                    <a:cubicBezTo>
                      <a:pt x="13" y="0"/>
                      <a:pt x="19" y="10"/>
                      <a:pt x="1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1" name="Freeform 694"/>
              <p:cNvSpPr/>
              <p:nvPr/>
            </p:nvSpPr>
            <p:spPr bwMode="auto">
              <a:xfrm>
                <a:off x="-3630612" y="2659063"/>
                <a:ext cx="85725" cy="39688"/>
              </a:xfrm>
              <a:custGeom>
                <a:avLst/>
                <a:gdLst>
                  <a:gd name="T0" fmla="*/ 20 w 40"/>
                  <a:gd name="T1" fmla="*/ 1 h 18"/>
                  <a:gd name="T2" fmla="*/ 0 w 40"/>
                  <a:gd name="T3" fmla="*/ 7 h 18"/>
                  <a:gd name="T4" fmla="*/ 19 w 40"/>
                  <a:gd name="T5" fmla="*/ 17 h 18"/>
                  <a:gd name="T6" fmla="*/ 40 w 40"/>
                  <a:gd name="T7" fmla="*/ 11 h 18"/>
                  <a:gd name="T8" fmla="*/ 20 w 40"/>
                  <a:gd name="T9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8">
                    <a:moveTo>
                      <a:pt x="20" y="1"/>
                    </a:moveTo>
                    <a:cubicBezTo>
                      <a:pt x="10" y="0"/>
                      <a:pt x="0" y="7"/>
                      <a:pt x="0" y="7"/>
                    </a:cubicBezTo>
                    <a:cubicBezTo>
                      <a:pt x="0" y="7"/>
                      <a:pt x="8" y="16"/>
                      <a:pt x="19" y="17"/>
                    </a:cubicBezTo>
                    <a:cubicBezTo>
                      <a:pt x="30" y="18"/>
                      <a:pt x="40" y="11"/>
                      <a:pt x="40" y="11"/>
                    </a:cubicBezTo>
                    <a:cubicBezTo>
                      <a:pt x="40" y="11"/>
                      <a:pt x="31" y="2"/>
                      <a:pt x="2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2" name="Freeform 695"/>
              <p:cNvSpPr/>
              <p:nvPr/>
            </p:nvSpPr>
            <p:spPr bwMode="auto">
              <a:xfrm>
                <a:off x="-3636962" y="2606676"/>
                <a:ext cx="68263" cy="52388"/>
              </a:xfrm>
              <a:custGeom>
                <a:avLst/>
                <a:gdLst>
                  <a:gd name="T0" fmla="*/ 20 w 32"/>
                  <a:gd name="T1" fmla="*/ 19 h 25"/>
                  <a:gd name="T2" fmla="*/ 0 w 32"/>
                  <a:gd name="T3" fmla="*/ 24 h 25"/>
                  <a:gd name="T4" fmla="*/ 11 w 32"/>
                  <a:gd name="T5" fmla="*/ 6 h 25"/>
                  <a:gd name="T6" fmla="*/ 32 w 32"/>
                  <a:gd name="T7" fmla="*/ 1 h 25"/>
                  <a:gd name="T8" fmla="*/ 20 w 32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5">
                    <a:moveTo>
                      <a:pt x="20" y="19"/>
                    </a:moveTo>
                    <a:cubicBezTo>
                      <a:pt x="11" y="25"/>
                      <a:pt x="0" y="24"/>
                      <a:pt x="0" y="24"/>
                    </a:cubicBezTo>
                    <a:cubicBezTo>
                      <a:pt x="0" y="24"/>
                      <a:pt x="2" y="13"/>
                      <a:pt x="11" y="6"/>
                    </a:cubicBezTo>
                    <a:cubicBezTo>
                      <a:pt x="20" y="0"/>
                      <a:pt x="32" y="1"/>
                      <a:pt x="32" y="1"/>
                    </a:cubicBezTo>
                    <a:cubicBezTo>
                      <a:pt x="32" y="1"/>
                      <a:pt x="29" y="12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3" name="Freeform 696"/>
              <p:cNvSpPr/>
              <p:nvPr/>
            </p:nvSpPr>
            <p:spPr bwMode="auto">
              <a:xfrm>
                <a:off x="-3721100" y="2670176"/>
                <a:ext cx="68263" cy="49213"/>
              </a:xfrm>
              <a:custGeom>
                <a:avLst/>
                <a:gdLst>
                  <a:gd name="T0" fmla="*/ 28 w 43"/>
                  <a:gd name="T1" fmla="*/ 25 h 31"/>
                  <a:gd name="T2" fmla="*/ 0 w 43"/>
                  <a:gd name="T3" fmla="*/ 31 h 31"/>
                  <a:gd name="T4" fmla="*/ 16 w 43"/>
                  <a:gd name="T5" fmla="*/ 7 h 31"/>
                  <a:gd name="T6" fmla="*/ 43 w 43"/>
                  <a:gd name="T7" fmla="*/ 0 h 31"/>
                  <a:gd name="T8" fmla="*/ 28 w 43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31">
                    <a:moveTo>
                      <a:pt x="28" y="25"/>
                    </a:moveTo>
                    <a:lnTo>
                      <a:pt x="0" y="31"/>
                    </a:lnTo>
                    <a:lnTo>
                      <a:pt x="16" y="7"/>
                    </a:lnTo>
                    <a:lnTo>
                      <a:pt x="43" y="0"/>
                    </a:lnTo>
                    <a:lnTo>
                      <a:pt x="28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4" name="Freeform 697"/>
              <p:cNvSpPr/>
              <p:nvPr/>
            </p:nvSpPr>
            <p:spPr bwMode="auto">
              <a:xfrm>
                <a:off x="-3678237" y="2644776"/>
                <a:ext cx="11113" cy="11113"/>
              </a:xfrm>
              <a:custGeom>
                <a:avLst/>
                <a:gdLst>
                  <a:gd name="T0" fmla="*/ 1 w 5"/>
                  <a:gd name="T1" fmla="*/ 0 h 5"/>
                  <a:gd name="T2" fmla="*/ 5 w 5"/>
                  <a:gd name="T3" fmla="*/ 1 h 5"/>
                  <a:gd name="T4" fmla="*/ 4 w 5"/>
                  <a:gd name="T5" fmla="*/ 4 h 5"/>
                  <a:gd name="T6" fmla="*/ 1 w 5"/>
                  <a:gd name="T7" fmla="*/ 4 h 5"/>
                  <a:gd name="T8" fmla="*/ 1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0"/>
                    </a:moveTo>
                    <a:cubicBezTo>
                      <a:pt x="2" y="0"/>
                      <a:pt x="4" y="0"/>
                      <a:pt x="5" y="1"/>
                    </a:cubicBezTo>
                    <a:cubicBezTo>
                      <a:pt x="5" y="2"/>
                      <a:pt x="5" y="3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5" name="Freeform 698"/>
              <p:cNvSpPr/>
              <p:nvPr/>
            </p:nvSpPr>
            <p:spPr bwMode="auto">
              <a:xfrm>
                <a:off x="-3643312" y="2689226"/>
                <a:ext cx="9525" cy="11113"/>
              </a:xfrm>
              <a:custGeom>
                <a:avLst/>
                <a:gdLst>
                  <a:gd name="T0" fmla="*/ 1 w 5"/>
                  <a:gd name="T1" fmla="*/ 1 h 5"/>
                  <a:gd name="T2" fmla="*/ 4 w 5"/>
                  <a:gd name="T3" fmla="*/ 1 h 5"/>
                  <a:gd name="T4" fmla="*/ 4 w 5"/>
                  <a:gd name="T5" fmla="*/ 4 h 5"/>
                  <a:gd name="T6" fmla="*/ 1 w 5"/>
                  <a:gd name="T7" fmla="*/ 4 h 5"/>
                  <a:gd name="T8" fmla="*/ 1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1"/>
                    </a:moveTo>
                    <a:cubicBezTo>
                      <a:pt x="2" y="0"/>
                      <a:pt x="4" y="0"/>
                      <a:pt x="4" y="1"/>
                    </a:cubicBezTo>
                    <a:cubicBezTo>
                      <a:pt x="5" y="2"/>
                      <a:pt x="5" y="4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6" name="Freeform 699"/>
              <p:cNvSpPr/>
              <p:nvPr/>
            </p:nvSpPr>
            <p:spPr bwMode="auto">
              <a:xfrm>
                <a:off x="-3544887" y="2786063"/>
                <a:ext cx="49213" cy="77788"/>
              </a:xfrm>
              <a:custGeom>
                <a:avLst/>
                <a:gdLst>
                  <a:gd name="T0" fmla="*/ 18 w 23"/>
                  <a:gd name="T1" fmla="*/ 21 h 36"/>
                  <a:gd name="T2" fmla="*/ 3 w 23"/>
                  <a:gd name="T3" fmla="*/ 36 h 36"/>
                  <a:gd name="T4" fmla="*/ 4 w 23"/>
                  <a:gd name="T5" fmla="*/ 15 h 36"/>
                  <a:gd name="T6" fmla="*/ 20 w 23"/>
                  <a:gd name="T7" fmla="*/ 0 h 36"/>
                  <a:gd name="T8" fmla="*/ 18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18" y="21"/>
                    </a:moveTo>
                    <a:cubicBezTo>
                      <a:pt x="13" y="31"/>
                      <a:pt x="3" y="36"/>
                      <a:pt x="3" y="36"/>
                    </a:cubicBezTo>
                    <a:cubicBezTo>
                      <a:pt x="3" y="36"/>
                      <a:pt x="0" y="25"/>
                      <a:pt x="4" y="15"/>
                    </a:cubicBezTo>
                    <a:cubicBezTo>
                      <a:pt x="9" y="5"/>
                      <a:pt x="20" y="0"/>
                      <a:pt x="20" y="0"/>
                    </a:cubicBezTo>
                    <a:cubicBezTo>
                      <a:pt x="20" y="0"/>
                      <a:pt x="23" y="1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7" name="Freeform 700"/>
              <p:cNvSpPr/>
              <p:nvPr/>
            </p:nvSpPr>
            <p:spPr bwMode="auto">
              <a:xfrm>
                <a:off x="-3525837" y="2889251"/>
                <a:ext cx="79375" cy="47625"/>
              </a:xfrm>
              <a:custGeom>
                <a:avLst/>
                <a:gdLst>
                  <a:gd name="T0" fmla="*/ 21 w 37"/>
                  <a:gd name="T1" fmla="*/ 4 h 22"/>
                  <a:gd name="T2" fmla="*/ 0 w 37"/>
                  <a:gd name="T3" fmla="*/ 3 h 22"/>
                  <a:gd name="T4" fmla="*/ 15 w 37"/>
                  <a:gd name="T5" fmla="*/ 18 h 22"/>
                  <a:gd name="T6" fmla="*/ 37 w 37"/>
                  <a:gd name="T7" fmla="*/ 18 h 22"/>
                  <a:gd name="T8" fmla="*/ 21 w 37"/>
                  <a:gd name="T9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2">
                    <a:moveTo>
                      <a:pt x="21" y="4"/>
                    </a:moveTo>
                    <a:cubicBezTo>
                      <a:pt x="11" y="0"/>
                      <a:pt x="0" y="3"/>
                      <a:pt x="0" y="3"/>
                    </a:cubicBezTo>
                    <a:cubicBezTo>
                      <a:pt x="0" y="3"/>
                      <a:pt x="5" y="14"/>
                      <a:pt x="15" y="18"/>
                    </a:cubicBezTo>
                    <a:cubicBezTo>
                      <a:pt x="26" y="22"/>
                      <a:pt x="37" y="18"/>
                      <a:pt x="37" y="18"/>
                    </a:cubicBezTo>
                    <a:cubicBezTo>
                      <a:pt x="37" y="18"/>
                      <a:pt x="31" y="8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8" name="Freeform 701"/>
              <p:cNvSpPr/>
              <p:nvPr/>
            </p:nvSpPr>
            <p:spPr bwMode="auto">
              <a:xfrm>
                <a:off x="-3527425" y="2840038"/>
                <a:ext cx="79375" cy="47625"/>
              </a:xfrm>
              <a:custGeom>
                <a:avLst/>
                <a:gdLst>
                  <a:gd name="T0" fmla="*/ 21 w 37"/>
                  <a:gd name="T1" fmla="*/ 18 h 22"/>
                  <a:gd name="T2" fmla="*/ 0 w 37"/>
                  <a:gd name="T3" fmla="*/ 18 h 22"/>
                  <a:gd name="T4" fmla="*/ 16 w 37"/>
                  <a:gd name="T5" fmla="*/ 4 h 22"/>
                  <a:gd name="T6" fmla="*/ 37 w 37"/>
                  <a:gd name="T7" fmla="*/ 4 h 22"/>
                  <a:gd name="T8" fmla="*/ 21 w 37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2">
                    <a:moveTo>
                      <a:pt x="21" y="18"/>
                    </a:moveTo>
                    <a:cubicBezTo>
                      <a:pt x="11" y="22"/>
                      <a:pt x="0" y="18"/>
                      <a:pt x="0" y="18"/>
                    </a:cubicBezTo>
                    <a:cubicBezTo>
                      <a:pt x="0" y="18"/>
                      <a:pt x="6" y="8"/>
                      <a:pt x="16" y="4"/>
                    </a:cubicBezTo>
                    <a:cubicBezTo>
                      <a:pt x="26" y="0"/>
                      <a:pt x="37" y="4"/>
                      <a:pt x="37" y="4"/>
                    </a:cubicBezTo>
                    <a:cubicBezTo>
                      <a:pt x="37" y="4"/>
                      <a:pt x="32" y="15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49" name="Freeform 702"/>
              <p:cNvSpPr/>
              <p:nvPr/>
            </p:nvSpPr>
            <p:spPr bwMode="auto">
              <a:xfrm>
                <a:off x="-3624262" y="2884488"/>
                <a:ext cx="79375" cy="30163"/>
              </a:xfrm>
              <a:custGeom>
                <a:avLst/>
                <a:gdLst>
                  <a:gd name="T0" fmla="*/ 28 w 50"/>
                  <a:gd name="T1" fmla="*/ 19 h 19"/>
                  <a:gd name="T2" fmla="*/ 0 w 50"/>
                  <a:gd name="T3" fmla="*/ 19 h 19"/>
                  <a:gd name="T4" fmla="*/ 21 w 50"/>
                  <a:gd name="T5" fmla="*/ 0 h 19"/>
                  <a:gd name="T6" fmla="*/ 50 w 50"/>
                  <a:gd name="T7" fmla="*/ 0 h 19"/>
                  <a:gd name="T8" fmla="*/ 28 w 5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9">
                    <a:moveTo>
                      <a:pt x="28" y="19"/>
                    </a:moveTo>
                    <a:lnTo>
                      <a:pt x="0" y="19"/>
                    </a:lnTo>
                    <a:lnTo>
                      <a:pt x="21" y="0"/>
                    </a:lnTo>
                    <a:lnTo>
                      <a:pt x="50" y="0"/>
                    </a:lnTo>
                    <a:lnTo>
                      <a:pt x="2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0" name="Freeform 703"/>
              <p:cNvSpPr/>
              <p:nvPr/>
            </p:nvSpPr>
            <p:spPr bwMode="auto">
              <a:xfrm>
                <a:off x="-3563937" y="2855913"/>
                <a:ext cx="12700" cy="9525"/>
              </a:xfrm>
              <a:custGeom>
                <a:avLst/>
                <a:gdLst>
                  <a:gd name="T0" fmla="*/ 2 w 6"/>
                  <a:gd name="T1" fmla="*/ 0 h 5"/>
                  <a:gd name="T2" fmla="*/ 5 w 6"/>
                  <a:gd name="T3" fmla="*/ 2 h 5"/>
                  <a:gd name="T4" fmla="*/ 4 w 6"/>
                  <a:gd name="T5" fmla="*/ 5 h 5"/>
                  <a:gd name="T6" fmla="*/ 1 w 6"/>
                  <a:gd name="T7" fmla="*/ 3 h 5"/>
                  <a:gd name="T8" fmla="*/ 2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0"/>
                    </a:moveTo>
                    <a:cubicBezTo>
                      <a:pt x="3" y="0"/>
                      <a:pt x="5" y="0"/>
                      <a:pt x="5" y="2"/>
                    </a:cubicBezTo>
                    <a:cubicBezTo>
                      <a:pt x="6" y="3"/>
                      <a:pt x="5" y="4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1" name="Freeform 704"/>
              <p:cNvSpPr/>
              <p:nvPr/>
            </p:nvSpPr>
            <p:spPr bwMode="auto">
              <a:xfrm>
                <a:off x="-3544887" y="2908301"/>
                <a:ext cx="11113" cy="11113"/>
              </a:xfrm>
              <a:custGeom>
                <a:avLst/>
                <a:gdLst>
                  <a:gd name="T0" fmla="*/ 2 w 5"/>
                  <a:gd name="T1" fmla="*/ 0 h 5"/>
                  <a:gd name="T2" fmla="*/ 5 w 5"/>
                  <a:gd name="T3" fmla="*/ 2 h 5"/>
                  <a:gd name="T4" fmla="*/ 4 w 5"/>
                  <a:gd name="T5" fmla="*/ 5 h 5"/>
                  <a:gd name="T6" fmla="*/ 1 w 5"/>
                  <a:gd name="T7" fmla="*/ 3 h 5"/>
                  <a:gd name="T8" fmla="*/ 2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0"/>
                    </a:moveTo>
                    <a:cubicBezTo>
                      <a:pt x="3" y="0"/>
                      <a:pt x="5" y="0"/>
                      <a:pt x="5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2" name="Freeform 705"/>
              <p:cNvSpPr/>
              <p:nvPr/>
            </p:nvSpPr>
            <p:spPr bwMode="auto">
              <a:xfrm>
                <a:off x="-3490912" y="3048001"/>
                <a:ext cx="55563" cy="61913"/>
              </a:xfrm>
              <a:custGeom>
                <a:avLst/>
                <a:gdLst>
                  <a:gd name="T0" fmla="*/ 19 w 26"/>
                  <a:gd name="T1" fmla="*/ 20 h 29"/>
                  <a:gd name="T2" fmla="*/ 0 w 26"/>
                  <a:gd name="T3" fmla="*/ 29 h 29"/>
                  <a:gd name="T4" fmla="*/ 7 w 26"/>
                  <a:gd name="T5" fmla="*/ 9 h 29"/>
                  <a:gd name="T6" fmla="*/ 26 w 26"/>
                  <a:gd name="T7" fmla="*/ 0 h 29"/>
                  <a:gd name="T8" fmla="*/ 19 w 26"/>
                  <a:gd name="T9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9">
                    <a:moveTo>
                      <a:pt x="19" y="20"/>
                    </a:moveTo>
                    <a:cubicBezTo>
                      <a:pt x="11" y="28"/>
                      <a:pt x="0" y="29"/>
                      <a:pt x="0" y="29"/>
                    </a:cubicBezTo>
                    <a:cubicBezTo>
                      <a:pt x="0" y="29"/>
                      <a:pt x="0" y="18"/>
                      <a:pt x="7" y="9"/>
                    </a:cubicBezTo>
                    <a:cubicBezTo>
                      <a:pt x="15" y="1"/>
                      <a:pt x="26" y="0"/>
                      <a:pt x="26" y="0"/>
                    </a:cubicBezTo>
                    <a:cubicBezTo>
                      <a:pt x="26" y="0"/>
                      <a:pt x="26" y="12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3" name="Freeform 706"/>
              <p:cNvSpPr/>
              <p:nvPr/>
            </p:nvSpPr>
            <p:spPr bwMode="auto">
              <a:xfrm>
                <a:off x="-3489325" y="3144838"/>
                <a:ext cx="66675" cy="55563"/>
              </a:xfrm>
              <a:custGeom>
                <a:avLst/>
                <a:gdLst>
                  <a:gd name="T0" fmla="*/ 20 w 31"/>
                  <a:gd name="T1" fmla="*/ 7 h 26"/>
                  <a:gd name="T2" fmla="*/ 0 w 31"/>
                  <a:gd name="T3" fmla="*/ 1 h 26"/>
                  <a:gd name="T4" fmla="*/ 11 w 31"/>
                  <a:gd name="T5" fmla="*/ 19 h 26"/>
                  <a:gd name="T6" fmla="*/ 31 w 31"/>
                  <a:gd name="T7" fmla="*/ 26 h 26"/>
                  <a:gd name="T8" fmla="*/ 20 w 31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20" y="7"/>
                    </a:moveTo>
                    <a:cubicBezTo>
                      <a:pt x="12" y="0"/>
                      <a:pt x="0" y="1"/>
                      <a:pt x="0" y="1"/>
                    </a:cubicBezTo>
                    <a:cubicBezTo>
                      <a:pt x="0" y="1"/>
                      <a:pt x="2" y="12"/>
                      <a:pt x="11" y="19"/>
                    </a:cubicBezTo>
                    <a:cubicBezTo>
                      <a:pt x="19" y="26"/>
                      <a:pt x="31" y="26"/>
                      <a:pt x="31" y="26"/>
                    </a:cubicBezTo>
                    <a:cubicBezTo>
                      <a:pt x="31" y="26"/>
                      <a:pt x="29" y="14"/>
                      <a:pt x="2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4" name="Freeform 707"/>
              <p:cNvSpPr/>
              <p:nvPr/>
            </p:nvSpPr>
            <p:spPr bwMode="auto">
              <a:xfrm>
                <a:off x="-3484562" y="3108326"/>
                <a:ext cx="85725" cy="36513"/>
              </a:xfrm>
              <a:custGeom>
                <a:avLst/>
                <a:gdLst>
                  <a:gd name="T0" fmla="*/ 20 w 40"/>
                  <a:gd name="T1" fmla="*/ 16 h 17"/>
                  <a:gd name="T2" fmla="*/ 0 w 40"/>
                  <a:gd name="T3" fmla="*/ 9 h 17"/>
                  <a:gd name="T4" fmla="*/ 19 w 40"/>
                  <a:gd name="T5" fmla="*/ 1 h 17"/>
                  <a:gd name="T6" fmla="*/ 40 w 40"/>
                  <a:gd name="T7" fmla="*/ 7 h 17"/>
                  <a:gd name="T8" fmla="*/ 20 w 4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0" y="16"/>
                    </a:moveTo>
                    <a:cubicBezTo>
                      <a:pt x="9" y="17"/>
                      <a:pt x="0" y="9"/>
                      <a:pt x="0" y="9"/>
                    </a:cubicBezTo>
                    <a:cubicBezTo>
                      <a:pt x="0" y="9"/>
                      <a:pt x="8" y="1"/>
                      <a:pt x="19" y="1"/>
                    </a:cubicBezTo>
                    <a:cubicBezTo>
                      <a:pt x="30" y="0"/>
                      <a:pt x="40" y="7"/>
                      <a:pt x="40" y="7"/>
                    </a:cubicBezTo>
                    <a:cubicBezTo>
                      <a:pt x="40" y="7"/>
                      <a:pt x="31" y="15"/>
                      <a:pt x="2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5" name="Freeform 708"/>
              <p:cNvSpPr/>
              <p:nvPr/>
            </p:nvSpPr>
            <p:spPr bwMode="auto">
              <a:xfrm>
                <a:off x="-3587750" y="3114676"/>
                <a:ext cx="85725" cy="34925"/>
              </a:xfrm>
              <a:custGeom>
                <a:avLst/>
                <a:gdLst>
                  <a:gd name="T0" fmla="*/ 27 w 54"/>
                  <a:gd name="T1" fmla="*/ 22 h 22"/>
                  <a:gd name="T2" fmla="*/ 0 w 54"/>
                  <a:gd name="T3" fmla="*/ 12 h 22"/>
                  <a:gd name="T4" fmla="*/ 26 w 54"/>
                  <a:gd name="T5" fmla="*/ 0 h 22"/>
                  <a:gd name="T6" fmla="*/ 54 w 54"/>
                  <a:gd name="T7" fmla="*/ 10 h 22"/>
                  <a:gd name="T8" fmla="*/ 27 w 54"/>
                  <a:gd name="T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2">
                    <a:moveTo>
                      <a:pt x="27" y="22"/>
                    </a:moveTo>
                    <a:lnTo>
                      <a:pt x="0" y="12"/>
                    </a:lnTo>
                    <a:lnTo>
                      <a:pt x="26" y="0"/>
                    </a:lnTo>
                    <a:lnTo>
                      <a:pt x="54" y="10"/>
                    </a:lnTo>
                    <a:lnTo>
                      <a:pt x="27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6" name="Freeform 709"/>
              <p:cNvSpPr/>
              <p:nvPr/>
            </p:nvSpPr>
            <p:spPr bwMode="auto">
              <a:xfrm>
                <a:off x="-3513137" y="3097213"/>
                <a:ext cx="9525" cy="9525"/>
              </a:xfrm>
              <a:custGeom>
                <a:avLst/>
                <a:gdLst>
                  <a:gd name="T0" fmla="*/ 2 w 4"/>
                  <a:gd name="T1" fmla="*/ 0 h 4"/>
                  <a:gd name="T2" fmla="*/ 4 w 4"/>
                  <a:gd name="T3" fmla="*/ 2 h 4"/>
                  <a:gd name="T4" fmla="*/ 2 w 4"/>
                  <a:gd name="T5" fmla="*/ 4 h 4"/>
                  <a:gd name="T6" fmla="*/ 0 w 4"/>
                  <a:gd name="T7" fmla="*/ 2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3"/>
                      <a:pt x="3" y="4"/>
                      <a:pt x="2" y="4"/>
                    </a:cubicBezTo>
                    <a:cubicBezTo>
                      <a:pt x="1" y="4"/>
                      <a:pt x="0" y="4"/>
                      <a:pt x="0" y="2"/>
                    </a:cubicBezTo>
                    <a:cubicBezTo>
                      <a:pt x="0" y="1"/>
                      <a:pt x="0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7" name="Freeform 710"/>
              <p:cNvSpPr/>
              <p:nvPr/>
            </p:nvSpPr>
            <p:spPr bwMode="auto">
              <a:xfrm>
                <a:off x="-3509962" y="3152776"/>
                <a:ext cx="7938" cy="11113"/>
              </a:xfrm>
              <a:custGeom>
                <a:avLst/>
                <a:gdLst>
                  <a:gd name="T0" fmla="*/ 2 w 4"/>
                  <a:gd name="T1" fmla="*/ 0 h 5"/>
                  <a:gd name="T2" fmla="*/ 4 w 4"/>
                  <a:gd name="T3" fmla="*/ 2 h 5"/>
                  <a:gd name="T4" fmla="*/ 2 w 4"/>
                  <a:gd name="T5" fmla="*/ 5 h 5"/>
                  <a:gd name="T6" fmla="*/ 0 w 4"/>
                  <a:gd name="T7" fmla="*/ 3 h 5"/>
                  <a:gd name="T8" fmla="*/ 2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8" name="Freeform 711"/>
              <p:cNvSpPr/>
              <p:nvPr/>
            </p:nvSpPr>
            <p:spPr bwMode="auto">
              <a:xfrm>
                <a:off x="-3516312" y="3308351"/>
                <a:ext cx="74613" cy="50800"/>
              </a:xfrm>
              <a:custGeom>
                <a:avLst/>
                <a:gdLst>
                  <a:gd name="T0" fmla="*/ 21 w 35"/>
                  <a:gd name="T1" fmla="*/ 18 h 24"/>
                  <a:gd name="T2" fmla="*/ 0 w 35"/>
                  <a:gd name="T3" fmla="*/ 22 h 24"/>
                  <a:gd name="T4" fmla="*/ 14 w 35"/>
                  <a:gd name="T5" fmla="*/ 5 h 24"/>
                  <a:gd name="T6" fmla="*/ 35 w 35"/>
                  <a:gd name="T7" fmla="*/ 2 h 24"/>
                  <a:gd name="T8" fmla="*/ 21 w 35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4">
                    <a:moveTo>
                      <a:pt x="21" y="18"/>
                    </a:moveTo>
                    <a:cubicBezTo>
                      <a:pt x="12" y="24"/>
                      <a:pt x="0" y="22"/>
                      <a:pt x="0" y="22"/>
                    </a:cubicBezTo>
                    <a:cubicBezTo>
                      <a:pt x="0" y="22"/>
                      <a:pt x="4" y="11"/>
                      <a:pt x="14" y="5"/>
                    </a:cubicBezTo>
                    <a:cubicBezTo>
                      <a:pt x="23" y="0"/>
                      <a:pt x="35" y="2"/>
                      <a:pt x="35" y="2"/>
                    </a:cubicBezTo>
                    <a:cubicBezTo>
                      <a:pt x="35" y="2"/>
                      <a:pt x="31" y="13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59" name="Freeform 712"/>
              <p:cNvSpPr/>
              <p:nvPr/>
            </p:nvSpPr>
            <p:spPr bwMode="auto">
              <a:xfrm>
                <a:off x="-3527425" y="3389313"/>
                <a:ext cx="53975" cy="71438"/>
              </a:xfrm>
              <a:custGeom>
                <a:avLst/>
                <a:gdLst>
                  <a:gd name="T0" fmla="*/ 19 w 25"/>
                  <a:gd name="T1" fmla="*/ 12 h 33"/>
                  <a:gd name="T2" fmla="*/ 1 w 25"/>
                  <a:gd name="T3" fmla="*/ 0 h 33"/>
                  <a:gd name="T4" fmla="*/ 6 w 25"/>
                  <a:gd name="T5" fmla="*/ 20 h 33"/>
                  <a:gd name="T6" fmla="*/ 23 w 25"/>
                  <a:gd name="T7" fmla="*/ 33 h 33"/>
                  <a:gd name="T8" fmla="*/ 19 w 25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3">
                    <a:moveTo>
                      <a:pt x="19" y="12"/>
                    </a:moveTo>
                    <a:cubicBezTo>
                      <a:pt x="13" y="3"/>
                      <a:pt x="1" y="0"/>
                      <a:pt x="1" y="0"/>
                    </a:cubicBezTo>
                    <a:cubicBezTo>
                      <a:pt x="1" y="0"/>
                      <a:pt x="0" y="11"/>
                      <a:pt x="6" y="20"/>
                    </a:cubicBezTo>
                    <a:cubicBezTo>
                      <a:pt x="12" y="30"/>
                      <a:pt x="23" y="33"/>
                      <a:pt x="23" y="33"/>
                    </a:cubicBezTo>
                    <a:cubicBezTo>
                      <a:pt x="23" y="33"/>
                      <a:pt x="25" y="21"/>
                      <a:pt x="1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0" name="Freeform 713"/>
              <p:cNvSpPr/>
              <p:nvPr/>
            </p:nvSpPr>
            <p:spPr bwMode="auto">
              <a:xfrm>
                <a:off x="-3514725" y="3362326"/>
                <a:ext cx="80963" cy="44450"/>
              </a:xfrm>
              <a:custGeom>
                <a:avLst/>
                <a:gdLst>
                  <a:gd name="T0" fmla="*/ 17 w 38"/>
                  <a:gd name="T1" fmla="*/ 18 h 21"/>
                  <a:gd name="T2" fmla="*/ 0 w 38"/>
                  <a:gd name="T3" fmla="*/ 5 h 21"/>
                  <a:gd name="T4" fmla="*/ 21 w 38"/>
                  <a:gd name="T5" fmla="*/ 3 h 21"/>
                  <a:gd name="T6" fmla="*/ 38 w 38"/>
                  <a:gd name="T7" fmla="*/ 15 h 21"/>
                  <a:gd name="T8" fmla="*/ 17 w 38"/>
                  <a:gd name="T9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1">
                    <a:moveTo>
                      <a:pt x="17" y="18"/>
                    </a:moveTo>
                    <a:cubicBezTo>
                      <a:pt x="6" y="15"/>
                      <a:pt x="0" y="5"/>
                      <a:pt x="0" y="5"/>
                    </a:cubicBezTo>
                    <a:cubicBezTo>
                      <a:pt x="0" y="5"/>
                      <a:pt x="10" y="0"/>
                      <a:pt x="21" y="3"/>
                    </a:cubicBezTo>
                    <a:cubicBezTo>
                      <a:pt x="31" y="6"/>
                      <a:pt x="38" y="15"/>
                      <a:pt x="38" y="15"/>
                    </a:cubicBezTo>
                    <a:cubicBezTo>
                      <a:pt x="38" y="15"/>
                      <a:pt x="27" y="21"/>
                      <a:pt x="1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1" name="Freeform 714"/>
              <p:cNvSpPr/>
              <p:nvPr/>
            </p:nvSpPr>
            <p:spPr bwMode="auto">
              <a:xfrm>
                <a:off x="-3616325" y="3341688"/>
                <a:ext cx="84138" cy="33338"/>
              </a:xfrm>
              <a:custGeom>
                <a:avLst/>
                <a:gdLst>
                  <a:gd name="T0" fmla="*/ 23 w 53"/>
                  <a:gd name="T1" fmla="*/ 21 h 21"/>
                  <a:gd name="T2" fmla="*/ 0 w 53"/>
                  <a:gd name="T3" fmla="*/ 3 h 21"/>
                  <a:gd name="T4" fmla="*/ 29 w 53"/>
                  <a:gd name="T5" fmla="*/ 0 h 21"/>
                  <a:gd name="T6" fmla="*/ 53 w 53"/>
                  <a:gd name="T7" fmla="*/ 17 h 21"/>
                  <a:gd name="T8" fmla="*/ 23 w 53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1">
                    <a:moveTo>
                      <a:pt x="23" y="21"/>
                    </a:moveTo>
                    <a:lnTo>
                      <a:pt x="0" y="3"/>
                    </a:lnTo>
                    <a:lnTo>
                      <a:pt x="29" y="0"/>
                    </a:lnTo>
                    <a:lnTo>
                      <a:pt x="53" y="17"/>
                    </a:lnTo>
                    <a:lnTo>
                      <a:pt x="23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2" name="Freeform 715"/>
              <p:cNvSpPr/>
              <p:nvPr/>
            </p:nvSpPr>
            <p:spPr bwMode="auto">
              <a:xfrm>
                <a:off x="-3533775" y="3335338"/>
                <a:ext cx="9525" cy="11113"/>
              </a:xfrm>
              <a:custGeom>
                <a:avLst/>
                <a:gdLst>
                  <a:gd name="T0" fmla="*/ 3 w 5"/>
                  <a:gd name="T1" fmla="*/ 0 h 5"/>
                  <a:gd name="T2" fmla="*/ 4 w 5"/>
                  <a:gd name="T3" fmla="*/ 3 h 5"/>
                  <a:gd name="T4" fmla="*/ 1 w 5"/>
                  <a:gd name="T5" fmla="*/ 4 h 5"/>
                  <a:gd name="T6" fmla="*/ 0 w 5"/>
                  <a:gd name="T7" fmla="*/ 2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4" y="0"/>
                      <a:pt x="5" y="1"/>
                      <a:pt x="4" y="3"/>
                    </a:cubicBezTo>
                    <a:cubicBezTo>
                      <a:pt x="4" y="4"/>
                      <a:pt x="3" y="5"/>
                      <a:pt x="1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3" name="Freeform 716"/>
              <p:cNvSpPr/>
              <p:nvPr/>
            </p:nvSpPr>
            <p:spPr bwMode="auto">
              <a:xfrm>
                <a:off x="-3551237" y="3389313"/>
                <a:ext cx="11113" cy="11113"/>
              </a:xfrm>
              <a:custGeom>
                <a:avLst/>
                <a:gdLst>
                  <a:gd name="T0" fmla="*/ 3 w 5"/>
                  <a:gd name="T1" fmla="*/ 0 h 5"/>
                  <a:gd name="T2" fmla="*/ 5 w 5"/>
                  <a:gd name="T3" fmla="*/ 3 h 5"/>
                  <a:gd name="T4" fmla="*/ 2 w 5"/>
                  <a:gd name="T5" fmla="*/ 5 h 5"/>
                  <a:gd name="T6" fmla="*/ 1 w 5"/>
                  <a:gd name="T7" fmla="*/ 2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5" y="1"/>
                      <a:pt x="5" y="2"/>
                      <a:pt x="5" y="3"/>
                    </a:cubicBezTo>
                    <a:cubicBezTo>
                      <a:pt x="5" y="4"/>
                      <a:pt x="4" y="5"/>
                      <a:pt x="2" y="5"/>
                    </a:cubicBezTo>
                    <a:cubicBezTo>
                      <a:pt x="1" y="5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4" name="Freeform 717"/>
              <p:cNvSpPr/>
              <p:nvPr/>
            </p:nvSpPr>
            <p:spPr bwMode="auto">
              <a:xfrm>
                <a:off x="-3621087" y="3552826"/>
                <a:ext cx="84138" cy="42863"/>
              </a:xfrm>
              <a:custGeom>
                <a:avLst/>
                <a:gdLst>
                  <a:gd name="T0" fmla="*/ 21 w 39"/>
                  <a:gd name="T1" fmla="*/ 18 h 20"/>
                  <a:gd name="T2" fmla="*/ 0 w 39"/>
                  <a:gd name="T3" fmla="*/ 14 h 20"/>
                  <a:gd name="T4" fmla="*/ 18 w 39"/>
                  <a:gd name="T5" fmla="*/ 3 h 20"/>
                  <a:gd name="T6" fmla="*/ 39 w 39"/>
                  <a:gd name="T7" fmla="*/ 6 h 20"/>
                  <a:gd name="T8" fmla="*/ 21 w 39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0">
                    <a:moveTo>
                      <a:pt x="21" y="18"/>
                    </a:moveTo>
                    <a:cubicBezTo>
                      <a:pt x="10" y="20"/>
                      <a:pt x="0" y="14"/>
                      <a:pt x="0" y="14"/>
                    </a:cubicBezTo>
                    <a:cubicBezTo>
                      <a:pt x="0" y="14"/>
                      <a:pt x="7" y="5"/>
                      <a:pt x="18" y="3"/>
                    </a:cubicBezTo>
                    <a:cubicBezTo>
                      <a:pt x="28" y="0"/>
                      <a:pt x="39" y="6"/>
                      <a:pt x="39" y="6"/>
                    </a:cubicBezTo>
                    <a:cubicBezTo>
                      <a:pt x="39" y="6"/>
                      <a:pt x="32" y="15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5" name="Freeform 718"/>
              <p:cNvSpPr/>
              <p:nvPr/>
            </p:nvSpPr>
            <p:spPr bwMode="auto">
              <a:xfrm>
                <a:off x="-3648075" y="3614738"/>
                <a:ext cx="44450" cy="82550"/>
              </a:xfrm>
              <a:custGeom>
                <a:avLst/>
                <a:gdLst>
                  <a:gd name="T0" fmla="*/ 18 w 21"/>
                  <a:gd name="T1" fmla="*/ 17 h 38"/>
                  <a:gd name="T2" fmla="*/ 5 w 21"/>
                  <a:gd name="T3" fmla="*/ 0 h 38"/>
                  <a:gd name="T4" fmla="*/ 3 w 21"/>
                  <a:gd name="T5" fmla="*/ 21 h 38"/>
                  <a:gd name="T6" fmla="*/ 16 w 21"/>
                  <a:gd name="T7" fmla="*/ 38 h 38"/>
                  <a:gd name="T8" fmla="*/ 18 w 21"/>
                  <a:gd name="T9" fmla="*/ 1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18" y="17"/>
                    </a:moveTo>
                    <a:cubicBezTo>
                      <a:pt x="14" y="6"/>
                      <a:pt x="5" y="0"/>
                      <a:pt x="5" y="0"/>
                    </a:cubicBezTo>
                    <a:cubicBezTo>
                      <a:pt x="5" y="0"/>
                      <a:pt x="0" y="10"/>
                      <a:pt x="3" y="21"/>
                    </a:cubicBezTo>
                    <a:cubicBezTo>
                      <a:pt x="6" y="31"/>
                      <a:pt x="16" y="38"/>
                      <a:pt x="16" y="38"/>
                    </a:cubicBezTo>
                    <a:cubicBezTo>
                      <a:pt x="16" y="38"/>
                      <a:pt x="21" y="27"/>
                      <a:pt x="18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6" name="Freeform 719"/>
              <p:cNvSpPr/>
              <p:nvPr/>
            </p:nvSpPr>
            <p:spPr bwMode="auto">
              <a:xfrm>
                <a:off x="-3624262" y="3597276"/>
                <a:ext cx="73025" cy="53975"/>
              </a:xfrm>
              <a:custGeom>
                <a:avLst/>
                <a:gdLst>
                  <a:gd name="T0" fmla="*/ 13 w 34"/>
                  <a:gd name="T1" fmla="*/ 19 h 25"/>
                  <a:gd name="T2" fmla="*/ 0 w 34"/>
                  <a:gd name="T3" fmla="*/ 2 h 25"/>
                  <a:gd name="T4" fmla="*/ 21 w 34"/>
                  <a:gd name="T5" fmla="*/ 6 h 25"/>
                  <a:gd name="T6" fmla="*/ 34 w 34"/>
                  <a:gd name="T7" fmla="*/ 23 h 25"/>
                  <a:gd name="T8" fmla="*/ 13 w 34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13" y="19"/>
                    </a:moveTo>
                    <a:cubicBezTo>
                      <a:pt x="3" y="13"/>
                      <a:pt x="0" y="2"/>
                      <a:pt x="0" y="2"/>
                    </a:cubicBezTo>
                    <a:cubicBezTo>
                      <a:pt x="0" y="2"/>
                      <a:pt x="12" y="0"/>
                      <a:pt x="21" y="6"/>
                    </a:cubicBezTo>
                    <a:cubicBezTo>
                      <a:pt x="30" y="12"/>
                      <a:pt x="34" y="23"/>
                      <a:pt x="34" y="23"/>
                    </a:cubicBezTo>
                    <a:cubicBezTo>
                      <a:pt x="34" y="23"/>
                      <a:pt x="22" y="25"/>
                      <a:pt x="1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7" name="Freeform 720"/>
              <p:cNvSpPr/>
              <p:nvPr/>
            </p:nvSpPr>
            <p:spPr bwMode="auto">
              <a:xfrm>
                <a:off x="-3713162" y="3546476"/>
                <a:ext cx="73025" cy="47625"/>
              </a:xfrm>
              <a:custGeom>
                <a:avLst/>
                <a:gdLst>
                  <a:gd name="T0" fmla="*/ 18 w 46"/>
                  <a:gd name="T1" fmla="*/ 24 h 30"/>
                  <a:gd name="T2" fmla="*/ 0 w 46"/>
                  <a:gd name="T3" fmla="*/ 0 h 30"/>
                  <a:gd name="T4" fmla="*/ 29 w 46"/>
                  <a:gd name="T5" fmla="*/ 5 h 30"/>
                  <a:gd name="T6" fmla="*/ 46 w 46"/>
                  <a:gd name="T7" fmla="*/ 30 h 30"/>
                  <a:gd name="T8" fmla="*/ 18 w 46"/>
                  <a:gd name="T9" fmla="*/ 2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0">
                    <a:moveTo>
                      <a:pt x="18" y="24"/>
                    </a:moveTo>
                    <a:lnTo>
                      <a:pt x="0" y="0"/>
                    </a:lnTo>
                    <a:lnTo>
                      <a:pt x="29" y="5"/>
                    </a:lnTo>
                    <a:lnTo>
                      <a:pt x="46" y="30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8" name="Freeform 721"/>
              <p:cNvSpPr/>
              <p:nvPr/>
            </p:nvSpPr>
            <p:spPr bwMode="auto">
              <a:xfrm>
                <a:off x="-3635375" y="3560763"/>
                <a:ext cx="12700" cy="11113"/>
              </a:xfrm>
              <a:custGeom>
                <a:avLst/>
                <a:gdLst>
                  <a:gd name="T0" fmla="*/ 4 w 6"/>
                  <a:gd name="T1" fmla="*/ 0 h 5"/>
                  <a:gd name="T2" fmla="*/ 5 w 6"/>
                  <a:gd name="T3" fmla="*/ 4 h 5"/>
                  <a:gd name="T4" fmla="*/ 2 w 6"/>
                  <a:gd name="T5" fmla="*/ 4 h 5"/>
                  <a:gd name="T6" fmla="*/ 1 w 6"/>
                  <a:gd name="T7" fmla="*/ 1 h 5"/>
                  <a:gd name="T8" fmla="*/ 4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4" y="0"/>
                    </a:moveTo>
                    <a:cubicBezTo>
                      <a:pt x="5" y="1"/>
                      <a:pt x="6" y="3"/>
                      <a:pt x="5" y="4"/>
                    </a:cubicBezTo>
                    <a:cubicBezTo>
                      <a:pt x="4" y="5"/>
                      <a:pt x="3" y="5"/>
                      <a:pt x="2" y="4"/>
                    </a:cubicBezTo>
                    <a:cubicBezTo>
                      <a:pt x="1" y="4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69" name="Freeform 722"/>
              <p:cNvSpPr/>
              <p:nvPr/>
            </p:nvSpPr>
            <p:spPr bwMode="auto">
              <a:xfrm>
                <a:off x="-3665537" y="3608388"/>
                <a:ext cx="11113" cy="11113"/>
              </a:xfrm>
              <a:custGeom>
                <a:avLst/>
                <a:gdLst>
                  <a:gd name="T0" fmla="*/ 4 w 5"/>
                  <a:gd name="T1" fmla="*/ 1 h 5"/>
                  <a:gd name="T2" fmla="*/ 5 w 5"/>
                  <a:gd name="T3" fmla="*/ 4 h 5"/>
                  <a:gd name="T4" fmla="*/ 2 w 5"/>
                  <a:gd name="T5" fmla="*/ 5 h 5"/>
                  <a:gd name="T6" fmla="*/ 1 w 5"/>
                  <a:gd name="T7" fmla="*/ 2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1"/>
                      <a:pt x="5" y="3"/>
                      <a:pt x="5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1" y="1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0" name="Freeform 723"/>
              <p:cNvSpPr/>
              <p:nvPr/>
            </p:nvSpPr>
            <p:spPr bwMode="auto">
              <a:xfrm>
                <a:off x="-3803650" y="3762376"/>
                <a:ext cx="85725" cy="36513"/>
              </a:xfrm>
              <a:custGeom>
                <a:avLst/>
                <a:gdLst>
                  <a:gd name="T0" fmla="*/ 19 w 40"/>
                  <a:gd name="T1" fmla="*/ 16 h 17"/>
                  <a:gd name="T2" fmla="*/ 0 w 40"/>
                  <a:gd name="T3" fmla="*/ 7 h 17"/>
                  <a:gd name="T4" fmla="*/ 21 w 40"/>
                  <a:gd name="T5" fmla="*/ 1 h 17"/>
                  <a:gd name="T6" fmla="*/ 40 w 40"/>
                  <a:gd name="T7" fmla="*/ 10 h 17"/>
                  <a:gd name="T8" fmla="*/ 19 w 4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19" y="16"/>
                    </a:moveTo>
                    <a:cubicBezTo>
                      <a:pt x="8" y="15"/>
                      <a:pt x="0" y="7"/>
                      <a:pt x="0" y="7"/>
                    </a:cubicBezTo>
                    <a:cubicBezTo>
                      <a:pt x="0" y="7"/>
                      <a:pt x="10" y="0"/>
                      <a:pt x="21" y="1"/>
                    </a:cubicBezTo>
                    <a:cubicBezTo>
                      <a:pt x="32" y="2"/>
                      <a:pt x="40" y="10"/>
                      <a:pt x="40" y="10"/>
                    </a:cubicBezTo>
                    <a:cubicBezTo>
                      <a:pt x="40" y="10"/>
                      <a:pt x="30" y="17"/>
                      <a:pt x="1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1" name="Freeform 724"/>
              <p:cNvSpPr/>
              <p:nvPr/>
            </p:nvSpPr>
            <p:spPr bwMode="auto">
              <a:xfrm>
                <a:off x="-3848100" y="3798888"/>
                <a:ext cx="33338" cy="87313"/>
              </a:xfrm>
              <a:custGeom>
                <a:avLst/>
                <a:gdLst>
                  <a:gd name="T0" fmla="*/ 16 w 16"/>
                  <a:gd name="T1" fmla="*/ 21 h 40"/>
                  <a:gd name="T2" fmla="*/ 9 w 16"/>
                  <a:gd name="T3" fmla="*/ 0 h 40"/>
                  <a:gd name="T4" fmla="*/ 0 w 16"/>
                  <a:gd name="T5" fmla="*/ 20 h 40"/>
                  <a:gd name="T6" fmla="*/ 7 w 16"/>
                  <a:gd name="T7" fmla="*/ 40 h 40"/>
                  <a:gd name="T8" fmla="*/ 16 w 16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16" y="21"/>
                    </a:moveTo>
                    <a:cubicBezTo>
                      <a:pt x="16" y="10"/>
                      <a:pt x="9" y="0"/>
                      <a:pt x="9" y="0"/>
                    </a:cubicBezTo>
                    <a:cubicBezTo>
                      <a:pt x="9" y="0"/>
                      <a:pt x="1" y="9"/>
                      <a:pt x="0" y="20"/>
                    </a:cubicBezTo>
                    <a:cubicBezTo>
                      <a:pt x="0" y="31"/>
                      <a:pt x="7" y="40"/>
                      <a:pt x="7" y="40"/>
                    </a:cubicBezTo>
                    <a:cubicBezTo>
                      <a:pt x="7" y="40"/>
                      <a:pt x="15" y="32"/>
                      <a:pt x="1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2" name="Freeform 725"/>
              <p:cNvSpPr/>
              <p:nvPr/>
            </p:nvSpPr>
            <p:spPr bwMode="auto">
              <a:xfrm>
                <a:off x="-3814762" y="3792538"/>
                <a:ext cx="57150" cy="65088"/>
              </a:xfrm>
              <a:custGeom>
                <a:avLst/>
                <a:gdLst>
                  <a:gd name="T0" fmla="*/ 7 w 26"/>
                  <a:gd name="T1" fmla="*/ 20 h 30"/>
                  <a:gd name="T2" fmla="*/ 1 w 26"/>
                  <a:gd name="T3" fmla="*/ 0 h 30"/>
                  <a:gd name="T4" fmla="*/ 19 w 26"/>
                  <a:gd name="T5" fmla="*/ 10 h 30"/>
                  <a:gd name="T6" fmla="*/ 26 w 26"/>
                  <a:gd name="T7" fmla="*/ 30 h 30"/>
                  <a:gd name="T8" fmla="*/ 7 w 26"/>
                  <a:gd name="T9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0">
                    <a:moveTo>
                      <a:pt x="7" y="20"/>
                    </a:moveTo>
                    <a:cubicBezTo>
                      <a:pt x="0" y="11"/>
                      <a:pt x="1" y="0"/>
                      <a:pt x="1" y="0"/>
                    </a:cubicBezTo>
                    <a:cubicBezTo>
                      <a:pt x="1" y="0"/>
                      <a:pt x="12" y="2"/>
                      <a:pt x="19" y="10"/>
                    </a:cubicBezTo>
                    <a:cubicBezTo>
                      <a:pt x="26" y="18"/>
                      <a:pt x="26" y="30"/>
                      <a:pt x="26" y="30"/>
                    </a:cubicBezTo>
                    <a:cubicBezTo>
                      <a:pt x="26" y="30"/>
                      <a:pt x="14" y="28"/>
                      <a:pt x="7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3" name="Freeform 726"/>
              <p:cNvSpPr/>
              <p:nvPr/>
            </p:nvSpPr>
            <p:spPr bwMode="auto">
              <a:xfrm>
                <a:off x="-3881437" y="3713163"/>
                <a:ext cx="57150" cy="66675"/>
              </a:xfrm>
              <a:custGeom>
                <a:avLst/>
                <a:gdLst>
                  <a:gd name="T0" fmla="*/ 10 w 36"/>
                  <a:gd name="T1" fmla="*/ 27 h 42"/>
                  <a:gd name="T2" fmla="*/ 0 w 36"/>
                  <a:gd name="T3" fmla="*/ 0 h 42"/>
                  <a:gd name="T4" fmla="*/ 26 w 36"/>
                  <a:gd name="T5" fmla="*/ 14 h 42"/>
                  <a:gd name="T6" fmla="*/ 36 w 36"/>
                  <a:gd name="T7" fmla="*/ 42 h 42"/>
                  <a:gd name="T8" fmla="*/ 10 w 36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2">
                    <a:moveTo>
                      <a:pt x="10" y="27"/>
                    </a:moveTo>
                    <a:lnTo>
                      <a:pt x="0" y="0"/>
                    </a:lnTo>
                    <a:lnTo>
                      <a:pt x="26" y="14"/>
                    </a:lnTo>
                    <a:lnTo>
                      <a:pt x="36" y="42"/>
                    </a:lnTo>
                    <a:lnTo>
                      <a:pt x="1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4" name="Freeform 727"/>
              <p:cNvSpPr/>
              <p:nvPr/>
            </p:nvSpPr>
            <p:spPr bwMode="auto">
              <a:xfrm>
                <a:off x="-3811587" y="3752851"/>
                <a:ext cx="11113" cy="9525"/>
              </a:xfrm>
              <a:custGeom>
                <a:avLst/>
                <a:gdLst>
                  <a:gd name="T0" fmla="*/ 4 w 5"/>
                  <a:gd name="T1" fmla="*/ 1 h 5"/>
                  <a:gd name="T2" fmla="*/ 4 w 5"/>
                  <a:gd name="T3" fmla="*/ 4 h 5"/>
                  <a:gd name="T4" fmla="*/ 1 w 5"/>
                  <a:gd name="T5" fmla="*/ 4 h 5"/>
                  <a:gd name="T6" fmla="*/ 1 w 5"/>
                  <a:gd name="T7" fmla="*/ 1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2"/>
                      <a:pt x="5" y="4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4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5" name="Freeform 728"/>
              <p:cNvSpPr/>
              <p:nvPr/>
            </p:nvSpPr>
            <p:spPr bwMode="auto">
              <a:xfrm>
                <a:off x="-3854450" y="3789363"/>
                <a:ext cx="9525" cy="9525"/>
              </a:xfrm>
              <a:custGeom>
                <a:avLst/>
                <a:gdLst>
                  <a:gd name="T0" fmla="*/ 4 w 5"/>
                  <a:gd name="T1" fmla="*/ 1 h 5"/>
                  <a:gd name="T2" fmla="*/ 4 w 5"/>
                  <a:gd name="T3" fmla="*/ 4 h 5"/>
                  <a:gd name="T4" fmla="*/ 1 w 5"/>
                  <a:gd name="T5" fmla="*/ 4 h 5"/>
                  <a:gd name="T6" fmla="*/ 1 w 5"/>
                  <a:gd name="T7" fmla="*/ 1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2"/>
                      <a:pt x="5" y="3"/>
                      <a:pt x="4" y="4"/>
                    </a:cubicBezTo>
                    <a:cubicBezTo>
                      <a:pt x="3" y="5"/>
                      <a:pt x="1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6" name="Freeform 729"/>
              <p:cNvSpPr/>
              <p:nvPr/>
            </p:nvSpPr>
            <p:spPr bwMode="auto">
              <a:xfrm>
                <a:off x="-4014787" y="3894138"/>
                <a:ext cx="79375" cy="49213"/>
              </a:xfrm>
              <a:custGeom>
                <a:avLst/>
                <a:gdLst>
                  <a:gd name="T0" fmla="*/ 16 w 37"/>
                  <a:gd name="T1" fmla="*/ 19 h 23"/>
                  <a:gd name="T2" fmla="*/ 0 w 37"/>
                  <a:gd name="T3" fmla="*/ 4 h 23"/>
                  <a:gd name="T4" fmla="*/ 22 w 37"/>
                  <a:gd name="T5" fmla="*/ 4 h 23"/>
                  <a:gd name="T6" fmla="*/ 37 w 37"/>
                  <a:gd name="T7" fmla="*/ 19 h 23"/>
                  <a:gd name="T8" fmla="*/ 16 w 37"/>
                  <a:gd name="T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16" y="19"/>
                    </a:moveTo>
                    <a:cubicBezTo>
                      <a:pt x="6" y="14"/>
                      <a:pt x="0" y="4"/>
                      <a:pt x="0" y="4"/>
                    </a:cubicBezTo>
                    <a:cubicBezTo>
                      <a:pt x="0" y="4"/>
                      <a:pt x="11" y="0"/>
                      <a:pt x="22" y="4"/>
                    </a:cubicBezTo>
                    <a:cubicBezTo>
                      <a:pt x="32" y="8"/>
                      <a:pt x="37" y="19"/>
                      <a:pt x="37" y="19"/>
                    </a:cubicBezTo>
                    <a:cubicBezTo>
                      <a:pt x="37" y="19"/>
                      <a:pt x="26" y="23"/>
                      <a:pt x="1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7" name="Freeform 730"/>
              <p:cNvSpPr/>
              <p:nvPr/>
            </p:nvSpPr>
            <p:spPr bwMode="auto">
              <a:xfrm>
                <a:off x="-4083050" y="3917951"/>
                <a:ext cx="47625" cy="80963"/>
              </a:xfrm>
              <a:custGeom>
                <a:avLst/>
                <a:gdLst>
                  <a:gd name="T0" fmla="*/ 18 w 22"/>
                  <a:gd name="T1" fmla="*/ 21 h 38"/>
                  <a:gd name="T2" fmla="*/ 17 w 22"/>
                  <a:gd name="T3" fmla="*/ 0 h 38"/>
                  <a:gd name="T4" fmla="*/ 4 w 22"/>
                  <a:gd name="T5" fmla="*/ 16 h 38"/>
                  <a:gd name="T6" fmla="*/ 5 w 22"/>
                  <a:gd name="T7" fmla="*/ 38 h 38"/>
                  <a:gd name="T8" fmla="*/ 18 w 22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18" y="21"/>
                    </a:moveTo>
                    <a:cubicBezTo>
                      <a:pt x="22" y="11"/>
                      <a:pt x="17" y="0"/>
                      <a:pt x="17" y="0"/>
                    </a:cubicBezTo>
                    <a:cubicBezTo>
                      <a:pt x="17" y="0"/>
                      <a:pt x="7" y="6"/>
                      <a:pt x="4" y="16"/>
                    </a:cubicBezTo>
                    <a:cubicBezTo>
                      <a:pt x="0" y="27"/>
                      <a:pt x="5" y="38"/>
                      <a:pt x="5" y="38"/>
                    </a:cubicBezTo>
                    <a:cubicBezTo>
                      <a:pt x="5" y="38"/>
                      <a:pt x="15" y="32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8" name="Freeform 731"/>
              <p:cNvSpPr/>
              <p:nvPr/>
            </p:nvSpPr>
            <p:spPr bwMode="auto">
              <a:xfrm>
                <a:off x="-4035425" y="3916363"/>
                <a:ext cx="49213" cy="76200"/>
              </a:xfrm>
              <a:custGeom>
                <a:avLst/>
                <a:gdLst>
                  <a:gd name="T0" fmla="*/ 5 w 23"/>
                  <a:gd name="T1" fmla="*/ 21 h 36"/>
                  <a:gd name="T2" fmla="*/ 4 w 23"/>
                  <a:gd name="T3" fmla="*/ 0 h 36"/>
                  <a:gd name="T4" fmla="*/ 19 w 23"/>
                  <a:gd name="T5" fmla="*/ 15 h 36"/>
                  <a:gd name="T6" fmla="*/ 20 w 23"/>
                  <a:gd name="T7" fmla="*/ 36 h 36"/>
                  <a:gd name="T8" fmla="*/ 5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21"/>
                    </a:moveTo>
                    <a:cubicBezTo>
                      <a:pt x="0" y="11"/>
                      <a:pt x="4" y="0"/>
                      <a:pt x="4" y="0"/>
                    </a:cubicBezTo>
                    <a:cubicBezTo>
                      <a:pt x="4" y="0"/>
                      <a:pt x="15" y="5"/>
                      <a:pt x="19" y="15"/>
                    </a:cubicBezTo>
                    <a:cubicBezTo>
                      <a:pt x="23" y="25"/>
                      <a:pt x="20" y="36"/>
                      <a:pt x="20" y="36"/>
                    </a:cubicBezTo>
                    <a:cubicBezTo>
                      <a:pt x="20" y="36"/>
                      <a:pt x="9" y="31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79" name="Freeform 732"/>
              <p:cNvSpPr/>
              <p:nvPr/>
            </p:nvSpPr>
            <p:spPr bwMode="auto">
              <a:xfrm>
                <a:off x="-4068762" y="3821113"/>
                <a:ext cx="33338" cy="77788"/>
              </a:xfrm>
              <a:custGeom>
                <a:avLst/>
                <a:gdLst>
                  <a:gd name="T0" fmla="*/ 0 w 21"/>
                  <a:gd name="T1" fmla="*/ 28 h 49"/>
                  <a:gd name="T2" fmla="*/ 0 w 21"/>
                  <a:gd name="T3" fmla="*/ 0 h 49"/>
                  <a:gd name="T4" fmla="*/ 21 w 21"/>
                  <a:gd name="T5" fmla="*/ 20 h 49"/>
                  <a:gd name="T6" fmla="*/ 21 w 21"/>
                  <a:gd name="T7" fmla="*/ 49 h 49"/>
                  <a:gd name="T8" fmla="*/ 0 w 21"/>
                  <a:gd name="T9" fmla="*/ 2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28"/>
                    </a:moveTo>
                    <a:lnTo>
                      <a:pt x="0" y="0"/>
                    </a:lnTo>
                    <a:lnTo>
                      <a:pt x="21" y="20"/>
                    </a:lnTo>
                    <a:lnTo>
                      <a:pt x="21" y="49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0" name="Freeform 733"/>
              <p:cNvSpPr/>
              <p:nvPr/>
            </p:nvSpPr>
            <p:spPr bwMode="auto">
              <a:xfrm>
                <a:off x="-4016375" y="3879851"/>
                <a:ext cx="11113" cy="9525"/>
              </a:xfrm>
              <a:custGeom>
                <a:avLst/>
                <a:gdLst>
                  <a:gd name="T0" fmla="*/ 5 w 5"/>
                  <a:gd name="T1" fmla="*/ 1 h 5"/>
                  <a:gd name="T2" fmla="*/ 4 w 5"/>
                  <a:gd name="T3" fmla="*/ 4 h 5"/>
                  <a:gd name="T4" fmla="*/ 1 w 5"/>
                  <a:gd name="T5" fmla="*/ 3 h 5"/>
                  <a:gd name="T6" fmla="*/ 2 w 5"/>
                  <a:gd name="T7" fmla="*/ 0 h 5"/>
                  <a:gd name="T8" fmla="*/ 5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2"/>
                      <a:pt x="5" y="4"/>
                      <a:pt x="4" y="4"/>
                    </a:cubicBezTo>
                    <a:cubicBezTo>
                      <a:pt x="2" y="5"/>
                      <a:pt x="1" y="4"/>
                      <a:pt x="1" y="3"/>
                    </a:cubicBezTo>
                    <a:cubicBezTo>
                      <a:pt x="0" y="2"/>
                      <a:pt x="0" y="1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1" name="Freeform 734"/>
              <p:cNvSpPr/>
              <p:nvPr/>
            </p:nvSpPr>
            <p:spPr bwMode="auto">
              <a:xfrm>
                <a:off x="-4068762" y="3900488"/>
                <a:ext cx="11113" cy="11113"/>
              </a:xfrm>
              <a:custGeom>
                <a:avLst/>
                <a:gdLst>
                  <a:gd name="T0" fmla="*/ 4 w 5"/>
                  <a:gd name="T1" fmla="*/ 1 h 5"/>
                  <a:gd name="T2" fmla="*/ 3 w 5"/>
                  <a:gd name="T3" fmla="*/ 4 h 5"/>
                  <a:gd name="T4" fmla="*/ 0 w 5"/>
                  <a:gd name="T5" fmla="*/ 3 h 5"/>
                  <a:gd name="T6" fmla="*/ 1 w 5"/>
                  <a:gd name="T7" fmla="*/ 0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3"/>
                      <a:pt x="4" y="4"/>
                      <a:pt x="3" y="4"/>
                    </a:cubicBez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4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2" name="Freeform 735"/>
              <p:cNvSpPr/>
              <p:nvPr/>
            </p:nvSpPr>
            <p:spPr bwMode="auto">
              <a:xfrm>
                <a:off x="-4749800" y="3887788"/>
                <a:ext cx="46038" cy="80963"/>
              </a:xfrm>
              <a:custGeom>
                <a:avLst/>
                <a:gdLst>
                  <a:gd name="T0" fmla="*/ 4 w 22"/>
                  <a:gd name="T1" fmla="*/ 21 h 38"/>
                  <a:gd name="T2" fmla="*/ 5 w 22"/>
                  <a:gd name="T3" fmla="*/ 0 h 38"/>
                  <a:gd name="T4" fmla="*/ 18 w 22"/>
                  <a:gd name="T5" fmla="*/ 17 h 38"/>
                  <a:gd name="T6" fmla="*/ 17 w 22"/>
                  <a:gd name="T7" fmla="*/ 38 h 38"/>
                  <a:gd name="T8" fmla="*/ 4 w 22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4" y="21"/>
                    </a:moveTo>
                    <a:cubicBezTo>
                      <a:pt x="0" y="11"/>
                      <a:pt x="5" y="0"/>
                      <a:pt x="5" y="0"/>
                    </a:cubicBezTo>
                    <a:cubicBezTo>
                      <a:pt x="5" y="0"/>
                      <a:pt x="15" y="6"/>
                      <a:pt x="18" y="17"/>
                    </a:cubicBezTo>
                    <a:cubicBezTo>
                      <a:pt x="22" y="27"/>
                      <a:pt x="17" y="38"/>
                      <a:pt x="17" y="38"/>
                    </a:cubicBezTo>
                    <a:cubicBezTo>
                      <a:pt x="17" y="38"/>
                      <a:pt x="7" y="32"/>
                      <a:pt x="4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3" name="Freeform 736"/>
              <p:cNvSpPr/>
              <p:nvPr/>
            </p:nvSpPr>
            <p:spPr bwMode="auto">
              <a:xfrm>
                <a:off x="-4851400" y="3863976"/>
                <a:ext cx="79375" cy="49213"/>
              </a:xfrm>
              <a:custGeom>
                <a:avLst/>
                <a:gdLst>
                  <a:gd name="T0" fmla="*/ 21 w 37"/>
                  <a:gd name="T1" fmla="*/ 19 h 23"/>
                  <a:gd name="T2" fmla="*/ 37 w 37"/>
                  <a:gd name="T3" fmla="*/ 4 h 23"/>
                  <a:gd name="T4" fmla="*/ 16 w 37"/>
                  <a:gd name="T5" fmla="*/ 4 h 23"/>
                  <a:gd name="T6" fmla="*/ 0 w 37"/>
                  <a:gd name="T7" fmla="*/ 19 h 23"/>
                  <a:gd name="T8" fmla="*/ 21 w 37"/>
                  <a:gd name="T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21" y="19"/>
                    </a:moveTo>
                    <a:cubicBezTo>
                      <a:pt x="31" y="15"/>
                      <a:pt x="37" y="4"/>
                      <a:pt x="37" y="4"/>
                    </a:cubicBezTo>
                    <a:cubicBezTo>
                      <a:pt x="37" y="4"/>
                      <a:pt x="26" y="0"/>
                      <a:pt x="16" y="4"/>
                    </a:cubicBezTo>
                    <a:cubicBezTo>
                      <a:pt x="5" y="8"/>
                      <a:pt x="0" y="19"/>
                      <a:pt x="0" y="19"/>
                    </a:cubicBezTo>
                    <a:cubicBezTo>
                      <a:pt x="0" y="19"/>
                      <a:pt x="11" y="23"/>
                      <a:pt x="2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4" name="Freeform 737"/>
              <p:cNvSpPr/>
              <p:nvPr/>
            </p:nvSpPr>
            <p:spPr bwMode="auto">
              <a:xfrm>
                <a:off x="-4802187" y="3886201"/>
                <a:ext cx="49213" cy="74613"/>
              </a:xfrm>
              <a:custGeom>
                <a:avLst/>
                <a:gdLst>
                  <a:gd name="T0" fmla="*/ 5 w 23"/>
                  <a:gd name="T1" fmla="*/ 14 h 35"/>
                  <a:gd name="T2" fmla="*/ 20 w 23"/>
                  <a:gd name="T3" fmla="*/ 0 h 35"/>
                  <a:gd name="T4" fmla="*/ 18 w 23"/>
                  <a:gd name="T5" fmla="*/ 21 h 35"/>
                  <a:gd name="T6" fmla="*/ 3 w 23"/>
                  <a:gd name="T7" fmla="*/ 35 h 35"/>
                  <a:gd name="T8" fmla="*/ 5 w 23"/>
                  <a:gd name="T9" fmla="*/ 1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5">
                    <a:moveTo>
                      <a:pt x="5" y="14"/>
                    </a:moveTo>
                    <a:cubicBezTo>
                      <a:pt x="9" y="4"/>
                      <a:pt x="20" y="0"/>
                      <a:pt x="20" y="0"/>
                    </a:cubicBezTo>
                    <a:cubicBezTo>
                      <a:pt x="20" y="0"/>
                      <a:pt x="23" y="11"/>
                      <a:pt x="18" y="21"/>
                    </a:cubicBezTo>
                    <a:cubicBezTo>
                      <a:pt x="13" y="31"/>
                      <a:pt x="3" y="35"/>
                      <a:pt x="3" y="35"/>
                    </a:cubicBezTo>
                    <a:cubicBezTo>
                      <a:pt x="3" y="35"/>
                      <a:pt x="0" y="24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5" name="Freeform 738"/>
              <p:cNvSpPr/>
              <p:nvPr/>
            </p:nvSpPr>
            <p:spPr bwMode="auto">
              <a:xfrm>
                <a:off x="-4749800" y="3792538"/>
                <a:ext cx="38100" cy="76200"/>
              </a:xfrm>
              <a:custGeom>
                <a:avLst/>
                <a:gdLst>
                  <a:gd name="T0" fmla="*/ 2 w 24"/>
                  <a:gd name="T1" fmla="*/ 19 h 48"/>
                  <a:gd name="T2" fmla="*/ 24 w 24"/>
                  <a:gd name="T3" fmla="*/ 0 h 48"/>
                  <a:gd name="T4" fmla="*/ 21 w 24"/>
                  <a:gd name="T5" fmla="*/ 29 h 48"/>
                  <a:gd name="T6" fmla="*/ 0 w 24"/>
                  <a:gd name="T7" fmla="*/ 48 h 48"/>
                  <a:gd name="T8" fmla="*/ 2 w 24"/>
                  <a:gd name="T9" fmla="*/ 19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8">
                    <a:moveTo>
                      <a:pt x="2" y="19"/>
                    </a:moveTo>
                    <a:lnTo>
                      <a:pt x="24" y="0"/>
                    </a:lnTo>
                    <a:lnTo>
                      <a:pt x="21" y="29"/>
                    </a:lnTo>
                    <a:lnTo>
                      <a:pt x="0" y="48"/>
                    </a:lnTo>
                    <a:lnTo>
                      <a:pt x="2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6" name="Freeform 739"/>
              <p:cNvSpPr/>
              <p:nvPr/>
            </p:nvSpPr>
            <p:spPr bwMode="auto">
              <a:xfrm>
                <a:off x="-4729162" y="3871913"/>
                <a:ext cx="11113" cy="11113"/>
              </a:xfrm>
              <a:custGeom>
                <a:avLst/>
                <a:gdLst>
                  <a:gd name="T0" fmla="*/ 4 w 5"/>
                  <a:gd name="T1" fmla="*/ 3 h 5"/>
                  <a:gd name="T2" fmla="*/ 1 w 5"/>
                  <a:gd name="T3" fmla="*/ 4 h 5"/>
                  <a:gd name="T4" fmla="*/ 0 w 5"/>
                  <a:gd name="T5" fmla="*/ 1 h 5"/>
                  <a:gd name="T6" fmla="*/ 3 w 5"/>
                  <a:gd name="T7" fmla="*/ 0 h 5"/>
                  <a:gd name="T8" fmla="*/ 4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3"/>
                    </a:moveTo>
                    <a:cubicBezTo>
                      <a:pt x="4" y="4"/>
                      <a:pt x="3" y="5"/>
                      <a:pt x="1" y="4"/>
                    </a:cubicBez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4" y="1"/>
                      <a:pt x="5" y="2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7" name="Freeform 740"/>
              <p:cNvSpPr/>
              <p:nvPr/>
            </p:nvSpPr>
            <p:spPr bwMode="auto">
              <a:xfrm>
                <a:off x="-4779962" y="3846513"/>
                <a:ext cx="9525" cy="11113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4 h 5"/>
                  <a:gd name="T4" fmla="*/ 1 w 5"/>
                  <a:gd name="T5" fmla="*/ 1 h 5"/>
                  <a:gd name="T6" fmla="*/ 4 w 5"/>
                  <a:gd name="T7" fmla="*/ 0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4"/>
                      <a:pt x="3" y="5"/>
                      <a:pt x="2" y="4"/>
                    </a:cubicBezTo>
                    <a:cubicBezTo>
                      <a:pt x="1" y="4"/>
                      <a:pt x="0" y="2"/>
                      <a:pt x="1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8" name="Freeform 741"/>
              <p:cNvSpPr/>
              <p:nvPr/>
            </p:nvSpPr>
            <p:spPr bwMode="auto">
              <a:xfrm>
                <a:off x="-4510087" y="3973513"/>
                <a:ext cx="57150" cy="71438"/>
              </a:xfrm>
              <a:custGeom>
                <a:avLst/>
                <a:gdLst>
                  <a:gd name="T0" fmla="*/ 7 w 26"/>
                  <a:gd name="T1" fmla="*/ 21 h 33"/>
                  <a:gd name="T2" fmla="*/ 1 w 26"/>
                  <a:gd name="T3" fmla="*/ 0 h 33"/>
                  <a:gd name="T4" fmla="*/ 19 w 26"/>
                  <a:gd name="T5" fmla="*/ 12 h 33"/>
                  <a:gd name="T6" fmla="*/ 24 w 26"/>
                  <a:gd name="T7" fmla="*/ 33 h 33"/>
                  <a:gd name="T8" fmla="*/ 7 w 26"/>
                  <a:gd name="T9" fmla="*/ 2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3">
                    <a:moveTo>
                      <a:pt x="7" y="21"/>
                    </a:moveTo>
                    <a:cubicBezTo>
                      <a:pt x="0" y="12"/>
                      <a:pt x="1" y="0"/>
                      <a:pt x="1" y="0"/>
                    </a:cubicBezTo>
                    <a:cubicBezTo>
                      <a:pt x="1" y="0"/>
                      <a:pt x="13" y="3"/>
                      <a:pt x="19" y="12"/>
                    </a:cubicBezTo>
                    <a:cubicBezTo>
                      <a:pt x="26" y="21"/>
                      <a:pt x="24" y="33"/>
                      <a:pt x="24" y="33"/>
                    </a:cubicBezTo>
                    <a:cubicBezTo>
                      <a:pt x="24" y="33"/>
                      <a:pt x="13" y="30"/>
                      <a:pt x="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89" name="Freeform 742"/>
              <p:cNvSpPr/>
              <p:nvPr/>
            </p:nvSpPr>
            <p:spPr bwMode="auto">
              <a:xfrm>
                <a:off x="-4608512" y="3968751"/>
                <a:ext cx="66675" cy="53975"/>
              </a:xfrm>
              <a:custGeom>
                <a:avLst/>
                <a:gdLst>
                  <a:gd name="T0" fmla="*/ 20 w 31"/>
                  <a:gd name="T1" fmla="*/ 19 h 25"/>
                  <a:gd name="T2" fmla="*/ 31 w 31"/>
                  <a:gd name="T3" fmla="*/ 0 h 25"/>
                  <a:gd name="T4" fmla="*/ 11 w 31"/>
                  <a:gd name="T5" fmla="*/ 7 h 25"/>
                  <a:gd name="T6" fmla="*/ 0 w 31"/>
                  <a:gd name="T7" fmla="*/ 25 h 25"/>
                  <a:gd name="T8" fmla="*/ 20 w 31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5">
                    <a:moveTo>
                      <a:pt x="20" y="19"/>
                    </a:moveTo>
                    <a:cubicBezTo>
                      <a:pt x="29" y="12"/>
                      <a:pt x="31" y="0"/>
                      <a:pt x="31" y="0"/>
                    </a:cubicBezTo>
                    <a:cubicBezTo>
                      <a:pt x="31" y="0"/>
                      <a:pt x="19" y="0"/>
                      <a:pt x="11" y="7"/>
                    </a:cubicBezTo>
                    <a:cubicBezTo>
                      <a:pt x="2" y="13"/>
                      <a:pt x="0" y="25"/>
                      <a:pt x="0" y="25"/>
                    </a:cubicBezTo>
                    <a:cubicBezTo>
                      <a:pt x="0" y="25"/>
                      <a:pt x="12" y="25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0" name="Freeform 743"/>
              <p:cNvSpPr/>
              <p:nvPr/>
            </p:nvSpPr>
            <p:spPr bwMode="auto">
              <a:xfrm>
                <a:off x="-4552950" y="3978276"/>
                <a:ext cx="41275" cy="82550"/>
              </a:xfrm>
              <a:custGeom>
                <a:avLst/>
                <a:gdLst>
                  <a:gd name="T0" fmla="*/ 2 w 19"/>
                  <a:gd name="T1" fmla="*/ 18 h 39"/>
                  <a:gd name="T2" fmla="*/ 13 w 19"/>
                  <a:gd name="T3" fmla="*/ 0 h 39"/>
                  <a:gd name="T4" fmla="*/ 17 w 19"/>
                  <a:gd name="T5" fmla="*/ 21 h 39"/>
                  <a:gd name="T6" fmla="*/ 6 w 19"/>
                  <a:gd name="T7" fmla="*/ 39 h 39"/>
                  <a:gd name="T8" fmla="*/ 2 w 19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2" y="18"/>
                    </a:moveTo>
                    <a:cubicBezTo>
                      <a:pt x="4" y="7"/>
                      <a:pt x="13" y="0"/>
                      <a:pt x="13" y="0"/>
                    </a:cubicBezTo>
                    <a:cubicBezTo>
                      <a:pt x="13" y="0"/>
                      <a:pt x="19" y="10"/>
                      <a:pt x="17" y="21"/>
                    </a:cubicBezTo>
                    <a:cubicBezTo>
                      <a:pt x="15" y="31"/>
                      <a:pt x="6" y="39"/>
                      <a:pt x="6" y="39"/>
                    </a:cubicBezTo>
                    <a:cubicBezTo>
                      <a:pt x="6" y="39"/>
                      <a:pt x="0" y="29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1" name="Freeform 744"/>
              <p:cNvSpPr/>
              <p:nvPr/>
            </p:nvSpPr>
            <p:spPr bwMode="auto">
              <a:xfrm>
                <a:off x="-4530725" y="3875088"/>
                <a:ext cx="31750" cy="84138"/>
              </a:xfrm>
              <a:custGeom>
                <a:avLst/>
                <a:gdLst>
                  <a:gd name="T0" fmla="*/ 0 w 20"/>
                  <a:gd name="T1" fmla="*/ 26 h 53"/>
                  <a:gd name="T2" fmla="*/ 15 w 20"/>
                  <a:gd name="T3" fmla="*/ 0 h 53"/>
                  <a:gd name="T4" fmla="*/ 20 w 20"/>
                  <a:gd name="T5" fmla="*/ 28 h 53"/>
                  <a:gd name="T6" fmla="*/ 5 w 20"/>
                  <a:gd name="T7" fmla="*/ 53 h 53"/>
                  <a:gd name="T8" fmla="*/ 0 w 20"/>
                  <a:gd name="T9" fmla="*/ 26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3">
                    <a:moveTo>
                      <a:pt x="0" y="26"/>
                    </a:moveTo>
                    <a:lnTo>
                      <a:pt x="15" y="0"/>
                    </a:lnTo>
                    <a:lnTo>
                      <a:pt x="20" y="28"/>
                    </a:lnTo>
                    <a:lnTo>
                      <a:pt x="5" y="53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2" name="Freeform 745"/>
              <p:cNvSpPr/>
              <p:nvPr/>
            </p:nvSpPr>
            <p:spPr bwMode="auto">
              <a:xfrm>
                <a:off x="-4498975" y="3954463"/>
                <a:ext cx="11113" cy="11113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5 h 5"/>
                  <a:gd name="T4" fmla="*/ 0 w 5"/>
                  <a:gd name="T5" fmla="*/ 2 h 5"/>
                  <a:gd name="T6" fmla="*/ 3 w 5"/>
                  <a:gd name="T7" fmla="*/ 0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4"/>
                      <a:pt x="3" y="5"/>
                      <a:pt x="2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1"/>
                      <a:pt x="5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3" name="Freeform 746"/>
              <p:cNvSpPr/>
              <p:nvPr/>
            </p:nvSpPr>
            <p:spPr bwMode="auto">
              <a:xfrm>
                <a:off x="-4554537" y="3944938"/>
                <a:ext cx="11113" cy="9525"/>
              </a:xfrm>
              <a:custGeom>
                <a:avLst/>
                <a:gdLst>
                  <a:gd name="T0" fmla="*/ 4 w 5"/>
                  <a:gd name="T1" fmla="*/ 2 h 4"/>
                  <a:gd name="T2" fmla="*/ 2 w 5"/>
                  <a:gd name="T3" fmla="*/ 4 h 4"/>
                  <a:gd name="T4" fmla="*/ 0 w 5"/>
                  <a:gd name="T5" fmla="*/ 2 h 4"/>
                  <a:gd name="T6" fmla="*/ 3 w 5"/>
                  <a:gd name="T7" fmla="*/ 0 h 4"/>
                  <a:gd name="T8" fmla="*/ 4 w 5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4" y="4"/>
                      <a:pt x="3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0"/>
                      <a:pt x="1" y="0"/>
                      <a:pt x="3" y="0"/>
                    </a:cubicBezTo>
                    <a:cubicBezTo>
                      <a:pt x="4" y="0"/>
                      <a:pt x="5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4" name="Freeform 747"/>
              <p:cNvSpPr/>
              <p:nvPr/>
            </p:nvSpPr>
            <p:spPr bwMode="auto">
              <a:xfrm>
                <a:off x="-4960937" y="3740151"/>
                <a:ext cx="33338" cy="85725"/>
              </a:xfrm>
              <a:custGeom>
                <a:avLst/>
                <a:gdLst>
                  <a:gd name="T0" fmla="*/ 0 w 16"/>
                  <a:gd name="T1" fmla="*/ 20 h 40"/>
                  <a:gd name="T2" fmla="*/ 8 w 16"/>
                  <a:gd name="T3" fmla="*/ 0 h 40"/>
                  <a:gd name="T4" fmla="*/ 16 w 16"/>
                  <a:gd name="T5" fmla="*/ 20 h 40"/>
                  <a:gd name="T6" fmla="*/ 9 w 16"/>
                  <a:gd name="T7" fmla="*/ 40 h 40"/>
                  <a:gd name="T8" fmla="*/ 0 w 16"/>
                  <a:gd name="T9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0" y="20"/>
                    </a:moveTo>
                    <a:cubicBezTo>
                      <a:pt x="0" y="9"/>
                      <a:pt x="8" y="0"/>
                      <a:pt x="8" y="0"/>
                    </a:cubicBezTo>
                    <a:cubicBezTo>
                      <a:pt x="8" y="0"/>
                      <a:pt x="16" y="9"/>
                      <a:pt x="16" y="20"/>
                    </a:cubicBezTo>
                    <a:cubicBezTo>
                      <a:pt x="16" y="31"/>
                      <a:pt x="9" y="40"/>
                      <a:pt x="9" y="40"/>
                    </a:cubicBezTo>
                    <a:cubicBezTo>
                      <a:pt x="9" y="40"/>
                      <a:pt x="1" y="31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5" name="Freeform 748"/>
              <p:cNvSpPr/>
              <p:nvPr/>
            </p:nvSpPr>
            <p:spPr bwMode="auto">
              <a:xfrm>
                <a:off x="-5056187" y="3700463"/>
                <a:ext cx="85725" cy="36513"/>
              </a:xfrm>
              <a:custGeom>
                <a:avLst/>
                <a:gdLst>
                  <a:gd name="T0" fmla="*/ 20 w 40"/>
                  <a:gd name="T1" fmla="*/ 17 h 17"/>
                  <a:gd name="T2" fmla="*/ 40 w 40"/>
                  <a:gd name="T3" fmla="*/ 7 h 17"/>
                  <a:gd name="T4" fmla="*/ 19 w 40"/>
                  <a:gd name="T5" fmla="*/ 1 h 17"/>
                  <a:gd name="T6" fmla="*/ 0 w 40"/>
                  <a:gd name="T7" fmla="*/ 11 h 17"/>
                  <a:gd name="T8" fmla="*/ 20 w 40"/>
                  <a:gd name="T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0" y="17"/>
                    </a:moveTo>
                    <a:cubicBezTo>
                      <a:pt x="31" y="16"/>
                      <a:pt x="40" y="7"/>
                      <a:pt x="40" y="7"/>
                    </a:cubicBezTo>
                    <a:cubicBezTo>
                      <a:pt x="40" y="7"/>
                      <a:pt x="30" y="0"/>
                      <a:pt x="19" y="1"/>
                    </a:cubicBezTo>
                    <a:cubicBezTo>
                      <a:pt x="8" y="2"/>
                      <a:pt x="0" y="11"/>
                      <a:pt x="0" y="11"/>
                    </a:cubicBezTo>
                    <a:cubicBezTo>
                      <a:pt x="0" y="11"/>
                      <a:pt x="9" y="17"/>
                      <a:pt x="20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6" name="Freeform 749"/>
              <p:cNvSpPr/>
              <p:nvPr/>
            </p:nvSpPr>
            <p:spPr bwMode="auto">
              <a:xfrm>
                <a:off x="-5019675" y="3733801"/>
                <a:ext cx="58738" cy="58738"/>
              </a:xfrm>
              <a:custGeom>
                <a:avLst/>
                <a:gdLst>
                  <a:gd name="T0" fmla="*/ 8 w 27"/>
                  <a:gd name="T1" fmla="*/ 9 h 28"/>
                  <a:gd name="T2" fmla="*/ 27 w 27"/>
                  <a:gd name="T3" fmla="*/ 0 h 28"/>
                  <a:gd name="T4" fmla="*/ 19 w 27"/>
                  <a:gd name="T5" fmla="*/ 19 h 28"/>
                  <a:gd name="T6" fmla="*/ 0 w 27"/>
                  <a:gd name="T7" fmla="*/ 28 h 28"/>
                  <a:gd name="T8" fmla="*/ 8 w 27"/>
                  <a:gd name="T9" fmla="*/ 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8">
                    <a:moveTo>
                      <a:pt x="8" y="9"/>
                    </a:moveTo>
                    <a:cubicBezTo>
                      <a:pt x="15" y="1"/>
                      <a:pt x="27" y="0"/>
                      <a:pt x="27" y="0"/>
                    </a:cubicBezTo>
                    <a:cubicBezTo>
                      <a:pt x="27" y="0"/>
                      <a:pt x="27" y="11"/>
                      <a:pt x="19" y="19"/>
                    </a:cubicBezTo>
                    <a:cubicBezTo>
                      <a:pt x="11" y="27"/>
                      <a:pt x="0" y="28"/>
                      <a:pt x="0" y="28"/>
                    </a:cubicBezTo>
                    <a:cubicBezTo>
                      <a:pt x="0" y="28"/>
                      <a:pt x="0" y="17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7" name="Freeform 750"/>
              <p:cNvSpPr/>
              <p:nvPr/>
            </p:nvSpPr>
            <p:spPr bwMode="auto">
              <a:xfrm>
                <a:off x="-4948237" y="3657601"/>
                <a:ext cx="57150" cy="60325"/>
              </a:xfrm>
              <a:custGeom>
                <a:avLst/>
                <a:gdLst>
                  <a:gd name="T0" fmla="*/ 11 w 36"/>
                  <a:gd name="T1" fmla="*/ 12 h 38"/>
                  <a:gd name="T2" fmla="*/ 36 w 36"/>
                  <a:gd name="T3" fmla="*/ 0 h 38"/>
                  <a:gd name="T4" fmla="*/ 26 w 36"/>
                  <a:gd name="T5" fmla="*/ 26 h 38"/>
                  <a:gd name="T6" fmla="*/ 0 w 36"/>
                  <a:gd name="T7" fmla="*/ 38 h 38"/>
                  <a:gd name="T8" fmla="*/ 11 w 36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8">
                    <a:moveTo>
                      <a:pt x="11" y="12"/>
                    </a:moveTo>
                    <a:lnTo>
                      <a:pt x="36" y="0"/>
                    </a:lnTo>
                    <a:lnTo>
                      <a:pt x="26" y="26"/>
                    </a:lnTo>
                    <a:lnTo>
                      <a:pt x="0" y="38"/>
                    </a:lnTo>
                    <a:lnTo>
                      <a:pt x="11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8" name="Freeform 751"/>
              <p:cNvSpPr/>
              <p:nvPr/>
            </p:nvSpPr>
            <p:spPr bwMode="auto">
              <a:xfrm>
                <a:off x="-4930775" y="3730626"/>
                <a:ext cx="9525" cy="11113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0 h 5"/>
                  <a:gd name="T8" fmla="*/ 4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1"/>
                      <a:pt x="5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499" name="Freeform 752"/>
              <p:cNvSpPr/>
              <p:nvPr/>
            </p:nvSpPr>
            <p:spPr bwMode="auto">
              <a:xfrm>
                <a:off x="-4972050" y="3690938"/>
                <a:ext cx="11113" cy="9525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1 h 5"/>
                  <a:gd name="T8" fmla="*/ 4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5" y="2"/>
                      <a:pt x="5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0" name="Freeform 753"/>
              <p:cNvSpPr/>
              <p:nvPr/>
            </p:nvSpPr>
            <p:spPr bwMode="auto">
              <a:xfrm>
                <a:off x="-5133975" y="3522663"/>
                <a:ext cx="46038" cy="80963"/>
              </a:xfrm>
              <a:custGeom>
                <a:avLst/>
                <a:gdLst>
                  <a:gd name="T0" fmla="*/ 3 w 21"/>
                  <a:gd name="T1" fmla="*/ 17 h 38"/>
                  <a:gd name="T2" fmla="*/ 17 w 21"/>
                  <a:gd name="T3" fmla="*/ 0 h 38"/>
                  <a:gd name="T4" fmla="*/ 18 w 21"/>
                  <a:gd name="T5" fmla="*/ 21 h 38"/>
                  <a:gd name="T6" fmla="*/ 5 w 21"/>
                  <a:gd name="T7" fmla="*/ 38 h 38"/>
                  <a:gd name="T8" fmla="*/ 3 w 21"/>
                  <a:gd name="T9" fmla="*/ 1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3" y="17"/>
                    </a:moveTo>
                    <a:cubicBezTo>
                      <a:pt x="7" y="6"/>
                      <a:pt x="17" y="0"/>
                      <a:pt x="17" y="0"/>
                    </a:cubicBezTo>
                    <a:cubicBezTo>
                      <a:pt x="17" y="0"/>
                      <a:pt x="21" y="11"/>
                      <a:pt x="18" y="21"/>
                    </a:cubicBezTo>
                    <a:cubicBezTo>
                      <a:pt x="15" y="32"/>
                      <a:pt x="5" y="38"/>
                      <a:pt x="5" y="38"/>
                    </a:cubicBezTo>
                    <a:cubicBezTo>
                      <a:pt x="5" y="38"/>
                      <a:pt x="0" y="28"/>
                      <a:pt x="3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1" name="Freeform 754"/>
              <p:cNvSpPr/>
              <p:nvPr/>
            </p:nvSpPr>
            <p:spPr bwMode="auto">
              <a:xfrm>
                <a:off x="-5197475" y="3460751"/>
                <a:ext cx="80963" cy="42863"/>
              </a:xfrm>
              <a:custGeom>
                <a:avLst/>
                <a:gdLst>
                  <a:gd name="T0" fmla="*/ 17 w 38"/>
                  <a:gd name="T1" fmla="*/ 18 h 20"/>
                  <a:gd name="T2" fmla="*/ 38 w 38"/>
                  <a:gd name="T3" fmla="*/ 15 h 20"/>
                  <a:gd name="T4" fmla="*/ 21 w 38"/>
                  <a:gd name="T5" fmla="*/ 3 h 20"/>
                  <a:gd name="T6" fmla="*/ 0 w 38"/>
                  <a:gd name="T7" fmla="*/ 6 h 20"/>
                  <a:gd name="T8" fmla="*/ 17 w 38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0">
                    <a:moveTo>
                      <a:pt x="17" y="18"/>
                    </a:moveTo>
                    <a:cubicBezTo>
                      <a:pt x="28" y="20"/>
                      <a:pt x="38" y="15"/>
                      <a:pt x="38" y="15"/>
                    </a:cubicBezTo>
                    <a:cubicBezTo>
                      <a:pt x="38" y="15"/>
                      <a:pt x="32" y="5"/>
                      <a:pt x="21" y="3"/>
                    </a:cubicBezTo>
                    <a:cubicBezTo>
                      <a:pt x="10" y="0"/>
                      <a:pt x="0" y="6"/>
                      <a:pt x="0" y="6"/>
                    </a:cubicBezTo>
                    <a:cubicBezTo>
                      <a:pt x="0" y="6"/>
                      <a:pt x="7" y="15"/>
                      <a:pt x="1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2" name="Freeform 755"/>
              <p:cNvSpPr/>
              <p:nvPr/>
            </p:nvSpPr>
            <p:spPr bwMode="auto">
              <a:xfrm>
                <a:off x="-5187950" y="3505201"/>
                <a:ext cx="76200" cy="52388"/>
              </a:xfrm>
              <a:custGeom>
                <a:avLst/>
                <a:gdLst>
                  <a:gd name="T0" fmla="*/ 14 w 35"/>
                  <a:gd name="T1" fmla="*/ 5 h 24"/>
                  <a:gd name="T2" fmla="*/ 35 w 35"/>
                  <a:gd name="T3" fmla="*/ 2 h 24"/>
                  <a:gd name="T4" fmla="*/ 22 w 35"/>
                  <a:gd name="T5" fmla="*/ 19 h 24"/>
                  <a:gd name="T6" fmla="*/ 0 w 35"/>
                  <a:gd name="T7" fmla="*/ 21 h 24"/>
                  <a:gd name="T8" fmla="*/ 14 w 35"/>
                  <a:gd name="T9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4">
                    <a:moveTo>
                      <a:pt x="14" y="5"/>
                    </a:moveTo>
                    <a:cubicBezTo>
                      <a:pt x="24" y="0"/>
                      <a:pt x="35" y="2"/>
                      <a:pt x="35" y="2"/>
                    </a:cubicBezTo>
                    <a:cubicBezTo>
                      <a:pt x="35" y="2"/>
                      <a:pt x="31" y="13"/>
                      <a:pt x="22" y="19"/>
                    </a:cubicBezTo>
                    <a:cubicBezTo>
                      <a:pt x="12" y="24"/>
                      <a:pt x="0" y="21"/>
                      <a:pt x="0" y="21"/>
                    </a:cubicBezTo>
                    <a:cubicBezTo>
                      <a:pt x="0" y="21"/>
                      <a:pt x="5" y="10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3" name="Freeform 756"/>
              <p:cNvSpPr/>
              <p:nvPr/>
            </p:nvSpPr>
            <p:spPr bwMode="auto">
              <a:xfrm>
                <a:off x="-5094287" y="3460751"/>
                <a:ext cx="74613" cy="41275"/>
              </a:xfrm>
              <a:custGeom>
                <a:avLst/>
                <a:gdLst>
                  <a:gd name="T0" fmla="*/ 17 w 47"/>
                  <a:gd name="T1" fmla="*/ 4 h 26"/>
                  <a:gd name="T2" fmla="*/ 47 w 47"/>
                  <a:gd name="T3" fmla="*/ 0 h 26"/>
                  <a:gd name="T4" fmla="*/ 28 w 47"/>
                  <a:gd name="T5" fmla="*/ 21 h 26"/>
                  <a:gd name="T6" fmla="*/ 0 w 47"/>
                  <a:gd name="T7" fmla="*/ 26 h 26"/>
                  <a:gd name="T8" fmla="*/ 17 w 47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26">
                    <a:moveTo>
                      <a:pt x="17" y="4"/>
                    </a:moveTo>
                    <a:lnTo>
                      <a:pt x="47" y="0"/>
                    </a:lnTo>
                    <a:lnTo>
                      <a:pt x="28" y="21"/>
                    </a:lnTo>
                    <a:lnTo>
                      <a:pt x="0" y="26"/>
                    </a:lnTo>
                    <a:lnTo>
                      <a:pt x="17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4" name="Freeform 757"/>
              <p:cNvSpPr/>
              <p:nvPr/>
            </p:nvSpPr>
            <p:spPr bwMode="auto">
              <a:xfrm>
                <a:off x="-5084762" y="3517901"/>
                <a:ext cx="11113" cy="11113"/>
              </a:xfrm>
              <a:custGeom>
                <a:avLst/>
                <a:gdLst>
                  <a:gd name="T0" fmla="*/ 4 w 5"/>
                  <a:gd name="T1" fmla="*/ 5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2 h 5"/>
                  <a:gd name="T8" fmla="*/ 4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5"/>
                    </a:moveTo>
                    <a:cubicBezTo>
                      <a:pt x="3" y="5"/>
                      <a:pt x="1" y="5"/>
                      <a:pt x="1" y="4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2" y="0"/>
                      <a:pt x="4" y="0"/>
                      <a:pt x="4" y="2"/>
                    </a:cubicBezTo>
                    <a:cubicBezTo>
                      <a:pt x="5" y="3"/>
                      <a:pt x="5" y="4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5" name="Freeform 758"/>
              <p:cNvSpPr/>
              <p:nvPr/>
            </p:nvSpPr>
            <p:spPr bwMode="auto">
              <a:xfrm>
                <a:off x="-5110162" y="3468688"/>
                <a:ext cx="11113" cy="11113"/>
              </a:xfrm>
              <a:custGeom>
                <a:avLst/>
                <a:gdLst>
                  <a:gd name="T0" fmla="*/ 3 w 5"/>
                  <a:gd name="T1" fmla="*/ 4 h 5"/>
                  <a:gd name="T2" fmla="*/ 0 w 5"/>
                  <a:gd name="T3" fmla="*/ 3 h 5"/>
                  <a:gd name="T4" fmla="*/ 1 w 5"/>
                  <a:gd name="T5" fmla="*/ 0 h 5"/>
                  <a:gd name="T6" fmla="*/ 4 w 5"/>
                  <a:gd name="T7" fmla="*/ 1 h 5"/>
                  <a:gd name="T8" fmla="*/ 3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5" y="2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6" name="Freeform 759"/>
              <p:cNvSpPr/>
              <p:nvPr/>
            </p:nvSpPr>
            <p:spPr bwMode="auto">
              <a:xfrm>
                <a:off x="-5230812" y="3292476"/>
                <a:ext cx="53975" cy="71438"/>
              </a:xfrm>
              <a:custGeom>
                <a:avLst/>
                <a:gdLst>
                  <a:gd name="T0" fmla="*/ 7 w 25"/>
                  <a:gd name="T1" fmla="*/ 12 h 33"/>
                  <a:gd name="T2" fmla="*/ 24 w 25"/>
                  <a:gd name="T3" fmla="*/ 0 h 33"/>
                  <a:gd name="T4" fmla="*/ 19 w 25"/>
                  <a:gd name="T5" fmla="*/ 21 h 33"/>
                  <a:gd name="T6" fmla="*/ 2 w 25"/>
                  <a:gd name="T7" fmla="*/ 33 h 33"/>
                  <a:gd name="T8" fmla="*/ 7 w 25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3">
                    <a:moveTo>
                      <a:pt x="7" y="12"/>
                    </a:moveTo>
                    <a:cubicBezTo>
                      <a:pt x="13" y="3"/>
                      <a:pt x="24" y="0"/>
                      <a:pt x="24" y="0"/>
                    </a:cubicBezTo>
                    <a:cubicBezTo>
                      <a:pt x="24" y="0"/>
                      <a:pt x="25" y="11"/>
                      <a:pt x="19" y="21"/>
                    </a:cubicBezTo>
                    <a:cubicBezTo>
                      <a:pt x="13" y="30"/>
                      <a:pt x="2" y="33"/>
                      <a:pt x="2" y="33"/>
                    </a:cubicBezTo>
                    <a:cubicBezTo>
                      <a:pt x="2" y="33"/>
                      <a:pt x="0" y="21"/>
                      <a:pt x="7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7" name="Freeform 760"/>
              <p:cNvSpPr/>
              <p:nvPr/>
            </p:nvSpPr>
            <p:spPr bwMode="auto">
              <a:xfrm>
                <a:off x="-5260975" y="3211513"/>
                <a:ext cx="73025" cy="50800"/>
              </a:xfrm>
              <a:custGeom>
                <a:avLst/>
                <a:gdLst>
                  <a:gd name="T0" fmla="*/ 13 w 34"/>
                  <a:gd name="T1" fmla="*/ 18 h 24"/>
                  <a:gd name="T2" fmla="*/ 34 w 34"/>
                  <a:gd name="T3" fmla="*/ 22 h 24"/>
                  <a:gd name="T4" fmla="*/ 21 w 34"/>
                  <a:gd name="T5" fmla="*/ 5 h 24"/>
                  <a:gd name="T6" fmla="*/ 0 w 34"/>
                  <a:gd name="T7" fmla="*/ 2 h 24"/>
                  <a:gd name="T8" fmla="*/ 13 w 34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4">
                    <a:moveTo>
                      <a:pt x="13" y="18"/>
                    </a:moveTo>
                    <a:cubicBezTo>
                      <a:pt x="23" y="24"/>
                      <a:pt x="34" y="22"/>
                      <a:pt x="34" y="22"/>
                    </a:cubicBezTo>
                    <a:cubicBezTo>
                      <a:pt x="34" y="22"/>
                      <a:pt x="30" y="11"/>
                      <a:pt x="21" y="5"/>
                    </a:cubicBezTo>
                    <a:cubicBezTo>
                      <a:pt x="11" y="0"/>
                      <a:pt x="0" y="2"/>
                      <a:pt x="0" y="2"/>
                    </a:cubicBezTo>
                    <a:cubicBezTo>
                      <a:pt x="0" y="2"/>
                      <a:pt x="4" y="13"/>
                      <a:pt x="13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8" name="Freeform 761"/>
              <p:cNvSpPr/>
              <p:nvPr/>
            </p:nvSpPr>
            <p:spPr bwMode="auto">
              <a:xfrm>
                <a:off x="-5272087" y="3265488"/>
                <a:ext cx="84138" cy="39688"/>
              </a:xfrm>
              <a:custGeom>
                <a:avLst/>
                <a:gdLst>
                  <a:gd name="T0" fmla="*/ 18 w 39"/>
                  <a:gd name="T1" fmla="*/ 2 h 19"/>
                  <a:gd name="T2" fmla="*/ 39 w 39"/>
                  <a:gd name="T3" fmla="*/ 5 h 19"/>
                  <a:gd name="T4" fmla="*/ 21 w 39"/>
                  <a:gd name="T5" fmla="*/ 17 h 19"/>
                  <a:gd name="T6" fmla="*/ 0 w 39"/>
                  <a:gd name="T7" fmla="*/ 13 h 19"/>
                  <a:gd name="T8" fmla="*/ 18 w 39"/>
                  <a:gd name="T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9">
                    <a:moveTo>
                      <a:pt x="18" y="2"/>
                    </a:moveTo>
                    <a:cubicBezTo>
                      <a:pt x="28" y="0"/>
                      <a:pt x="39" y="5"/>
                      <a:pt x="39" y="5"/>
                    </a:cubicBezTo>
                    <a:cubicBezTo>
                      <a:pt x="39" y="5"/>
                      <a:pt x="32" y="15"/>
                      <a:pt x="21" y="17"/>
                    </a:cubicBezTo>
                    <a:cubicBezTo>
                      <a:pt x="10" y="19"/>
                      <a:pt x="0" y="13"/>
                      <a:pt x="0" y="13"/>
                    </a:cubicBezTo>
                    <a:cubicBezTo>
                      <a:pt x="0" y="13"/>
                      <a:pt x="7" y="4"/>
                      <a:pt x="1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09" name="Freeform 762"/>
              <p:cNvSpPr/>
              <p:nvPr/>
            </p:nvSpPr>
            <p:spPr bwMode="auto">
              <a:xfrm>
                <a:off x="-5170487" y="3248026"/>
                <a:ext cx="84138" cy="31750"/>
              </a:xfrm>
              <a:custGeom>
                <a:avLst/>
                <a:gdLst>
                  <a:gd name="T0" fmla="*/ 25 w 53"/>
                  <a:gd name="T1" fmla="*/ 0 h 20"/>
                  <a:gd name="T2" fmla="*/ 53 w 53"/>
                  <a:gd name="T3" fmla="*/ 4 h 20"/>
                  <a:gd name="T4" fmla="*/ 29 w 53"/>
                  <a:gd name="T5" fmla="*/ 20 h 20"/>
                  <a:gd name="T6" fmla="*/ 0 w 53"/>
                  <a:gd name="T7" fmla="*/ 15 h 20"/>
                  <a:gd name="T8" fmla="*/ 25 w 53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0">
                    <a:moveTo>
                      <a:pt x="25" y="0"/>
                    </a:moveTo>
                    <a:lnTo>
                      <a:pt x="53" y="4"/>
                    </a:lnTo>
                    <a:lnTo>
                      <a:pt x="29" y="20"/>
                    </a:lnTo>
                    <a:lnTo>
                      <a:pt x="0" y="15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0" name="Freeform 763"/>
              <p:cNvSpPr/>
              <p:nvPr/>
            </p:nvSpPr>
            <p:spPr bwMode="auto">
              <a:xfrm>
                <a:off x="-5165725" y="3292476"/>
                <a:ext cx="11113" cy="11113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3 h 5"/>
                  <a:gd name="T4" fmla="*/ 2 w 5"/>
                  <a:gd name="T5" fmla="*/ 0 h 5"/>
                  <a:gd name="T6" fmla="*/ 5 w 5"/>
                  <a:gd name="T7" fmla="*/ 2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2" y="5"/>
                      <a:pt x="0" y="4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5" y="3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1" name="Freeform 764"/>
              <p:cNvSpPr/>
              <p:nvPr/>
            </p:nvSpPr>
            <p:spPr bwMode="auto">
              <a:xfrm>
                <a:off x="-5176837" y="3236913"/>
                <a:ext cx="11113" cy="11113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3 h 5"/>
                  <a:gd name="T4" fmla="*/ 2 w 5"/>
                  <a:gd name="T5" fmla="*/ 0 h 5"/>
                  <a:gd name="T6" fmla="*/ 4 w 5"/>
                  <a:gd name="T7" fmla="*/ 2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5" y="3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2" name="Freeform 765"/>
              <p:cNvSpPr/>
              <p:nvPr/>
            </p:nvSpPr>
            <p:spPr bwMode="auto">
              <a:xfrm>
                <a:off x="-5256212" y="3040063"/>
                <a:ext cx="66675" cy="55563"/>
              </a:xfrm>
              <a:custGeom>
                <a:avLst/>
                <a:gdLst>
                  <a:gd name="T0" fmla="*/ 11 w 31"/>
                  <a:gd name="T1" fmla="*/ 7 h 26"/>
                  <a:gd name="T2" fmla="*/ 31 w 31"/>
                  <a:gd name="T3" fmla="*/ 1 h 26"/>
                  <a:gd name="T4" fmla="*/ 20 w 31"/>
                  <a:gd name="T5" fmla="*/ 19 h 26"/>
                  <a:gd name="T6" fmla="*/ 0 w 31"/>
                  <a:gd name="T7" fmla="*/ 26 h 26"/>
                  <a:gd name="T8" fmla="*/ 11 w 31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11" y="7"/>
                    </a:moveTo>
                    <a:cubicBezTo>
                      <a:pt x="19" y="0"/>
                      <a:pt x="31" y="1"/>
                      <a:pt x="31" y="1"/>
                    </a:cubicBezTo>
                    <a:cubicBezTo>
                      <a:pt x="31" y="1"/>
                      <a:pt x="29" y="12"/>
                      <a:pt x="20" y="19"/>
                    </a:cubicBezTo>
                    <a:cubicBezTo>
                      <a:pt x="12" y="26"/>
                      <a:pt x="0" y="26"/>
                      <a:pt x="0" y="26"/>
                    </a:cubicBezTo>
                    <a:cubicBezTo>
                      <a:pt x="0" y="26"/>
                      <a:pt x="2" y="14"/>
                      <a:pt x="1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3" name="Freeform 766"/>
              <p:cNvSpPr/>
              <p:nvPr/>
            </p:nvSpPr>
            <p:spPr bwMode="auto">
              <a:xfrm>
                <a:off x="-5245100" y="2943226"/>
                <a:ext cx="57150" cy="61913"/>
              </a:xfrm>
              <a:custGeom>
                <a:avLst/>
                <a:gdLst>
                  <a:gd name="T0" fmla="*/ 8 w 27"/>
                  <a:gd name="T1" fmla="*/ 20 h 29"/>
                  <a:gd name="T2" fmla="*/ 27 w 27"/>
                  <a:gd name="T3" fmla="*/ 29 h 29"/>
                  <a:gd name="T4" fmla="*/ 19 w 27"/>
                  <a:gd name="T5" fmla="*/ 9 h 29"/>
                  <a:gd name="T6" fmla="*/ 0 w 27"/>
                  <a:gd name="T7" fmla="*/ 0 h 29"/>
                  <a:gd name="T8" fmla="*/ 8 w 27"/>
                  <a:gd name="T9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9">
                    <a:moveTo>
                      <a:pt x="8" y="20"/>
                    </a:moveTo>
                    <a:cubicBezTo>
                      <a:pt x="15" y="28"/>
                      <a:pt x="27" y="29"/>
                      <a:pt x="27" y="29"/>
                    </a:cubicBezTo>
                    <a:cubicBezTo>
                      <a:pt x="27" y="29"/>
                      <a:pt x="27" y="17"/>
                      <a:pt x="19" y="9"/>
                    </a:cubicBezTo>
                    <a:cubicBezTo>
                      <a:pt x="12" y="1"/>
                      <a:pt x="0" y="0"/>
                      <a:pt x="0" y="0"/>
                    </a:cubicBezTo>
                    <a:cubicBezTo>
                      <a:pt x="0" y="0"/>
                      <a:pt x="0" y="12"/>
                      <a:pt x="8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4" name="Freeform 767"/>
              <p:cNvSpPr/>
              <p:nvPr/>
            </p:nvSpPr>
            <p:spPr bwMode="auto">
              <a:xfrm>
                <a:off x="-5280025" y="3000376"/>
                <a:ext cx="85725" cy="36513"/>
              </a:xfrm>
              <a:custGeom>
                <a:avLst/>
                <a:gdLst>
                  <a:gd name="T0" fmla="*/ 21 w 40"/>
                  <a:gd name="T1" fmla="*/ 1 h 17"/>
                  <a:gd name="T2" fmla="*/ 40 w 40"/>
                  <a:gd name="T3" fmla="*/ 10 h 17"/>
                  <a:gd name="T4" fmla="*/ 19 w 40"/>
                  <a:gd name="T5" fmla="*/ 16 h 17"/>
                  <a:gd name="T6" fmla="*/ 0 w 40"/>
                  <a:gd name="T7" fmla="*/ 7 h 17"/>
                  <a:gd name="T8" fmla="*/ 21 w 40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1" y="1"/>
                    </a:moveTo>
                    <a:cubicBezTo>
                      <a:pt x="32" y="2"/>
                      <a:pt x="40" y="10"/>
                      <a:pt x="40" y="10"/>
                    </a:cubicBezTo>
                    <a:cubicBezTo>
                      <a:pt x="40" y="10"/>
                      <a:pt x="30" y="17"/>
                      <a:pt x="19" y="16"/>
                    </a:cubicBezTo>
                    <a:cubicBezTo>
                      <a:pt x="9" y="15"/>
                      <a:pt x="0" y="7"/>
                      <a:pt x="0" y="7"/>
                    </a:cubicBezTo>
                    <a:cubicBezTo>
                      <a:pt x="0" y="7"/>
                      <a:pt x="10" y="0"/>
                      <a:pt x="2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5" name="Freeform 768"/>
              <p:cNvSpPr/>
              <p:nvPr/>
            </p:nvSpPr>
            <p:spPr bwMode="auto">
              <a:xfrm>
                <a:off x="-5176837" y="3011488"/>
                <a:ext cx="85725" cy="33338"/>
              </a:xfrm>
              <a:custGeom>
                <a:avLst/>
                <a:gdLst>
                  <a:gd name="T0" fmla="*/ 29 w 54"/>
                  <a:gd name="T1" fmla="*/ 0 h 21"/>
                  <a:gd name="T2" fmla="*/ 54 w 54"/>
                  <a:gd name="T3" fmla="*/ 12 h 21"/>
                  <a:gd name="T4" fmla="*/ 26 w 54"/>
                  <a:gd name="T5" fmla="*/ 21 h 21"/>
                  <a:gd name="T6" fmla="*/ 0 w 54"/>
                  <a:gd name="T7" fmla="*/ 8 h 21"/>
                  <a:gd name="T8" fmla="*/ 29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29" y="0"/>
                    </a:moveTo>
                    <a:lnTo>
                      <a:pt x="54" y="12"/>
                    </a:lnTo>
                    <a:lnTo>
                      <a:pt x="26" y="21"/>
                    </a:lnTo>
                    <a:lnTo>
                      <a:pt x="0" y="8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6" name="Oval 769"/>
              <p:cNvSpPr>
                <a:spLocks noChangeArrowheads="1"/>
              </p:cNvSpPr>
              <p:nvPr/>
            </p:nvSpPr>
            <p:spPr bwMode="auto">
              <a:xfrm>
                <a:off x="-5178425" y="3048001"/>
                <a:ext cx="7938" cy="9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7" name="Freeform 770"/>
              <p:cNvSpPr/>
              <p:nvPr/>
            </p:nvSpPr>
            <p:spPr bwMode="auto">
              <a:xfrm>
                <a:off x="-5175250" y="2990851"/>
                <a:ext cx="11113" cy="9525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2 h 5"/>
                  <a:gd name="T4" fmla="*/ 3 w 5"/>
                  <a:gd name="T5" fmla="*/ 0 h 5"/>
                  <a:gd name="T6" fmla="*/ 5 w 5"/>
                  <a:gd name="T7" fmla="*/ 3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1" y="5"/>
                      <a:pt x="0" y="4"/>
                      <a:pt x="0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4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8" name="Freeform 771"/>
              <p:cNvSpPr/>
              <p:nvPr/>
            </p:nvSpPr>
            <p:spPr bwMode="auto">
              <a:xfrm>
                <a:off x="-5208587" y="2795588"/>
                <a:ext cx="79375" cy="49213"/>
              </a:xfrm>
              <a:custGeom>
                <a:avLst/>
                <a:gdLst>
                  <a:gd name="T0" fmla="*/ 16 w 37"/>
                  <a:gd name="T1" fmla="*/ 4 h 23"/>
                  <a:gd name="T2" fmla="*/ 37 w 37"/>
                  <a:gd name="T3" fmla="*/ 4 h 23"/>
                  <a:gd name="T4" fmla="*/ 21 w 37"/>
                  <a:gd name="T5" fmla="*/ 19 h 23"/>
                  <a:gd name="T6" fmla="*/ 0 w 37"/>
                  <a:gd name="T7" fmla="*/ 19 h 23"/>
                  <a:gd name="T8" fmla="*/ 16 w 37"/>
                  <a:gd name="T9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16" y="4"/>
                    </a:moveTo>
                    <a:cubicBezTo>
                      <a:pt x="26" y="0"/>
                      <a:pt x="37" y="4"/>
                      <a:pt x="37" y="4"/>
                    </a:cubicBezTo>
                    <a:cubicBezTo>
                      <a:pt x="37" y="4"/>
                      <a:pt x="31" y="15"/>
                      <a:pt x="21" y="19"/>
                    </a:cubicBezTo>
                    <a:cubicBezTo>
                      <a:pt x="11" y="23"/>
                      <a:pt x="0" y="19"/>
                      <a:pt x="0" y="19"/>
                    </a:cubicBezTo>
                    <a:cubicBezTo>
                      <a:pt x="0" y="19"/>
                      <a:pt x="5" y="8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19" name="Freeform 772"/>
              <p:cNvSpPr/>
              <p:nvPr/>
            </p:nvSpPr>
            <p:spPr bwMode="auto">
              <a:xfrm>
                <a:off x="-5159375" y="2693988"/>
                <a:ext cx="49213" cy="77788"/>
              </a:xfrm>
              <a:custGeom>
                <a:avLst/>
                <a:gdLst>
                  <a:gd name="T0" fmla="*/ 5 w 23"/>
                  <a:gd name="T1" fmla="*/ 21 h 36"/>
                  <a:gd name="T2" fmla="*/ 20 w 23"/>
                  <a:gd name="T3" fmla="*/ 36 h 36"/>
                  <a:gd name="T4" fmla="*/ 19 w 23"/>
                  <a:gd name="T5" fmla="*/ 15 h 36"/>
                  <a:gd name="T6" fmla="*/ 3 w 23"/>
                  <a:gd name="T7" fmla="*/ 0 h 36"/>
                  <a:gd name="T8" fmla="*/ 5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21"/>
                    </a:moveTo>
                    <a:cubicBezTo>
                      <a:pt x="9" y="31"/>
                      <a:pt x="20" y="36"/>
                      <a:pt x="20" y="36"/>
                    </a:cubicBezTo>
                    <a:cubicBezTo>
                      <a:pt x="20" y="36"/>
                      <a:pt x="23" y="25"/>
                      <a:pt x="19" y="15"/>
                    </a:cubicBezTo>
                    <a:cubicBezTo>
                      <a:pt x="14" y="5"/>
                      <a:pt x="3" y="0"/>
                      <a:pt x="3" y="0"/>
                    </a:cubicBezTo>
                    <a:cubicBezTo>
                      <a:pt x="3" y="0"/>
                      <a:pt x="0" y="11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0" name="Freeform 773"/>
              <p:cNvSpPr/>
              <p:nvPr/>
            </p:nvSpPr>
            <p:spPr bwMode="auto">
              <a:xfrm>
                <a:off x="-5207000" y="2743201"/>
                <a:ext cx="79375" cy="49213"/>
              </a:xfrm>
              <a:custGeom>
                <a:avLst/>
                <a:gdLst>
                  <a:gd name="T0" fmla="*/ 22 w 37"/>
                  <a:gd name="T1" fmla="*/ 5 h 23"/>
                  <a:gd name="T2" fmla="*/ 37 w 37"/>
                  <a:gd name="T3" fmla="*/ 20 h 23"/>
                  <a:gd name="T4" fmla="*/ 15 w 37"/>
                  <a:gd name="T5" fmla="*/ 19 h 23"/>
                  <a:gd name="T6" fmla="*/ 0 w 37"/>
                  <a:gd name="T7" fmla="*/ 4 h 23"/>
                  <a:gd name="T8" fmla="*/ 22 w 37"/>
                  <a:gd name="T9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22" y="5"/>
                    </a:moveTo>
                    <a:cubicBezTo>
                      <a:pt x="32" y="9"/>
                      <a:pt x="37" y="20"/>
                      <a:pt x="37" y="20"/>
                    </a:cubicBezTo>
                    <a:cubicBezTo>
                      <a:pt x="37" y="20"/>
                      <a:pt x="25" y="23"/>
                      <a:pt x="15" y="19"/>
                    </a:cubicBezTo>
                    <a:cubicBezTo>
                      <a:pt x="5" y="15"/>
                      <a:pt x="0" y="4"/>
                      <a:pt x="0" y="4"/>
                    </a:cubicBezTo>
                    <a:cubicBezTo>
                      <a:pt x="0" y="4"/>
                      <a:pt x="11" y="0"/>
                      <a:pt x="2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1" name="Freeform 774"/>
              <p:cNvSpPr/>
              <p:nvPr/>
            </p:nvSpPr>
            <p:spPr bwMode="auto">
              <a:xfrm>
                <a:off x="-5111750" y="2792413"/>
                <a:ext cx="79375" cy="34925"/>
              </a:xfrm>
              <a:custGeom>
                <a:avLst/>
                <a:gdLst>
                  <a:gd name="T0" fmla="*/ 30 w 50"/>
                  <a:gd name="T1" fmla="*/ 2 h 22"/>
                  <a:gd name="T2" fmla="*/ 50 w 50"/>
                  <a:gd name="T3" fmla="*/ 22 h 22"/>
                  <a:gd name="T4" fmla="*/ 21 w 50"/>
                  <a:gd name="T5" fmla="*/ 21 h 22"/>
                  <a:gd name="T6" fmla="*/ 0 w 50"/>
                  <a:gd name="T7" fmla="*/ 0 h 22"/>
                  <a:gd name="T8" fmla="*/ 30 w 50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30" y="2"/>
                    </a:moveTo>
                    <a:lnTo>
                      <a:pt x="50" y="22"/>
                    </a:lnTo>
                    <a:lnTo>
                      <a:pt x="21" y="21"/>
                    </a:lnTo>
                    <a:lnTo>
                      <a:pt x="0" y="0"/>
                    </a:lnTo>
                    <a:lnTo>
                      <a:pt x="3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2" name="Freeform 775"/>
              <p:cNvSpPr/>
              <p:nvPr/>
            </p:nvSpPr>
            <p:spPr bwMode="auto">
              <a:xfrm>
                <a:off x="-5124450" y="2814638"/>
                <a:ext cx="12700" cy="11113"/>
              </a:xfrm>
              <a:custGeom>
                <a:avLst/>
                <a:gdLst>
                  <a:gd name="T0" fmla="*/ 2 w 6"/>
                  <a:gd name="T1" fmla="*/ 5 h 5"/>
                  <a:gd name="T2" fmla="*/ 1 w 6"/>
                  <a:gd name="T3" fmla="*/ 2 h 5"/>
                  <a:gd name="T4" fmla="*/ 4 w 6"/>
                  <a:gd name="T5" fmla="*/ 0 h 5"/>
                  <a:gd name="T6" fmla="*/ 5 w 6"/>
                  <a:gd name="T7" fmla="*/ 3 h 5"/>
                  <a:gd name="T8" fmla="*/ 2 w 6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5"/>
                    </a:move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5" y="1"/>
                      <a:pt x="6" y="2"/>
                      <a:pt x="5" y="3"/>
                    </a:cubicBezTo>
                    <a:cubicBezTo>
                      <a:pt x="5" y="5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3" name="Freeform 776"/>
              <p:cNvSpPr/>
              <p:nvPr/>
            </p:nvSpPr>
            <p:spPr bwMode="auto">
              <a:xfrm>
                <a:off x="-5100637" y="2762251"/>
                <a:ext cx="9525" cy="11113"/>
              </a:xfrm>
              <a:custGeom>
                <a:avLst/>
                <a:gdLst>
                  <a:gd name="T0" fmla="*/ 2 w 5"/>
                  <a:gd name="T1" fmla="*/ 4 h 5"/>
                  <a:gd name="T2" fmla="*/ 1 w 5"/>
                  <a:gd name="T3" fmla="*/ 1 h 5"/>
                  <a:gd name="T4" fmla="*/ 4 w 5"/>
                  <a:gd name="T5" fmla="*/ 0 h 5"/>
                  <a:gd name="T6" fmla="*/ 5 w 5"/>
                  <a:gd name="T7" fmla="*/ 3 h 5"/>
                  <a:gd name="T8" fmla="*/ 2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4"/>
                    </a:moveTo>
                    <a:cubicBezTo>
                      <a:pt x="1" y="4"/>
                      <a:pt x="0" y="3"/>
                      <a:pt x="1" y="1"/>
                    </a:cubicBezTo>
                    <a:cubicBezTo>
                      <a:pt x="1" y="0"/>
                      <a:pt x="2" y="0"/>
                      <a:pt x="4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4" y="4"/>
                      <a:pt x="3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4" name="Freeform 777"/>
              <p:cNvSpPr/>
              <p:nvPr/>
            </p:nvSpPr>
            <p:spPr bwMode="auto">
              <a:xfrm>
                <a:off x="-5078412" y="2578101"/>
                <a:ext cx="84138" cy="36513"/>
              </a:xfrm>
              <a:custGeom>
                <a:avLst/>
                <a:gdLst>
                  <a:gd name="T0" fmla="*/ 19 w 39"/>
                  <a:gd name="T1" fmla="*/ 0 h 17"/>
                  <a:gd name="T2" fmla="*/ 39 w 39"/>
                  <a:gd name="T3" fmla="*/ 7 h 17"/>
                  <a:gd name="T4" fmla="*/ 20 w 39"/>
                  <a:gd name="T5" fmla="*/ 16 h 17"/>
                  <a:gd name="T6" fmla="*/ 0 w 39"/>
                  <a:gd name="T7" fmla="*/ 10 h 17"/>
                  <a:gd name="T8" fmla="*/ 19 w 39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7">
                    <a:moveTo>
                      <a:pt x="19" y="0"/>
                    </a:moveTo>
                    <a:cubicBezTo>
                      <a:pt x="30" y="0"/>
                      <a:pt x="39" y="7"/>
                      <a:pt x="39" y="7"/>
                    </a:cubicBezTo>
                    <a:cubicBezTo>
                      <a:pt x="39" y="7"/>
                      <a:pt x="31" y="15"/>
                      <a:pt x="20" y="16"/>
                    </a:cubicBezTo>
                    <a:cubicBezTo>
                      <a:pt x="9" y="17"/>
                      <a:pt x="0" y="10"/>
                      <a:pt x="0" y="10"/>
                    </a:cubicBezTo>
                    <a:cubicBezTo>
                      <a:pt x="0" y="10"/>
                      <a:pt x="8" y="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5" name="Freeform 778"/>
              <p:cNvSpPr/>
              <p:nvPr/>
            </p:nvSpPr>
            <p:spPr bwMode="auto">
              <a:xfrm>
                <a:off x="-4995862" y="2479676"/>
                <a:ext cx="38100" cy="85725"/>
              </a:xfrm>
              <a:custGeom>
                <a:avLst/>
                <a:gdLst>
                  <a:gd name="T0" fmla="*/ 1 w 18"/>
                  <a:gd name="T1" fmla="*/ 21 h 40"/>
                  <a:gd name="T2" fmla="*/ 12 w 18"/>
                  <a:gd name="T3" fmla="*/ 40 h 40"/>
                  <a:gd name="T4" fmla="*/ 17 w 18"/>
                  <a:gd name="T5" fmla="*/ 19 h 40"/>
                  <a:gd name="T6" fmla="*/ 6 w 18"/>
                  <a:gd name="T7" fmla="*/ 0 h 40"/>
                  <a:gd name="T8" fmla="*/ 1 w 18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0">
                    <a:moveTo>
                      <a:pt x="1" y="21"/>
                    </a:moveTo>
                    <a:cubicBezTo>
                      <a:pt x="3" y="32"/>
                      <a:pt x="12" y="40"/>
                      <a:pt x="12" y="40"/>
                    </a:cubicBezTo>
                    <a:cubicBezTo>
                      <a:pt x="12" y="40"/>
                      <a:pt x="18" y="30"/>
                      <a:pt x="17" y="19"/>
                    </a:cubicBezTo>
                    <a:cubicBezTo>
                      <a:pt x="15" y="8"/>
                      <a:pt x="6" y="0"/>
                      <a:pt x="6" y="0"/>
                    </a:cubicBezTo>
                    <a:cubicBezTo>
                      <a:pt x="6" y="0"/>
                      <a:pt x="0" y="10"/>
                      <a:pt x="1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6" name="Freeform 779"/>
              <p:cNvSpPr/>
              <p:nvPr/>
            </p:nvSpPr>
            <p:spPr bwMode="auto">
              <a:xfrm>
                <a:off x="-5051425" y="2520951"/>
                <a:ext cx="63500" cy="55563"/>
              </a:xfrm>
              <a:custGeom>
                <a:avLst/>
                <a:gdLst>
                  <a:gd name="T0" fmla="*/ 20 w 30"/>
                  <a:gd name="T1" fmla="*/ 7 h 26"/>
                  <a:gd name="T2" fmla="*/ 30 w 30"/>
                  <a:gd name="T3" fmla="*/ 26 h 26"/>
                  <a:gd name="T4" fmla="*/ 10 w 30"/>
                  <a:gd name="T5" fmla="*/ 19 h 26"/>
                  <a:gd name="T6" fmla="*/ 0 w 30"/>
                  <a:gd name="T7" fmla="*/ 0 h 26"/>
                  <a:gd name="T8" fmla="*/ 20 w 30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26">
                    <a:moveTo>
                      <a:pt x="20" y="7"/>
                    </a:moveTo>
                    <a:cubicBezTo>
                      <a:pt x="29" y="14"/>
                      <a:pt x="30" y="26"/>
                      <a:pt x="30" y="26"/>
                    </a:cubicBezTo>
                    <a:cubicBezTo>
                      <a:pt x="30" y="26"/>
                      <a:pt x="19" y="26"/>
                      <a:pt x="10" y="19"/>
                    </a:cubicBezTo>
                    <a:cubicBezTo>
                      <a:pt x="2" y="11"/>
                      <a:pt x="0" y="0"/>
                      <a:pt x="0" y="0"/>
                    </a:cubicBezTo>
                    <a:cubicBezTo>
                      <a:pt x="0" y="0"/>
                      <a:pt x="12" y="0"/>
                      <a:pt x="2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7" name="Freeform 780"/>
              <p:cNvSpPr/>
              <p:nvPr/>
            </p:nvSpPr>
            <p:spPr bwMode="auto">
              <a:xfrm>
                <a:off x="-4972050" y="2586038"/>
                <a:ext cx="65088" cy="57150"/>
              </a:xfrm>
              <a:custGeom>
                <a:avLst/>
                <a:gdLst>
                  <a:gd name="T0" fmla="*/ 27 w 41"/>
                  <a:gd name="T1" fmla="*/ 10 h 36"/>
                  <a:gd name="T2" fmla="*/ 41 w 41"/>
                  <a:gd name="T3" fmla="*/ 36 h 36"/>
                  <a:gd name="T4" fmla="*/ 13 w 41"/>
                  <a:gd name="T5" fmla="*/ 26 h 36"/>
                  <a:gd name="T6" fmla="*/ 0 w 41"/>
                  <a:gd name="T7" fmla="*/ 0 h 36"/>
                  <a:gd name="T8" fmla="*/ 27 w 41"/>
                  <a:gd name="T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6">
                    <a:moveTo>
                      <a:pt x="27" y="10"/>
                    </a:moveTo>
                    <a:lnTo>
                      <a:pt x="41" y="36"/>
                    </a:lnTo>
                    <a:lnTo>
                      <a:pt x="13" y="26"/>
                    </a:lnTo>
                    <a:lnTo>
                      <a:pt x="0" y="0"/>
                    </a:lnTo>
                    <a:lnTo>
                      <a:pt x="27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8" name="Freeform 781"/>
              <p:cNvSpPr/>
              <p:nvPr/>
            </p:nvSpPr>
            <p:spPr bwMode="auto">
              <a:xfrm>
                <a:off x="-4994275" y="2606676"/>
                <a:ext cx="12700" cy="9525"/>
              </a:xfrm>
              <a:custGeom>
                <a:avLst/>
                <a:gdLst>
                  <a:gd name="T0" fmla="*/ 2 w 6"/>
                  <a:gd name="T1" fmla="*/ 4 h 5"/>
                  <a:gd name="T2" fmla="*/ 1 w 6"/>
                  <a:gd name="T3" fmla="*/ 1 h 5"/>
                  <a:gd name="T4" fmla="*/ 4 w 6"/>
                  <a:gd name="T5" fmla="*/ 0 h 5"/>
                  <a:gd name="T6" fmla="*/ 5 w 6"/>
                  <a:gd name="T7" fmla="*/ 4 h 5"/>
                  <a:gd name="T8" fmla="*/ 2 w 6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4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1"/>
                      <a:pt x="6" y="3"/>
                      <a:pt x="5" y="4"/>
                    </a:cubicBezTo>
                    <a:cubicBezTo>
                      <a:pt x="4" y="4"/>
                      <a:pt x="3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29" name="Freeform 782"/>
              <p:cNvSpPr/>
              <p:nvPr/>
            </p:nvSpPr>
            <p:spPr bwMode="auto">
              <a:xfrm>
                <a:off x="-4954587" y="2563813"/>
                <a:ext cx="11113" cy="9525"/>
              </a:xfrm>
              <a:custGeom>
                <a:avLst/>
                <a:gdLst>
                  <a:gd name="T0" fmla="*/ 1 w 5"/>
                  <a:gd name="T1" fmla="*/ 4 h 5"/>
                  <a:gd name="T2" fmla="*/ 1 w 5"/>
                  <a:gd name="T3" fmla="*/ 1 h 5"/>
                  <a:gd name="T4" fmla="*/ 4 w 5"/>
                  <a:gd name="T5" fmla="*/ 0 h 5"/>
                  <a:gd name="T6" fmla="*/ 4 w 5"/>
                  <a:gd name="T7" fmla="*/ 4 h 5"/>
                  <a:gd name="T8" fmla="*/ 1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3"/>
                      <a:pt x="4" y="4"/>
                    </a:cubicBezTo>
                    <a:cubicBezTo>
                      <a:pt x="3" y="4"/>
                      <a:pt x="2" y="5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0" name="Freeform 783"/>
              <p:cNvSpPr/>
              <p:nvPr/>
            </p:nvSpPr>
            <p:spPr bwMode="auto">
              <a:xfrm>
                <a:off x="-4867275" y="2395538"/>
                <a:ext cx="82550" cy="42863"/>
              </a:xfrm>
              <a:custGeom>
                <a:avLst/>
                <a:gdLst>
                  <a:gd name="T0" fmla="*/ 21 w 38"/>
                  <a:gd name="T1" fmla="*/ 3 h 20"/>
                  <a:gd name="T2" fmla="*/ 38 w 38"/>
                  <a:gd name="T3" fmla="*/ 15 h 20"/>
                  <a:gd name="T4" fmla="*/ 17 w 38"/>
                  <a:gd name="T5" fmla="*/ 18 h 20"/>
                  <a:gd name="T6" fmla="*/ 0 w 38"/>
                  <a:gd name="T7" fmla="*/ 6 h 20"/>
                  <a:gd name="T8" fmla="*/ 21 w 38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0">
                    <a:moveTo>
                      <a:pt x="21" y="3"/>
                    </a:moveTo>
                    <a:cubicBezTo>
                      <a:pt x="32" y="5"/>
                      <a:pt x="38" y="15"/>
                      <a:pt x="38" y="15"/>
                    </a:cubicBezTo>
                    <a:cubicBezTo>
                      <a:pt x="38" y="15"/>
                      <a:pt x="28" y="20"/>
                      <a:pt x="17" y="18"/>
                    </a:cubicBezTo>
                    <a:cubicBezTo>
                      <a:pt x="7" y="15"/>
                      <a:pt x="0" y="6"/>
                      <a:pt x="0" y="6"/>
                    </a:cubicBezTo>
                    <a:cubicBezTo>
                      <a:pt x="0" y="6"/>
                      <a:pt x="10" y="0"/>
                      <a:pt x="2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1" name="Freeform 784"/>
              <p:cNvSpPr/>
              <p:nvPr/>
            </p:nvSpPr>
            <p:spPr bwMode="auto">
              <a:xfrm>
                <a:off x="-4767262" y="2325688"/>
                <a:ext cx="39688" cy="82550"/>
              </a:xfrm>
              <a:custGeom>
                <a:avLst/>
                <a:gdLst>
                  <a:gd name="T0" fmla="*/ 2 w 19"/>
                  <a:gd name="T1" fmla="*/ 18 h 39"/>
                  <a:gd name="T2" fmla="*/ 6 w 19"/>
                  <a:gd name="T3" fmla="*/ 39 h 39"/>
                  <a:gd name="T4" fmla="*/ 17 w 19"/>
                  <a:gd name="T5" fmla="*/ 21 h 39"/>
                  <a:gd name="T6" fmla="*/ 13 w 19"/>
                  <a:gd name="T7" fmla="*/ 0 h 39"/>
                  <a:gd name="T8" fmla="*/ 2 w 19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2" y="18"/>
                    </a:moveTo>
                    <a:cubicBezTo>
                      <a:pt x="0" y="29"/>
                      <a:pt x="6" y="39"/>
                      <a:pt x="6" y="39"/>
                    </a:cubicBezTo>
                    <a:cubicBezTo>
                      <a:pt x="6" y="39"/>
                      <a:pt x="15" y="32"/>
                      <a:pt x="17" y="21"/>
                    </a:cubicBezTo>
                    <a:cubicBezTo>
                      <a:pt x="19" y="10"/>
                      <a:pt x="13" y="0"/>
                      <a:pt x="13" y="0"/>
                    </a:cubicBezTo>
                    <a:cubicBezTo>
                      <a:pt x="13" y="0"/>
                      <a:pt x="4" y="7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2" name="Freeform 785"/>
              <p:cNvSpPr/>
              <p:nvPr/>
            </p:nvSpPr>
            <p:spPr bwMode="auto">
              <a:xfrm>
                <a:off x="-4821237" y="2339976"/>
                <a:ext cx="53975" cy="73025"/>
              </a:xfrm>
              <a:custGeom>
                <a:avLst/>
                <a:gdLst>
                  <a:gd name="T0" fmla="*/ 19 w 25"/>
                  <a:gd name="T1" fmla="*/ 13 h 34"/>
                  <a:gd name="T2" fmla="*/ 23 w 25"/>
                  <a:gd name="T3" fmla="*/ 34 h 34"/>
                  <a:gd name="T4" fmla="*/ 6 w 25"/>
                  <a:gd name="T5" fmla="*/ 21 h 34"/>
                  <a:gd name="T6" fmla="*/ 2 w 25"/>
                  <a:gd name="T7" fmla="*/ 0 h 34"/>
                  <a:gd name="T8" fmla="*/ 19 w 25"/>
                  <a:gd name="T9" fmla="*/ 1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4">
                    <a:moveTo>
                      <a:pt x="19" y="13"/>
                    </a:moveTo>
                    <a:cubicBezTo>
                      <a:pt x="25" y="23"/>
                      <a:pt x="23" y="34"/>
                      <a:pt x="23" y="34"/>
                    </a:cubicBezTo>
                    <a:cubicBezTo>
                      <a:pt x="23" y="34"/>
                      <a:pt x="12" y="31"/>
                      <a:pt x="6" y="21"/>
                    </a:cubicBezTo>
                    <a:cubicBezTo>
                      <a:pt x="0" y="12"/>
                      <a:pt x="2" y="0"/>
                      <a:pt x="2" y="0"/>
                    </a:cubicBezTo>
                    <a:cubicBezTo>
                      <a:pt x="2" y="0"/>
                      <a:pt x="13" y="4"/>
                      <a:pt x="1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3" name="Freeform 786"/>
              <p:cNvSpPr/>
              <p:nvPr/>
            </p:nvSpPr>
            <p:spPr bwMode="auto">
              <a:xfrm>
                <a:off x="-4760912" y="2427288"/>
                <a:ext cx="42863" cy="73025"/>
              </a:xfrm>
              <a:custGeom>
                <a:avLst/>
                <a:gdLst>
                  <a:gd name="T0" fmla="*/ 21 w 27"/>
                  <a:gd name="T1" fmla="*/ 18 h 46"/>
                  <a:gd name="T2" fmla="*/ 27 w 27"/>
                  <a:gd name="T3" fmla="*/ 46 h 46"/>
                  <a:gd name="T4" fmla="*/ 4 w 27"/>
                  <a:gd name="T5" fmla="*/ 29 h 46"/>
                  <a:gd name="T6" fmla="*/ 0 w 27"/>
                  <a:gd name="T7" fmla="*/ 0 h 46"/>
                  <a:gd name="T8" fmla="*/ 21 w 27"/>
                  <a:gd name="T9" fmla="*/ 1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6">
                    <a:moveTo>
                      <a:pt x="21" y="18"/>
                    </a:moveTo>
                    <a:lnTo>
                      <a:pt x="27" y="46"/>
                    </a:lnTo>
                    <a:lnTo>
                      <a:pt x="4" y="29"/>
                    </a:lnTo>
                    <a:lnTo>
                      <a:pt x="0" y="0"/>
                    </a:lnTo>
                    <a:lnTo>
                      <a:pt x="2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4" name="Freeform 787"/>
              <p:cNvSpPr/>
              <p:nvPr/>
            </p:nvSpPr>
            <p:spPr bwMode="auto">
              <a:xfrm>
                <a:off x="-4789487" y="2441576"/>
                <a:ext cx="11113" cy="9525"/>
              </a:xfrm>
              <a:custGeom>
                <a:avLst/>
                <a:gdLst>
                  <a:gd name="T0" fmla="*/ 0 w 5"/>
                  <a:gd name="T1" fmla="*/ 4 h 5"/>
                  <a:gd name="T2" fmla="*/ 1 w 5"/>
                  <a:gd name="T3" fmla="*/ 1 h 5"/>
                  <a:gd name="T4" fmla="*/ 4 w 5"/>
                  <a:gd name="T5" fmla="*/ 2 h 5"/>
                  <a:gd name="T6" fmla="*/ 4 w 5"/>
                  <a:gd name="T7" fmla="*/ 5 h 5"/>
                  <a:gd name="T8" fmla="*/ 0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4" y="1"/>
                      <a:pt x="4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1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5" name="Freeform 788"/>
              <p:cNvSpPr/>
              <p:nvPr/>
            </p:nvSpPr>
            <p:spPr bwMode="auto">
              <a:xfrm>
                <a:off x="-4741862" y="2413001"/>
                <a:ext cx="12700" cy="11113"/>
              </a:xfrm>
              <a:custGeom>
                <a:avLst/>
                <a:gdLst>
                  <a:gd name="T0" fmla="*/ 1 w 6"/>
                  <a:gd name="T1" fmla="*/ 3 h 5"/>
                  <a:gd name="T2" fmla="*/ 2 w 6"/>
                  <a:gd name="T3" fmla="*/ 0 h 5"/>
                  <a:gd name="T4" fmla="*/ 5 w 6"/>
                  <a:gd name="T5" fmla="*/ 1 h 5"/>
                  <a:gd name="T6" fmla="*/ 4 w 6"/>
                  <a:gd name="T7" fmla="*/ 4 h 5"/>
                  <a:gd name="T8" fmla="*/ 1 w 6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3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6" y="2"/>
                      <a:pt x="5" y="3"/>
                      <a:pt x="4" y="4"/>
                    </a:cubicBezTo>
                    <a:cubicBezTo>
                      <a:pt x="3" y="5"/>
                      <a:pt x="2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6" name="Freeform 789"/>
              <p:cNvSpPr/>
              <p:nvPr/>
            </p:nvSpPr>
            <p:spPr bwMode="auto">
              <a:xfrm>
                <a:off x="-4632325" y="2286001"/>
                <a:ext cx="76200" cy="53975"/>
              </a:xfrm>
              <a:custGeom>
                <a:avLst/>
                <a:gdLst>
                  <a:gd name="T0" fmla="*/ 21 w 35"/>
                  <a:gd name="T1" fmla="*/ 6 h 25"/>
                  <a:gd name="T2" fmla="*/ 35 w 35"/>
                  <a:gd name="T3" fmla="*/ 22 h 25"/>
                  <a:gd name="T4" fmla="*/ 14 w 35"/>
                  <a:gd name="T5" fmla="*/ 19 h 25"/>
                  <a:gd name="T6" fmla="*/ 0 w 35"/>
                  <a:gd name="T7" fmla="*/ 2 h 25"/>
                  <a:gd name="T8" fmla="*/ 21 w 35"/>
                  <a:gd name="T9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5">
                    <a:moveTo>
                      <a:pt x="21" y="6"/>
                    </a:moveTo>
                    <a:cubicBezTo>
                      <a:pt x="31" y="11"/>
                      <a:pt x="35" y="22"/>
                      <a:pt x="35" y="22"/>
                    </a:cubicBezTo>
                    <a:cubicBezTo>
                      <a:pt x="35" y="22"/>
                      <a:pt x="23" y="25"/>
                      <a:pt x="14" y="19"/>
                    </a:cubicBezTo>
                    <a:cubicBezTo>
                      <a:pt x="4" y="13"/>
                      <a:pt x="0" y="2"/>
                      <a:pt x="0" y="2"/>
                    </a:cubicBezTo>
                    <a:cubicBezTo>
                      <a:pt x="0" y="2"/>
                      <a:pt x="12" y="0"/>
                      <a:pt x="2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7" name="Freeform 790"/>
              <p:cNvSpPr/>
              <p:nvPr/>
            </p:nvSpPr>
            <p:spPr bwMode="auto">
              <a:xfrm>
                <a:off x="-4529137" y="2247901"/>
                <a:ext cx="49213" cy="77788"/>
              </a:xfrm>
              <a:custGeom>
                <a:avLst/>
                <a:gdLst>
                  <a:gd name="T0" fmla="*/ 5 w 23"/>
                  <a:gd name="T1" fmla="*/ 14 h 36"/>
                  <a:gd name="T2" fmla="*/ 2 w 23"/>
                  <a:gd name="T3" fmla="*/ 36 h 36"/>
                  <a:gd name="T4" fmla="*/ 18 w 23"/>
                  <a:gd name="T5" fmla="*/ 21 h 36"/>
                  <a:gd name="T6" fmla="*/ 20 w 23"/>
                  <a:gd name="T7" fmla="*/ 0 h 36"/>
                  <a:gd name="T8" fmla="*/ 5 w 23"/>
                  <a:gd name="T9" fmla="*/ 1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14"/>
                    </a:moveTo>
                    <a:cubicBezTo>
                      <a:pt x="0" y="24"/>
                      <a:pt x="2" y="36"/>
                      <a:pt x="2" y="36"/>
                    </a:cubicBezTo>
                    <a:cubicBezTo>
                      <a:pt x="2" y="36"/>
                      <a:pt x="13" y="31"/>
                      <a:pt x="18" y="21"/>
                    </a:cubicBezTo>
                    <a:cubicBezTo>
                      <a:pt x="23" y="12"/>
                      <a:pt x="20" y="0"/>
                      <a:pt x="20" y="0"/>
                    </a:cubicBezTo>
                    <a:cubicBezTo>
                      <a:pt x="20" y="0"/>
                      <a:pt x="9" y="5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8" name="Freeform 791"/>
              <p:cNvSpPr/>
              <p:nvPr/>
            </p:nvSpPr>
            <p:spPr bwMode="auto">
              <a:xfrm>
                <a:off x="-4576762" y="2241551"/>
                <a:ext cx="46038" cy="84138"/>
              </a:xfrm>
              <a:custGeom>
                <a:avLst/>
                <a:gdLst>
                  <a:gd name="T0" fmla="*/ 18 w 21"/>
                  <a:gd name="T1" fmla="*/ 18 h 39"/>
                  <a:gd name="T2" fmla="*/ 16 w 21"/>
                  <a:gd name="T3" fmla="*/ 39 h 39"/>
                  <a:gd name="T4" fmla="*/ 3 w 21"/>
                  <a:gd name="T5" fmla="*/ 21 h 39"/>
                  <a:gd name="T6" fmla="*/ 6 w 21"/>
                  <a:gd name="T7" fmla="*/ 0 h 39"/>
                  <a:gd name="T8" fmla="*/ 18 w 21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9">
                    <a:moveTo>
                      <a:pt x="18" y="18"/>
                    </a:moveTo>
                    <a:cubicBezTo>
                      <a:pt x="21" y="28"/>
                      <a:pt x="16" y="39"/>
                      <a:pt x="16" y="39"/>
                    </a:cubicBezTo>
                    <a:cubicBezTo>
                      <a:pt x="16" y="39"/>
                      <a:pt x="6" y="32"/>
                      <a:pt x="3" y="21"/>
                    </a:cubicBezTo>
                    <a:cubicBezTo>
                      <a:pt x="0" y="11"/>
                      <a:pt x="6" y="0"/>
                      <a:pt x="6" y="0"/>
                    </a:cubicBezTo>
                    <a:cubicBezTo>
                      <a:pt x="6" y="0"/>
                      <a:pt x="15" y="7"/>
                      <a:pt x="1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39" name="Freeform 792"/>
              <p:cNvSpPr/>
              <p:nvPr/>
            </p:nvSpPr>
            <p:spPr bwMode="auto">
              <a:xfrm>
                <a:off x="-4541837" y="2341563"/>
                <a:ext cx="31750" cy="82550"/>
              </a:xfrm>
              <a:custGeom>
                <a:avLst/>
                <a:gdLst>
                  <a:gd name="T0" fmla="*/ 20 w 20"/>
                  <a:gd name="T1" fmla="*/ 23 h 52"/>
                  <a:gd name="T2" fmla="*/ 16 w 20"/>
                  <a:gd name="T3" fmla="*/ 52 h 52"/>
                  <a:gd name="T4" fmla="*/ 0 w 20"/>
                  <a:gd name="T5" fmla="*/ 29 h 52"/>
                  <a:gd name="T6" fmla="*/ 3 w 20"/>
                  <a:gd name="T7" fmla="*/ 0 h 52"/>
                  <a:gd name="T8" fmla="*/ 20 w 20"/>
                  <a:gd name="T9" fmla="*/ 2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2">
                    <a:moveTo>
                      <a:pt x="20" y="23"/>
                    </a:moveTo>
                    <a:lnTo>
                      <a:pt x="16" y="52"/>
                    </a:lnTo>
                    <a:lnTo>
                      <a:pt x="0" y="29"/>
                    </a:lnTo>
                    <a:lnTo>
                      <a:pt x="3" y="0"/>
                    </a:lnTo>
                    <a:lnTo>
                      <a:pt x="20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0" name="Freeform 793"/>
              <p:cNvSpPr/>
              <p:nvPr/>
            </p:nvSpPr>
            <p:spPr bwMode="auto">
              <a:xfrm>
                <a:off x="-4567237" y="2346326"/>
                <a:ext cx="11113" cy="11113"/>
              </a:xfrm>
              <a:custGeom>
                <a:avLst/>
                <a:gdLst>
                  <a:gd name="T0" fmla="*/ 0 w 5"/>
                  <a:gd name="T1" fmla="*/ 4 h 5"/>
                  <a:gd name="T2" fmla="*/ 1 w 5"/>
                  <a:gd name="T3" fmla="*/ 1 h 5"/>
                  <a:gd name="T4" fmla="*/ 4 w 5"/>
                  <a:gd name="T5" fmla="*/ 2 h 5"/>
                  <a:gd name="T6" fmla="*/ 3 w 5"/>
                  <a:gd name="T7" fmla="*/ 5 h 5"/>
                  <a:gd name="T8" fmla="*/ 0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2"/>
                      <a:pt x="0" y="1"/>
                      <a:pt x="1" y="1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5" y="3"/>
                      <a:pt x="4" y="5"/>
                      <a:pt x="3" y="5"/>
                    </a:cubicBezTo>
                    <a:cubicBezTo>
                      <a:pt x="2" y="5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1" name="Freeform 794"/>
              <p:cNvSpPr/>
              <p:nvPr/>
            </p:nvSpPr>
            <p:spPr bwMode="auto">
              <a:xfrm>
                <a:off x="-4513262" y="2333626"/>
                <a:ext cx="11113" cy="11113"/>
              </a:xfrm>
              <a:custGeom>
                <a:avLst/>
                <a:gdLst>
                  <a:gd name="T0" fmla="*/ 1 w 5"/>
                  <a:gd name="T1" fmla="*/ 3 h 5"/>
                  <a:gd name="T2" fmla="*/ 2 w 5"/>
                  <a:gd name="T3" fmla="*/ 0 h 5"/>
                  <a:gd name="T4" fmla="*/ 5 w 5"/>
                  <a:gd name="T5" fmla="*/ 2 h 5"/>
                  <a:gd name="T6" fmla="*/ 3 w 5"/>
                  <a:gd name="T7" fmla="*/ 4 h 5"/>
                  <a:gd name="T8" fmla="*/ 1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3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5" y="0"/>
                      <a:pt x="5" y="2"/>
                    </a:cubicBezTo>
                    <a:cubicBezTo>
                      <a:pt x="5" y="3"/>
                      <a:pt x="5" y="4"/>
                      <a:pt x="3" y="4"/>
                    </a:cubicBezTo>
                    <a:cubicBezTo>
                      <a:pt x="2" y="5"/>
                      <a:pt x="1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2" name="Freeform 795"/>
              <p:cNvSpPr/>
              <p:nvPr/>
            </p:nvSpPr>
            <p:spPr bwMode="auto">
              <a:xfrm>
                <a:off x="-4257675" y="3962401"/>
                <a:ext cx="66675" cy="55563"/>
              </a:xfrm>
              <a:custGeom>
                <a:avLst/>
                <a:gdLst>
                  <a:gd name="T0" fmla="*/ 10 w 31"/>
                  <a:gd name="T1" fmla="*/ 19 h 26"/>
                  <a:gd name="T2" fmla="*/ 0 w 31"/>
                  <a:gd name="T3" fmla="*/ 0 h 26"/>
                  <a:gd name="T4" fmla="*/ 20 w 31"/>
                  <a:gd name="T5" fmla="*/ 7 h 26"/>
                  <a:gd name="T6" fmla="*/ 31 w 31"/>
                  <a:gd name="T7" fmla="*/ 25 h 26"/>
                  <a:gd name="T8" fmla="*/ 10 w 31"/>
                  <a:gd name="T9" fmla="*/ 1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10" y="19"/>
                    </a:moveTo>
                    <a:cubicBezTo>
                      <a:pt x="2" y="12"/>
                      <a:pt x="0" y="0"/>
                      <a:pt x="0" y="0"/>
                    </a:cubicBezTo>
                    <a:cubicBezTo>
                      <a:pt x="0" y="0"/>
                      <a:pt x="11" y="0"/>
                      <a:pt x="20" y="7"/>
                    </a:cubicBezTo>
                    <a:cubicBezTo>
                      <a:pt x="28" y="14"/>
                      <a:pt x="31" y="25"/>
                      <a:pt x="31" y="25"/>
                    </a:cubicBezTo>
                    <a:cubicBezTo>
                      <a:pt x="31" y="25"/>
                      <a:pt x="19" y="26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3" name="Freeform 796"/>
              <p:cNvSpPr/>
              <p:nvPr/>
            </p:nvSpPr>
            <p:spPr bwMode="auto">
              <a:xfrm>
                <a:off x="-4346575" y="3968751"/>
                <a:ext cx="53975" cy="69850"/>
              </a:xfrm>
              <a:custGeom>
                <a:avLst/>
                <a:gdLst>
                  <a:gd name="T0" fmla="*/ 19 w 25"/>
                  <a:gd name="T1" fmla="*/ 20 h 32"/>
                  <a:gd name="T2" fmla="*/ 24 w 25"/>
                  <a:gd name="T3" fmla="*/ 0 h 32"/>
                  <a:gd name="T4" fmla="*/ 6 w 25"/>
                  <a:gd name="T5" fmla="*/ 11 h 32"/>
                  <a:gd name="T6" fmla="*/ 1 w 25"/>
                  <a:gd name="T7" fmla="*/ 32 h 32"/>
                  <a:gd name="T8" fmla="*/ 19 w 25"/>
                  <a:gd name="T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19" y="20"/>
                    </a:moveTo>
                    <a:cubicBezTo>
                      <a:pt x="25" y="11"/>
                      <a:pt x="24" y="0"/>
                      <a:pt x="24" y="0"/>
                    </a:cubicBezTo>
                    <a:cubicBezTo>
                      <a:pt x="24" y="0"/>
                      <a:pt x="13" y="2"/>
                      <a:pt x="6" y="11"/>
                    </a:cubicBezTo>
                    <a:cubicBezTo>
                      <a:pt x="0" y="20"/>
                      <a:pt x="1" y="32"/>
                      <a:pt x="1" y="32"/>
                    </a:cubicBezTo>
                    <a:cubicBezTo>
                      <a:pt x="1" y="32"/>
                      <a:pt x="13" y="29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4" name="Freeform 797"/>
              <p:cNvSpPr/>
              <p:nvPr/>
            </p:nvSpPr>
            <p:spPr bwMode="auto">
              <a:xfrm>
                <a:off x="-4289425" y="3971926"/>
                <a:ext cx="38100" cy="82550"/>
              </a:xfrm>
              <a:custGeom>
                <a:avLst/>
                <a:gdLst>
                  <a:gd name="T0" fmla="*/ 1 w 18"/>
                  <a:gd name="T1" fmla="*/ 20 h 39"/>
                  <a:gd name="T2" fmla="*/ 7 w 18"/>
                  <a:gd name="T3" fmla="*/ 0 h 39"/>
                  <a:gd name="T4" fmla="*/ 17 w 18"/>
                  <a:gd name="T5" fmla="*/ 19 h 39"/>
                  <a:gd name="T6" fmla="*/ 11 w 18"/>
                  <a:gd name="T7" fmla="*/ 39 h 39"/>
                  <a:gd name="T8" fmla="*/ 1 w 18"/>
                  <a:gd name="T9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9">
                    <a:moveTo>
                      <a:pt x="1" y="20"/>
                    </a:moveTo>
                    <a:cubicBezTo>
                      <a:pt x="0" y="9"/>
                      <a:pt x="7" y="0"/>
                      <a:pt x="7" y="0"/>
                    </a:cubicBezTo>
                    <a:cubicBezTo>
                      <a:pt x="7" y="0"/>
                      <a:pt x="15" y="8"/>
                      <a:pt x="17" y="19"/>
                    </a:cubicBezTo>
                    <a:cubicBezTo>
                      <a:pt x="18" y="30"/>
                      <a:pt x="11" y="39"/>
                      <a:pt x="11" y="39"/>
                    </a:cubicBezTo>
                    <a:cubicBezTo>
                      <a:pt x="11" y="39"/>
                      <a:pt x="2" y="31"/>
                      <a:pt x="1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5" name="Freeform 798"/>
              <p:cNvSpPr/>
              <p:nvPr/>
            </p:nvSpPr>
            <p:spPr bwMode="auto">
              <a:xfrm>
                <a:off x="-4298950" y="3868738"/>
                <a:ext cx="33338" cy="85725"/>
              </a:xfrm>
              <a:custGeom>
                <a:avLst/>
                <a:gdLst>
                  <a:gd name="T0" fmla="*/ 0 w 21"/>
                  <a:gd name="T1" fmla="*/ 28 h 54"/>
                  <a:gd name="T2" fmla="*/ 7 w 21"/>
                  <a:gd name="T3" fmla="*/ 0 h 54"/>
                  <a:gd name="T4" fmla="*/ 21 w 21"/>
                  <a:gd name="T5" fmla="*/ 25 h 54"/>
                  <a:gd name="T6" fmla="*/ 14 w 21"/>
                  <a:gd name="T7" fmla="*/ 54 h 54"/>
                  <a:gd name="T8" fmla="*/ 0 w 21"/>
                  <a:gd name="T9" fmla="*/ 2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4">
                    <a:moveTo>
                      <a:pt x="0" y="28"/>
                    </a:moveTo>
                    <a:lnTo>
                      <a:pt x="7" y="0"/>
                    </a:lnTo>
                    <a:lnTo>
                      <a:pt x="21" y="25"/>
                    </a:lnTo>
                    <a:lnTo>
                      <a:pt x="14" y="54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6" name="Freeform 799"/>
              <p:cNvSpPr/>
              <p:nvPr/>
            </p:nvSpPr>
            <p:spPr bwMode="auto">
              <a:xfrm>
                <a:off x="-4256087" y="3941763"/>
                <a:ext cx="11113" cy="9525"/>
              </a:xfrm>
              <a:custGeom>
                <a:avLst/>
                <a:gdLst>
                  <a:gd name="T0" fmla="*/ 5 w 5"/>
                  <a:gd name="T1" fmla="*/ 2 h 5"/>
                  <a:gd name="T2" fmla="*/ 3 w 5"/>
                  <a:gd name="T3" fmla="*/ 4 h 5"/>
                  <a:gd name="T4" fmla="*/ 0 w 5"/>
                  <a:gd name="T5" fmla="*/ 3 h 5"/>
                  <a:gd name="T6" fmla="*/ 2 w 5"/>
                  <a:gd name="T7" fmla="*/ 0 h 5"/>
                  <a:gd name="T8" fmla="*/ 5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3"/>
                      <a:pt x="4" y="4"/>
                      <a:pt x="3" y="4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47" name="Freeform 800"/>
              <p:cNvSpPr/>
              <p:nvPr/>
            </p:nvSpPr>
            <p:spPr bwMode="auto">
              <a:xfrm>
                <a:off x="-4311650" y="3944938"/>
                <a:ext cx="9525" cy="11113"/>
              </a:xfrm>
              <a:custGeom>
                <a:avLst/>
                <a:gdLst>
                  <a:gd name="T0" fmla="*/ 4 w 4"/>
                  <a:gd name="T1" fmla="*/ 3 h 5"/>
                  <a:gd name="T2" fmla="*/ 2 w 4"/>
                  <a:gd name="T3" fmla="*/ 5 h 5"/>
                  <a:gd name="T4" fmla="*/ 0 w 4"/>
                  <a:gd name="T5" fmla="*/ 3 h 5"/>
                  <a:gd name="T6" fmla="*/ 2 w 4"/>
                  <a:gd name="T7" fmla="*/ 1 h 5"/>
                  <a:gd name="T8" fmla="*/ 4 w 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4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2" y="1"/>
                    </a:cubicBezTo>
                    <a:cubicBezTo>
                      <a:pt x="3" y="0"/>
                      <a:pt x="4" y="1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5" name="组合 4"/>
          <p:cNvGrpSpPr/>
          <p:nvPr/>
        </p:nvGrpSpPr>
        <p:grpSpPr>
          <a:xfrm>
            <a:off x="2943285" y="2506466"/>
            <a:ext cx="1142953" cy="1129450"/>
            <a:chOff x="3629048" y="3059550"/>
            <a:chExt cx="1142953" cy="1129450"/>
          </a:xfrm>
        </p:grpSpPr>
        <p:sp>
          <p:nvSpPr>
            <p:cNvPr id="19" name="文本框 18"/>
            <p:cNvSpPr txBox="1"/>
            <p:nvPr/>
          </p:nvSpPr>
          <p:spPr>
            <a:xfrm>
              <a:off x="3809999" y="3208777"/>
              <a:ext cx="7810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latin typeface="+mn-ea"/>
                </a:rPr>
                <a:t>贰</a:t>
              </a:r>
              <a:endParaRPr lang="zh-CN" altLang="en-US" sz="4800" dirty="0">
                <a:latin typeface="+mn-ea"/>
              </a:endParaRPr>
            </a:p>
          </p:txBody>
        </p:sp>
        <p:grpSp>
          <p:nvGrpSpPr>
            <p:cNvPr id="548" name="组合 547"/>
            <p:cNvGrpSpPr/>
            <p:nvPr/>
          </p:nvGrpSpPr>
          <p:grpSpPr>
            <a:xfrm>
              <a:off x="3629048" y="3059550"/>
              <a:ext cx="1142953" cy="1129450"/>
              <a:chOff x="-5280025" y="2201863"/>
              <a:chExt cx="1881188" cy="1858963"/>
            </a:xfrm>
            <a:solidFill>
              <a:srgbClr val="000000"/>
            </a:solidFill>
          </p:grpSpPr>
          <p:sp>
            <p:nvSpPr>
              <p:cNvPr id="549" name="Freeform 274"/>
              <p:cNvSpPr>
                <a:spLocks noEditPoints="1"/>
              </p:cNvSpPr>
              <p:nvPr/>
            </p:nvSpPr>
            <p:spPr bwMode="auto">
              <a:xfrm>
                <a:off x="-3689351" y="3138488"/>
                <a:ext cx="53975" cy="47625"/>
              </a:xfrm>
              <a:custGeom>
                <a:avLst/>
                <a:gdLst>
                  <a:gd name="T0" fmla="*/ 13 w 25"/>
                  <a:gd name="T1" fmla="*/ 22 h 22"/>
                  <a:gd name="T2" fmla="*/ 12 w 25"/>
                  <a:gd name="T3" fmla="*/ 22 h 22"/>
                  <a:gd name="T4" fmla="*/ 4 w 25"/>
                  <a:gd name="T5" fmla="*/ 19 h 22"/>
                  <a:gd name="T6" fmla="*/ 1 w 25"/>
                  <a:gd name="T7" fmla="*/ 11 h 22"/>
                  <a:gd name="T8" fmla="*/ 13 w 25"/>
                  <a:gd name="T9" fmla="*/ 0 h 22"/>
                  <a:gd name="T10" fmla="*/ 22 w 25"/>
                  <a:gd name="T11" fmla="*/ 3 h 22"/>
                  <a:gd name="T12" fmla="*/ 25 w 25"/>
                  <a:gd name="T13" fmla="*/ 11 h 22"/>
                  <a:gd name="T14" fmla="*/ 21 w 25"/>
                  <a:gd name="T15" fmla="*/ 19 h 22"/>
                  <a:gd name="T16" fmla="*/ 13 w 25"/>
                  <a:gd name="T17" fmla="*/ 22 h 22"/>
                  <a:gd name="T18" fmla="*/ 13 w 25"/>
                  <a:gd name="T19" fmla="*/ 8 h 22"/>
                  <a:gd name="T20" fmla="*/ 9 w 25"/>
                  <a:gd name="T21" fmla="*/ 11 h 22"/>
                  <a:gd name="T22" fmla="*/ 10 w 25"/>
                  <a:gd name="T23" fmla="*/ 13 h 22"/>
                  <a:gd name="T24" fmla="*/ 13 w 25"/>
                  <a:gd name="T25" fmla="*/ 14 h 22"/>
                  <a:gd name="T26" fmla="*/ 16 w 25"/>
                  <a:gd name="T27" fmla="*/ 13 h 22"/>
                  <a:gd name="T28" fmla="*/ 17 w 25"/>
                  <a:gd name="T29" fmla="*/ 11 h 22"/>
                  <a:gd name="T30" fmla="*/ 16 w 25"/>
                  <a:gd name="T31" fmla="*/ 9 h 22"/>
                  <a:gd name="T32" fmla="*/ 13 w 25"/>
                  <a:gd name="T33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2">
                    <a:moveTo>
                      <a:pt x="13" y="22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9" y="22"/>
                      <a:pt x="6" y="21"/>
                      <a:pt x="4" y="19"/>
                    </a:cubicBezTo>
                    <a:cubicBezTo>
                      <a:pt x="2" y="16"/>
                      <a:pt x="0" y="14"/>
                      <a:pt x="1" y="11"/>
                    </a:cubicBezTo>
                    <a:cubicBezTo>
                      <a:pt x="1" y="4"/>
                      <a:pt x="6" y="0"/>
                      <a:pt x="13" y="0"/>
                    </a:cubicBezTo>
                    <a:cubicBezTo>
                      <a:pt x="16" y="0"/>
                      <a:pt x="19" y="1"/>
                      <a:pt x="22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5" y="14"/>
                      <a:pt x="23" y="17"/>
                      <a:pt x="21" y="19"/>
                    </a:cubicBezTo>
                    <a:cubicBezTo>
                      <a:pt x="19" y="21"/>
                      <a:pt x="16" y="22"/>
                      <a:pt x="13" y="22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9" y="12"/>
                      <a:pt x="10" y="13"/>
                    </a:cubicBezTo>
                    <a:cubicBezTo>
                      <a:pt x="10" y="14"/>
                      <a:pt x="11" y="14"/>
                      <a:pt x="13" y="14"/>
                    </a:cubicBezTo>
                    <a:cubicBezTo>
                      <a:pt x="14" y="14"/>
                      <a:pt x="15" y="14"/>
                      <a:pt x="16" y="13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0" name="Freeform 275"/>
              <p:cNvSpPr>
                <a:spLocks noEditPoints="1"/>
              </p:cNvSpPr>
              <p:nvPr/>
            </p:nvSpPr>
            <p:spPr bwMode="auto">
              <a:xfrm>
                <a:off x="-3690939" y="316865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2 w 25"/>
                  <a:gd name="T3" fmla="*/ 23 h 23"/>
                  <a:gd name="T4" fmla="*/ 1 w 25"/>
                  <a:gd name="T5" fmla="*/ 10 h 23"/>
                  <a:gd name="T6" fmla="*/ 14 w 25"/>
                  <a:gd name="T7" fmla="*/ 0 h 23"/>
                  <a:gd name="T8" fmla="*/ 22 w 25"/>
                  <a:gd name="T9" fmla="*/ 4 h 23"/>
                  <a:gd name="T10" fmla="*/ 25 w 25"/>
                  <a:gd name="T11" fmla="*/ 12 h 23"/>
                  <a:gd name="T12" fmla="*/ 13 w 25"/>
                  <a:gd name="T13" fmla="*/ 23 h 23"/>
                  <a:gd name="T14" fmla="*/ 13 w 25"/>
                  <a:gd name="T15" fmla="*/ 8 h 23"/>
                  <a:gd name="T16" fmla="*/ 9 w 25"/>
                  <a:gd name="T17" fmla="*/ 11 h 23"/>
                  <a:gd name="T18" fmla="*/ 13 w 25"/>
                  <a:gd name="T19" fmla="*/ 15 h 23"/>
                  <a:gd name="T20" fmla="*/ 17 w 25"/>
                  <a:gd name="T21" fmla="*/ 12 h 23"/>
                  <a:gd name="T22" fmla="*/ 16 w 25"/>
                  <a:gd name="T23" fmla="*/ 10 h 23"/>
                  <a:gd name="T24" fmla="*/ 13 w 25"/>
                  <a:gd name="T2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5" y="22"/>
                      <a:pt x="0" y="17"/>
                      <a:pt x="1" y="10"/>
                    </a:cubicBezTo>
                    <a:cubicBezTo>
                      <a:pt x="1" y="4"/>
                      <a:pt x="7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4" y="18"/>
                      <a:pt x="19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9" y="13"/>
                      <a:pt x="10" y="14"/>
                      <a:pt x="13" y="15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1" name="Freeform 276"/>
              <p:cNvSpPr>
                <a:spLocks noEditPoints="1"/>
              </p:cNvSpPr>
              <p:nvPr/>
            </p:nvSpPr>
            <p:spPr bwMode="auto">
              <a:xfrm>
                <a:off x="-3694114" y="3198813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0 w 25"/>
                  <a:gd name="T5" fmla="*/ 10 h 23"/>
                  <a:gd name="T6" fmla="*/ 14 w 25"/>
                  <a:gd name="T7" fmla="*/ 1 h 23"/>
                  <a:gd name="T8" fmla="*/ 22 w 25"/>
                  <a:gd name="T9" fmla="*/ 5 h 23"/>
                  <a:gd name="T10" fmla="*/ 24 w 25"/>
                  <a:gd name="T11" fmla="*/ 13 h 23"/>
                  <a:gd name="T12" fmla="*/ 13 w 25"/>
                  <a:gd name="T13" fmla="*/ 23 h 23"/>
                  <a:gd name="T14" fmla="*/ 12 w 25"/>
                  <a:gd name="T15" fmla="*/ 9 h 23"/>
                  <a:gd name="T16" fmla="*/ 8 w 25"/>
                  <a:gd name="T17" fmla="*/ 11 h 23"/>
                  <a:gd name="T18" fmla="*/ 12 w 25"/>
                  <a:gd name="T19" fmla="*/ 15 h 23"/>
                  <a:gd name="T20" fmla="*/ 16 w 25"/>
                  <a:gd name="T21" fmla="*/ 12 h 23"/>
                  <a:gd name="T22" fmla="*/ 16 w 25"/>
                  <a:gd name="T23" fmla="*/ 10 h 23"/>
                  <a:gd name="T24" fmla="*/ 13 w 25"/>
                  <a:gd name="T25" fmla="*/ 9 h 23"/>
                  <a:gd name="T26" fmla="*/ 12 w 25"/>
                  <a:gd name="T2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1" y="23"/>
                      <a:pt x="11" y="23"/>
                    </a:cubicBezTo>
                    <a:cubicBezTo>
                      <a:pt x="4" y="22"/>
                      <a:pt x="0" y="16"/>
                      <a:pt x="0" y="10"/>
                    </a:cubicBezTo>
                    <a:cubicBezTo>
                      <a:pt x="1" y="4"/>
                      <a:pt x="7" y="0"/>
                      <a:pt x="14" y="1"/>
                    </a:cubicBezTo>
                    <a:cubicBezTo>
                      <a:pt x="17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4" y="13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9" y="10"/>
                      <a:pt x="8" y="11"/>
                    </a:cubicBezTo>
                    <a:cubicBezTo>
                      <a:pt x="8" y="13"/>
                      <a:pt x="10" y="15"/>
                      <a:pt x="12" y="15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2" name="Freeform 277"/>
              <p:cNvSpPr>
                <a:spLocks noEditPoints="1"/>
              </p:cNvSpPr>
              <p:nvPr/>
            </p:nvSpPr>
            <p:spPr bwMode="auto">
              <a:xfrm>
                <a:off x="-3700464" y="3230563"/>
                <a:ext cx="57150" cy="49213"/>
              </a:xfrm>
              <a:custGeom>
                <a:avLst/>
                <a:gdLst>
                  <a:gd name="T0" fmla="*/ 14 w 26"/>
                  <a:gd name="T1" fmla="*/ 23 h 23"/>
                  <a:gd name="T2" fmla="*/ 11 w 26"/>
                  <a:gd name="T3" fmla="*/ 23 h 23"/>
                  <a:gd name="T4" fmla="*/ 1 w 26"/>
                  <a:gd name="T5" fmla="*/ 9 h 23"/>
                  <a:gd name="T6" fmla="*/ 13 w 26"/>
                  <a:gd name="T7" fmla="*/ 0 h 23"/>
                  <a:gd name="T8" fmla="*/ 15 w 26"/>
                  <a:gd name="T9" fmla="*/ 0 h 23"/>
                  <a:gd name="T10" fmla="*/ 23 w 26"/>
                  <a:gd name="T11" fmla="*/ 5 h 23"/>
                  <a:gd name="T12" fmla="*/ 25 w 26"/>
                  <a:gd name="T13" fmla="*/ 13 h 23"/>
                  <a:gd name="T14" fmla="*/ 14 w 26"/>
                  <a:gd name="T15" fmla="*/ 23 h 23"/>
                  <a:gd name="T16" fmla="*/ 13 w 26"/>
                  <a:gd name="T17" fmla="*/ 8 h 23"/>
                  <a:gd name="T18" fmla="*/ 9 w 26"/>
                  <a:gd name="T19" fmla="*/ 11 h 23"/>
                  <a:gd name="T20" fmla="*/ 13 w 26"/>
                  <a:gd name="T21" fmla="*/ 15 h 23"/>
                  <a:gd name="T22" fmla="*/ 17 w 26"/>
                  <a:gd name="T23" fmla="*/ 12 h 23"/>
                  <a:gd name="T24" fmla="*/ 17 w 26"/>
                  <a:gd name="T25" fmla="*/ 10 h 23"/>
                  <a:gd name="T26" fmla="*/ 14 w 26"/>
                  <a:gd name="T27" fmla="*/ 8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5" y="21"/>
                      <a:pt x="0" y="15"/>
                      <a:pt x="1" y="9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8" y="1"/>
                      <a:pt x="21" y="2"/>
                      <a:pt x="23" y="5"/>
                    </a:cubicBezTo>
                    <a:cubicBezTo>
                      <a:pt x="25" y="8"/>
                      <a:pt x="26" y="11"/>
                      <a:pt x="25" y="13"/>
                    </a:cubicBezTo>
                    <a:cubicBezTo>
                      <a:pt x="24" y="19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11" y="14"/>
                      <a:pt x="13" y="15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3" name="Freeform 278"/>
              <p:cNvSpPr>
                <a:spLocks noEditPoints="1"/>
              </p:cNvSpPr>
              <p:nvPr/>
            </p:nvSpPr>
            <p:spPr bwMode="auto">
              <a:xfrm>
                <a:off x="-3706814" y="3260725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11 w 26"/>
                  <a:gd name="T3" fmla="*/ 23 h 23"/>
                  <a:gd name="T4" fmla="*/ 2 w 26"/>
                  <a:gd name="T5" fmla="*/ 9 h 23"/>
                  <a:gd name="T6" fmla="*/ 7 w 26"/>
                  <a:gd name="T7" fmla="*/ 2 h 23"/>
                  <a:gd name="T8" fmla="*/ 16 w 26"/>
                  <a:gd name="T9" fmla="*/ 1 h 23"/>
                  <a:gd name="T10" fmla="*/ 23 w 26"/>
                  <a:gd name="T11" fmla="*/ 5 h 23"/>
                  <a:gd name="T12" fmla="*/ 25 w 26"/>
                  <a:gd name="T13" fmla="*/ 14 h 23"/>
                  <a:gd name="T14" fmla="*/ 14 w 26"/>
                  <a:gd name="T15" fmla="*/ 23 h 23"/>
                  <a:gd name="T16" fmla="*/ 13 w 26"/>
                  <a:gd name="T17" fmla="*/ 8 h 23"/>
                  <a:gd name="T18" fmla="*/ 11 w 26"/>
                  <a:gd name="T19" fmla="*/ 9 h 23"/>
                  <a:gd name="T20" fmla="*/ 9 w 26"/>
                  <a:gd name="T21" fmla="*/ 11 h 23"/>
                  <a:gd name="T22" fmla="*/ 13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4" y="21"/>
                      <a:pt x="0" y="15"/>
                      <a:pt x="2" y="9"/>
                    </a:cubicBezTo>
                    <a:cubicBezTo>
                      <a:pt x="2" y="6"/>
                      <a:pt x="4" y="4"/>
                      <a:pt x="7" y="2"/>
                    </a:cubicBezTo>
                    <a:cubicBezTo>
                      <a:pt x="9" y="1"/>
                      <a:pt x="13" y="0"/>
                      <a:pt x="16" y="1"/>
                    </a:cubicBezTo>
                    <a:cubicBezTo>
                      <a:pt x="19" y="1"/>
                      <a:pt x="22" y="3"/>
                      <a:pt x="23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4" y="19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1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11" y="14"/>
                      <a:pt x="13" y="15"/>
                    </a:cubicBezTo>
                    <a:cubicBezTo>
                      <a:pt x="15" y="15"/>
                      <a:pt x="17" y="14"/>
                      <a:pt x="17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9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4" name="Freeform 279"/>
              <p:cNvSpPr>
                <a:spLocks noEditPoints="1"/>
              </p:cNvSpPr>
              <p:nvPr/>
            </p:nvSpPr>
            <p:spPr bwMode="auto">
              <a:xfrm>
                <a:off x="-3713164" y="3290888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0 w 25"/>
                  <a:gd name="T3" fmla="*/ 23 h 23"/>
                  <a:gd name="T4" fmla="*/ 1 w 25"/>
                  <a:gd name="T5" fmla="*/ 9 h 23"/>
                  <a:gd name="T6" fmla="*/ 13 w 25"/>
                  <a:gd name="T7" fmla="*/ 0 h 23"/>
                  <a:gd name="T8" fmla="*/ 16 w 25"/>
                  <a:gd name="T9" fmla="*/ 1 h 23"/>
                  <a:gd name="T10" fmla="*/ 24 w 25"/>
                  <a:gd name="T11" fmla="*/ 7 h 23"/>
                  <a:gd name="T12" fmla="*/ 25 w 25"/>
                  <a:gd name="T13" fmla="*/ 15 h 23"/>
                  <a:gd name="T14" fmla="*/ 13 w 25"/>
                  <a:gd name="T15" fmla="*/ 23 h 23"/>
                  <a:gd name="T16" fmla="*/ 13 w 25"/>
                  <a:gd name="T17" fmla="*/ 9 h 23"/>
                  <a:gd name="T18" fmla="*/ 9 w 25"/>
                  <a:gd name="T19" fmla="*/ 11 h 23"/>
                  <a:gd name="T20" fmla="*/ 12 w 25"/>
                  <a:gd name="T21" fmla="*/ 15 h 23"/>
                  <a:gd name="T22" fmla="*/ 17 w 25"/>
                  <a:gd name="T23" fmla="*/ 13 h 23"/>
                  <a:gd name="T24" fmla="*/ 17 w 25"/>
                  <a:gd name="T25" fmla="*/ 11 h 23"/>
                  <a:gd name="T26" fmla="*/ 14 w 25"/>
                  <a:gd name="T27" fmla="*/ 9 h 23"/>
                  <a:gd name="T28" fmla="*/ 13 w 25"/>
                  <a:gd name="T29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1" y="23"/>
                      <a:pt x="10" y="23"/>
                    </a:cubicBezTo>
                    <a:cubicBezTo>
                      <a:pt x="3" y="21"/>
                      <a:pt x="0" y="14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4" y="7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3" y="20"/>
                      <a:pt x="19" y="23"/>
                      <a:pt x="13" y="23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1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5" name="Freeform 280"/>
              <p:cNvSpPr>
                <a:spLocks noEditPoints="1"/>
              </p:cNvSpPr>
              <p:nvPr/>
            </p:nvSpPr>
            <p:spPr bwMode="auto">
              <a:xfrm>
                <a:off x="-3654426" y="31464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2 w 25"/>
                  <a:gd name="T3" fmla="*/ 24 h 24"/>
                  <a:gd name="T4" fmla="*/ 1 w 25"/>
                  <a:gd name="T5" fmla="*/ 12 h 24"/>
                  <a:gd name="T6" fmla="*/ 13 w 25"/>
                  <a:gd name="T7" fmla="*/ 0 h 24"/>
                  <a:gd name="T8" fmla="*/ 13 w 25"/>
                  <a:gd name="T9" fmla="*/ 0 h 24"/>
                  <a:gd name="T10" fmla="*/ 22 w 25"/>
                  <a:gd name="T11" fmla="*/ 4 h 24"/>
                  <a:gd name="T12" fmla="*/ 25 w 25"/>
                  <a:gd name="T13" fmla="*/ 13 h 24"/>
                  <a:gd name="T14" fmla="*/ 13 w 25"/>
                  <a:gd name="T15" fmla="*/ 24 h 24"/>
                  <a:gd name="T16" fmla="*/ 13 w 25"/>
                  <a:gd name="T17" fmla="*/ 9 h 24"/>
                  <a:gd name="T18" fmla="*/ 9 w 25"/>
                  <a:gd name="T19" fmla="*/ 12 h 24"/>
                  <a:gd name="T20" fmla="*/ 13 w 25"/>
                  <a:gd name="T21" fmla="*/ 16 h 24"/>
                  <a:gd name="T22" fmla="*/ 17 w 25"/>
                  <a:gd name="T23" fmla="*/ 12 h 24"/>
                  <a:gd name="T24" fmla="*/ 16 w 25"/>
                  <a:gd name="T25" fmla="*/ 10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5" y="23"/>
                      <a:pt x="0" y="18"/>
                      <a:pt x="1" y="12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1"/>
                      <a:pt x="19" y="2"/>
                      <a:pt x="22" y="4"/>
                    </a:cubicBezTo>
                    <a:cubicBezTo>
                      <a:pt x="24" y="7"/>
                      <a:pt x="25" y="10"/>
                      <a:pt x="25" y="13"/>
                    </a:cubicBezTo>
                    <a:cubicBezTo>
                      <a:pt x="25" y="19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6" name="Freeform 281"/>
              <p:cNvSpPr>
                <a:spLocks noEditPoints="1"/>
              </p:cNvSpPr>
              <p:nvPr/>
            </p:nvSpPr>
            <p:spPr bwMode="auto">
              <a:xfrm>
                <a:off x="-3657601" y="317976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3 w 25"/>
                  <a:gd name="T5" fmla="*/ 20 h 24"/>
                  <a:gd name="T6" fmla="*/ 1 w 25"/>
                  <a:gd name="T7" fmla="*/ 11 h 24"/>
                  <a:gd name="T8" fmla="*/ 13 w 25"/>
                  <a:gd name="T9" fmla="*/ 1 h 24"/>
                  <a:gd name="T10" fmla="*/ 22 w 25"/>
                  <a:gd name="T11" fmla="*/ 5 h 24"/>
                  <a:gd name="T12" fmla="*/ 25 w 25"/>
                  <a:gd name="T13" fmla="*/ 14 h 24"/>
                  <a:gd name="T14" fmla="*/ 20 w 25"/>
                  <a:gd name="T15" fmla="*/ 22 h 24"/>
                  <a:gd name="T16" fmla="*/ 13 w 25"/>
                  <a:gd name="T17" fmla="*/ 24 h 24"/>
                  <a:gd name="T18" fmla="*/ 13 w 25"/>
                  <a:gd name="T19" fmla="*/ 9 h 24"/>
                  <a:gd name="T20" fmla="*/ 9 w 25"/>
                  <a:gd name="T21" fmla="*/ 12 h 24"/>
                  <a:gd name="T22" fmla="*/ 9 w 25"/>
                  <a:gd name="T23" fmla="*/ 15 h 24"/>
                  <a:gd name="T24" fmla="*/ 12 w 25"/>
                  <a:gd name="T25" fmla="*/ 16 h 24"/>
                  <a:gd name="T26" fmla="*/ 15 w 25"/>
                  <a:gd name="T27" fmla="*/ 15 h 24"/>
                  <a:gd name="T28" fmla="*/ 17 w 25"/>
                  <a:gd name="T29" fmla="*/ 13 h 24"/>
                  <a:gd name="T30" fmla="*/ 16 w 25"/>
                  <a:gd name="T31" fmla="*/ 10 h 24"/>
                  <a:gd name="T32" fmla="*/ 13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5"/>
                      <a:pt x="7" y="0"/>
                      <a:pt x="13" y="1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4" y="7"/>
                      <a:pt x="25" y="10"/>
                      <a:pt x="25" y="14"/>
                    </a:cubicBezTo>
                    <a:cubicBezTo>
                      <a:pt x="25" y="17"/>
                      <a:pt x="23" y="20"/>
                      <a:pt x="20" y="22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0" y="9"/>
                      <a:pt x="9" y="10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7" name="Freeform 282"/>
              <p:cNvSpPr>
                <a:spLocks noEditPoints="1"/>
              </p:cNvSpPr>
              <p:nvPr/>
            </p:nvSpPr>
            <p:spPr bwMode="auto">
              <a:xfrm>
                <a:off x="-3660776" y="32115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1 w 25"/>
                  <a:gd name="T5" fmla="*/ 11 h 24"/>
                  <a:gd name="T6" fmla="*/ 14 w 25"/>
                  <a:gd name="T7" fmla="*/ 1 h 24"/>
                  <a:gd name="T8" fmla="*/ 22 w 25"/>
                  <a:gd name="T9" fmla="*/ 6 h 24"/>
                  <a:gd name="T10" fmla="*/ 25 w 25"/>
                  <a:gd name="T11" fmla="*/ 14 h 24"/>
                  <a:gd name="T12" fmla="*/ 13 w 25"/>
                  <a:gd name="T13" fmla="*/ 24 h 24"/>
                  <a:gd name="T14" fmla="*/ 13 w 25"/>
                  <a:gd name="T15" fmla="*/ 9 h 24"/>
                  <a:gd name="T16" fmla="*/ 9 w 25"/>
                  <a:gd name="T17" fmla="*/ 12 h 24"/>
                  <a:gd name="T18" fmla="*/ 12 w 25"/>
                  <a:gd name="T19" fmla="*/ 16 h 24"/>
                  <a:gd name="T20" fmla="*/ 13 w 25"/>
                  <a:gd name="T21" fmla="*/ 16 h 24"/>
                  <a:gd name="T22" fmla="*/ 17 w 25"/>
                  <a:gd name="T23" fmla="*/ 13 h 24"/>
                  <a:gd name="T24" fmla="*/ 16 w 25"/>
                  <a:gd name="T25" fmla="*/ 11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7"/>
                      <a:pt x="1" y="11"/>
                    </a:cubicBezTo>
                    <a:cubicBezTo>
                      <a:pt x="2" y="5"/>
                      <a:pt x="7" y="0"/>
                      <a:pt x="14" y="1"/>
                    </a:cubicBezTo>
                    <a:cubicBezTo>
                      <a:pt x="18" y="1"/>
                      <a:pt x="20" y="3"/>
                      <a:pt x="22" y="6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5" y="10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8" name="Freeform 283"/>
              <p:cNvSpPr>
                <a:spLocks noEditPoints="1"/>
              </p:cNvSpPr>
              <p:nvPr/>
            </p:nvSpPr>
            <p:spPr bwMode="auto">
              <a:xfrm>
                <a:off x="-3665539" y="32464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3 h 24"/>
                  <a:gd name="T4" fmla="*/ 2 w 25"/>
                  <a:gd name="T5" fmla="*/ 18 h 24"/>
                  <a:gd name="T6" fmla="*/ 0 w 25"/>
                  <a:gd name="T7" fmla="*/ 10 h 24"/>
                  <a:gd name="T8" fmla="*/ 12 w 25"/>
                  <a:gd name="T9" fmla="*/ 0 h 24"/>
                  <a:gd name="T10" fmla="*/ 14 w 25"/>
                  <a:gd name="T11" fmla="*/ 0 h 24"/>
                  <a:gd name="T12" fmla="*/ 22 w 25"/>
                  <a:gd name="T13" fmla="*/ 5 h 24"/>
                  <a:gd name="T14" fmla="*/ 24 w 25"/>
                  <a:gd name="T15" fmla="*/ 14 h 24"/>
                  <a:gd name="T16" fmla="*/ 19 w 25"/>
                  <a:gd name="T17" fmla="*/ 22 h 24"/>
                  <a:gd name="T18" fmla="*/ 13 w 25"/>
                  <a:gd name="T19" fmla="*/ 24 h 24"/>
                  <a:gd name="T20" fmla="*/ 12 w 25"/>
                  <a:gd name="T21" fmla="*/ 8 h 24"/>
                  <a:gd name="T22" fmla="*/ 8 w 25"/>
                  <a:gd name="T23" fmla="*/ 11 h 24"/>
                  <a:gd name="T24" fmla="*/ 9 w 25"/>
                  <a:gd name="T25" fmla="*/ 14 h 24"/>
                  <a:gd name="T26" fmla="*/ 12 w 25"/>
                  <a:gd name="T27" fmla="*/ 15 h 24"/>
                  <a:gd name="T28" fmla="*/ 15 w 25"/>
                  <a:gd name="T29" fmla="*/ 15 h 24"/>
                  <a:gd name="T30" fmla="*/ 16 w 25"/>
                  <a:gd name="T31" fmla="*/ 13 h 24"/>
                  <a:gd name="T32" fmla="*/ 16 w 25"/>
                  <a:gd name="T33" fmla="*/ 10 h 24"/>
                  <a:gd name="T34" fmla="*/ 13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7" y="23"/>
                      <a:pt x="4" y="21"/>
                      <a:pt x="2" y="18"/>
                    </a:cubicBezTo>
                    <a:cubicBezTo>
                      <a:pt x="1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8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4" y="17"/>
                      <a:pt x="22" y="20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59" name="Freeform 284"/>
              <p:cNvSpPr>
                <a:spLocks noEditPoints="1"/>
              </p:cNvSpPr>
              <p:nvPr/>
            </p:nvSpPr>
            <p:spPr bwMode="auto">
              <a:xfrm>
                <a:off x="-3673476" y="327818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10 w 26"/>
                  <a:gd name="T3" fmla="*/ 23 h 24"/>
                  <a:gd name="T4" fmla="*/ 1 w 26"/>
                  <a:gd name="T5" fmla="*/ 9 h 24"/>
                  <a:gd name="T6" fmla="*/ 13 w 26"/>
                  <a:gd name="T7" fmla="*/ 0 h 24"/>
                  <a:gd name="T8" fmla="*/ 16 w 26"/>
                  <a:gd name="T9" fmla="*/ 0 h 24"/>
                  <a:gd name="T10" fmla="*/ 23 w 26"/>
                  <a:gd name="T11" fmla="*/ 6 h 24"/>
                  <a:gd name="T12" fmla="*/ 25 w 26"/>
                  <a:gd name="T13" fmla="*/ 15 h 24"/>
                  <a:gd name="T14" fmla="*/ 14 w 26"/>
                  <a:gd name="T15" fmla="*/ 24 h 24"/>
                  <a:gd name="T16" fmla="*/ 13 w 26"/>
                  <a:gd name="T17" fmla="*/ 8 h 24"/>
                  <a:gd name="T18" fmla="*/ 9 w 26"/>
                  <a:gd name="T19" fmla="*/ 11 h 24"/>
                  <a:gd name="T20" fmla="*/ 12 w 26"/>
                  <a:gd name="T21" fmla="*/ 15 h 24"/>
                  <a:gd name="T22" fmla="*/ 17 w 26"/>
                  <a:gd name="T23" fmla="*/ 13 h 24"/>
                  <a:gd name="T24" fmla="*/ 17 w 26"/>
                  <a:gd name="T25" fmla="*/ 10 h 24"/>
                  <a:gd name="T26" fmla="*/ 14 w 26"/>
                  <a:gd name="T27" fmla="*/ 8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4" y="21"/>
                      <a:pt x="0" y="15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3"/>
                      <a:pt x="23" y="6"/>
                    </a:cubicBezTo>
                    <a:cubicBezTo>
                      <a:pt x="25" y="8"/>
                      <a:pt x="26" y="11"/>
                      <a:pt x="25" y="15"/>
                    </a:cubicBezTo>
                    <a:cubicBezTo>
                      <a:pt x="24" y="20"/>
                      <a:pt x="19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5" y="16"/>
                      <a:pt x="17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0" name="Freeform 285"/>
              <p:cNvSpPr>
                <a:spLocks noEditPoints="1"/>
              </p:cNvSpPr>
              <p:nvPr/>
            </p:nvSpPr>
            <p:spPr bwMode="auto">
              <a:xfrm>
                <a:off x="-3621089" y="316706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0 w 25"/>
                  <a:gd name="T5" fmla="*/ 11 h 24"/>
                  <a:gd name="T6" fmla="*/ 13 w 25"/>
                  <a:gd name="T7" fmla="*/ 0 h 24"/>
                  <a:gd name="T8" fmla="*/ 22 w 25"/>
                  <a:gd name="T9" fmla="*/ 4 h 24"/>
                  <a:gd name="T10" fmla="*/ 24 w 25"/>
                  <a:gd name="T11" fmla="*/ 13 h 24"/>
                  <a:gd name="T12" fmla="*/ 13 w 25"/>
                  <a:gd name="T13" fmla="*/ 24 h 24"/>
                  <a:gd name="T14" fmla="*/ 13 w 25"/>
                  <a:gd name="T15" fmla="*/ 8 h 24"/>
                  <a:gd name="T16" fmla="*/ 8 w 25"/>
                  <a:gd name="T17" fmla="*/ 12 h 24"/>
                  <a:gd name="T18" fmla="*/ 12 w 25"/>
                  <a:gd name="T19" fmla="*/ 16 h 24"/>
                  <a:gd name="T20" fmla="*/ 16 w 25"/>
                  <a:gd name="T21" fmla="*/ 12 h 24"/>
                  <a:gd name="T22" fmla="*/ 15 w 25"/>
                  <a:gd name="T23" fmla="*/ 9 h 24"/>
                  <a:gd name="T24" fmla="*/ 13 w 25"/>
                  <a:gd name="T2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8"/>
                      <a:pt x="0" y="11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6" y="0"/>
                      <a:pt x="19" y="1"/>
                      <a:pt x="22" y="4"/>
                    </a:cubicBezTo>
                    <a:cubicBezTo>
                      <a:pt x="24" y="6"/>
                      <a:pt x="25" y="10"/>
                      <a:pt x="24" y="13"/>
                    </a:cubicBezTo>
                    <a:cubicBezTo>
                      <a:pt x="24" y="19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4" y="16"/>
                      <a:pt x="16" y="15"/>
                      <a:pt x="16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1" name="Freeform 286"/>
              <p:cNvSpPr>
                <a:spLocks noEditPoints="1"/>
              </p:cNvSpPr>
              <p:nvPr/>
            </p:nvSpPr>
            <p:spPr bwMode="auto">
              <a:xfrm>
                <a:off x="-3624264" y="32004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1 w 25"/>
                  <a:gd name="T5" fmla="*/ 11 h 24"/>
                  <a:gd name="T6" fmla="*/ 5 w 25"/>
                  <a:gd name="T7" fmla="*/ 3 h 24"/>
                  <a:gd name="T8" fmla="*/ 14 w 25"/>
                  <a:gd name="T9" fmla="*/ 0 h 24"/>
                  <a:gd name="T10" fmla="*/ 22 w 25"/>
                  <a:gd name="T11" fmla="*/ 4 h 24"/>
                  <a:gd name="T12" fmla="*/ 25 w 25"/>
                  <a:gd name="T13" fmla="*/ 13 h 24"/>
                  <a:gd name="T14" fmla="*/ 13 w 25"/>
                  <a:gd name="T15" fmla="*/ 24 h 24"/>
                  <a:gd name="T16" fmla="*/ 13 w 25"/>
                  <a:gd name="T17" fmla="*/ 8 h 24"/>
                  <a:gd name="T18" fmla="*/ 10 w 25"/>
                  <a:gd name="T19" fmla="*/ 9 h 24"/>
                  <a:gd name="T20" fmla="*/ 9 w 25"/>
                  <a:gd name="T21" fmla="*/ 12 h 24"/>
                  <a:gd name="T22" fmla="*/ 12 w 25"/>
                  <a:gd name="T23" fmla="*/ 16 h 24"/>
                  <a:gd name="T24" fmla="*/ 17 w 25"/>
                  <a:gd name="T25" fmla="*/ 12 h 24"/>
                  <a:gd name="T26" fmla="*/ 16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7"/>
                      <a:pt x="1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7"/>
                      <a:pt x="25" y="10"/>
                      <a:pt x="25" y="13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5" y="16"/>
                      <a:pt x="17" y="15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2" name="Freeform 287"/>
              <p:cNvSpPr>
                <a:spLocks noEditPoints="1"/>
              </p:cNvSpPr>
              <p:nvPr/>
            </p:nvSpPr>
            <p:spPr bwMode="auto">
              <a:xfrm>
                <a:off x="-3629026" y="32353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1 w 25"/>
                  <a:gd name="T5" fmla="*/ 10 h 24"/>
                  <a:gd name="T6" fmla="*/ 13 w 25"/>
                  <a:gd name="T7" fmla="*/ 0 h 24"/>
                  <a:gd name="T8" fmla="*/ 14 w 25"/>
                  <a:gd name="T9" fmla="*/ 0 h 24"/>
                  <a:gd name="T10" fmla="*/ 23 w 25"/>
                  <a:gd name="T11" fmla="*/ 5 h 24"/>
                  <a:gd name="T12" fmla="*/ 25 w 25"/>
                  <a:gd name="T13" fmla="*/ 14 h 24"/>
                  <a:gd name="T14" fmla="*/ 13 w 25"/>
                  <a:gd name="T15" fmla="*/ 24 h 24"/>
                  <a:gd name="T16" fmla="*/ 13 w 25"/>
                  <a:gd name="T17" fmla="*/ 8 h 24"/>
                  <a:gd name="T18" fmla="*/ 9 w 25"/>
                  <a:gd name="T19" fmla="*/ 11 h 24"/>
                  <a:gd name="T20" fmla="*/ 12 w 25"/>
                  <a:gd name="T21" fmla="*/ 16 h 24"/>
                  <a:gd name="T22" fmla="*/ 17 w 25"/>
                  <a:gd name="T23" fmla="*/ 13 h 24"/>
                  <a:gd name="T24" fmla="*/ 16 w 25"/>
                  <a:gd name="T25" fmla="*/ 10 h 24"/>
                  <a:gd name="T26" fmla="*/ 13 w 25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4" y="23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5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3"/>
                      <a:pt x="10" y="15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3" name="Freeform 288"/>
              <p:cNvSpPr>
                <a:spLocks noEditPoints="1"/>
              </p:cNvSpPr>
              <p:nvPr/>
            </p:nvSpPr>
            <p:spPr bwMode="auto">
              <a:xfrm>
                <a:off x="-3636964" y="3267075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1 w 26"/>
                  <a:gd name="T3" fmla="*/ 24 h 25"/>
                  <a:gd name="T4" fmla="*/ 2 w 26"/>
                  <a:gd name="T5" fmla="*/ 10 h 25"/>
                  <a:gd name="T6" fmla="*/ 7 w 26"/>
                  <a:gd name="T7" fmla="*/ 3 h 25"/>
                  <a:gd name="T8" fmla="*/ 16 w 26"/>
                  <a:gd name="T9" fmla="*/ 1 h 25"/>
                  <a:gd name="T10" fmla="*/ 24 w 26"/>
                  <a:gd name="T11" fmla="*/ 6 h 25"/>
                  <a:gd name="T12" fmla="*/ 26 w 26"/>
                  <a:gd name="T13" fmla="*/ 15 h 25"/>
                  <a:gd name="T14" fmla="*/ 14 w 26"/>
                  <a:gd name="T15" fmla="*/ 25 h 25"/>
                  <a:gd name="T16" fmla="*/ 14 w 26"/>
                  <a:gd name="T17" fmla="*/ 9 h 25"/>
                  <a:gd name="T18" fmla="*/ 11 w 26"/>
                  <a:gd name="T19" fmla="*/ 9 h 25"/>
                  <a:gd name="T20" fmla="*/ 10 w 26"/>
                  <a:gd name="T21" fmla="*/ 12 h 25"/>
                  <a:gd name="T22" fmla="*/ 13 w 26"/>
                  <a:gd name="T23" fmla="*/ 17 h 25"/>
                  <a:gd name="T24" fmla="*/ 18 w 26"/>
                  <a:gd name="T25" fmla="*/ 13 h 25"/>
                  <a:gd name="T26" fmla="*/ 17 w 26"/>
                  <a:gd name="T27" fmla="*/ 11 h 25"/>
                  <a:gd name="T28" fmla="*/ 15 w 26"/>
                  <a:gd name="T29" fmla="*/ 9 h 25"/>
                  <a:gd name="T30" fmla="*/ 14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4" y="23"/>
                      <a:pt x="0" y="16"/>
                      <a:pt x="2" y="10"/>
                    </a:cubicBezTo>
                    <a:cubicBezTo>
                      <a:pt x="3" y="7"/>
                      <a:pt x="4" y="4"/>
                      <a:pt x="7" y="3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6" y="15"/>
                    </a:cubicBezTo>
                    <a:cubicBezTo>
                      <a:pt x="24" y="21"/>
                      <a:pt x="19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2" y="9"/>
                      <a:pt x="11" y="9"/>
                    </a:cubicBezTo>
                    <a:cubicBezTo>
                      <a:pt x="11" y="10"/>
                      <a:pt x="10" y="11"/>
                      <a:pt x="10" y="12"/>
                    </a:cubicBezTo>
                    <a:cubicBezTo>
                      <a:pt x="9" y="14"/>
                      <a:pt x="11" y="16"/>
                      <a:pt x="13" y="17"/>
                    </a:cubicBezTo>
                    <a:cubicBezTo>
                      <a:pt x="15" y="17"/>
                      <a:pt x="17" y="16"/>
                      <a:pt x="18" y="13"/>
                    </a:cubicBezTo>
                    <a:cubicBezTo>
                      <a:pt x="18" y="12"/>
                      <a:pt x="17" y="11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lnTo>
                      <a:pt x="14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4" name="Freeform 289"/>
              <p:cNvSpPr>
                <a:spLocks noEditPoints="1"/>
              </p:cNvSpPr>
              <p:nvPr/>
            </p:nvSpPr>
            <p:spPr bwMode="auto">
              <a:xfrm>
                <a:off x="-3586164" y="3186113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1 w 24"/>
                  <a:gd name="T3" fmla="*/ 25 h 25"/>
                  <a:gd name="T4" fmla="*/ 2 w 24"/>
                  <a:gd name="T5" fmla="*/ 20 h 25"/>
                  <a:gd name="T6" fmla="*/ 0 w 24"/>
                  <a:gd name="T7" fmla="*/ 12 h 25"/>
                  <a:gd name="T8" fmla="*/ 13 w 24"/>
                  <a:gd name="T9" fmla="*/ 0 h 25"/>
                  <a:gd name="T10" fmla="*/ 21 w 24"/>
                  <a:gd name="T11" fmla="*/ 4 h 25"/>
                  <a:gd name="T12" fmla="*/ 24 w 24"/>
                  <a:gd name="T13" fmla="*/ 14 h 25"/>
                  <a:gd name="T14" fmla="*/ 20 w 24"/>
                  <a:gd name="T15" fmla="*/ 22 h 25"/>
                  <a:gd name="T16" fmla="*/ 12 w 24"/>
                  <a:gd name="T17" fmla="*/ 25 h 25"/>
                  <a:gd name="T18" fmla="*/ 12 w 24"/>
                  <a:gd name="T19" fmla="*/ 8 h 25"/>
                  <a:gd name="T20" fmla="*/ 8 w 24"/>
                  <a:gd name="T21" fmla="*/ 12 h 25"/>
                  <a:gd name="T22" fmla="*/ 9 w 24"/>
                  <a:gd name="T23" fmla="*/ 15 h 25"/>
                  <a:gd name="T24" fmla="*/ 11 w 24"/>
                  <a:gd name="T25" fmla="*/ 17 h 25"/>
                  <a:gd name="T26" fmla="*/ 14 w 24"/>
                  <a:gd name="T27" fmla="*/ 16 h 25"/>
                  <a:gd name="T28" fmla="*/ 16 w 24"/>
                  <a:gd name="T29" fmla="*/ 13 h 25"/>
                  <a:gd name="T30" fmla="*/ 15 w 24"/>
                  <a:gd name="T31" fmla="*/ 9 h 25"/>
                  <a:gd name="T32" fmla="*/ 12 w 24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1" y="25"/>
                      <a:pt x="11" y="25"/>
                    </a:cubicBezTo>
                    <a:cubicBezTo>
                      <a:pt x="7" y="25"/>
                      <a:pt x="4" y="23"/>
                      <a:pt x="2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17" y="24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12" y="17"/>
                      <a:pt x="14" y="17"/>
                      <a:pt x="14" y="16"/>
                    </a:cubicBezTo>
                    <a:cubicBezTo>
                      <a:pt x="15" y="15"/>
                      <a:pt x="16" y="15"/>
                      <a:pt x="16" y="13"/>
                    </a:cubicBezTo>
                    <a:cubicBezTo>
                      <a:pt x="16" y="12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5" name="Freeform 290"/>
              <p:cNvSpPr>
                <a:spLocks noEditPoints="1"/>
              </p:cNvSpPr>
              <p:nvPr/>
            </p:nvSpPr>
            <p:spPr bwMode="auto">
              <a:xfrm>
                <a:off x="-3556001" y="3211513"/>
                <a:ext cx="79375" cy="85725"/>
              </a:xfrm>
              <a:custGeom>
                <a:avLst/>
                <a:gdLst>
                  <a:gd name="T0" fmla="*/ 18 w 37"/>
                  <a:gd name="T1" fmla="*/ 40 h 40"/>
                  <a:gd name="T2" fmla="*/ 15 w 37"/>
                  <a:gd name="T3" fmla="*/ 40 h 40"/>
                  <a:gd name="T4" fmla="*/ 4 w 37"/>
                  <a:gd name="T5" fmla="*/ 32 h 40"/>
                  <a:gd name="T6" fmla="*/ 0 w 37"/>
                  <a:gd name="T7" fmla="*/ 18 h 40"/>
                  <a:gd name="T8" fmla="*/ 7 w 37"/>
                  <a:gd name="T9" fmla="*/ 5 h 40"/>
                  <a:gd name="T10" fmla="*/ 21 w 37"/>
                  <a:gd name="T11" fmla="*/ 1 h 40"/>
                  <a:gd name="T12" fmla="*/ 33 w 37"/>
                  <a:gd name="T13" fmla="*/ 8 h 40"/>
                  <a:gd name="T14" fmla="*/ 37 w 37"/>
                  <a:gd name="T15" fmla="*/ 23 h 40"/>
                  <a:gd name="T16" fmla="*/ 29 w 37"/>
                  <a:gd name="T17" fmla="*/ 36 h 40"/>
                  <a:gd name="T18" fmla="*/ 18 w 37"/>
                  <a:gd name="T19" fmla="*/ 40 h 40"/>
                  <a:gd name="T20" fmla="*/ 19 w 37"/>
                  <a:gd name="T21" fmla="*/ 9 h 40"/>
                  <a:gd name="T22" fmla="*/ 13 w 37"/>
                  <a:gd name="T23" fmla="*/ 11 h 40"/>
                  <a:gd name="T24" fmla="*/ 9 w 37"/>
                  <a:gd name="T25" fmla="*/ 19 h 40"/>
                  <a:gd name="T26" fmla="*/ 10 w 37"/>
                  <a:gd name="T27" fmla="*/ 28 h 40"/>
                  <a:gd name="T28" fmla="*/ 17 w 37"/>
                  <a:gd name="T29" fmla="*/ 32 h 40"/>
                  <a:gd name="T30" fmla="*/ 24 w 37"/>
                  <a:gd name="T31" fmla="*/ 30 h 40"/>
                  <a:gd name="T32" fmla="*/ 29 w 37"/>
                  <a:gd name="T33" fmla="*/ 22 h 40"/>
                  <a:gd name="T34" fmla="*/ 27 w 37"/>
                  <a:gd name="T35" fmla="*/ 13 h 40"/>
                  <a:gd name="T36" fmla="*/ 20 w 37"/>
                  <a:gd name="T37" fmla="*/ 9 h 40"/>
                  <a:gd name="T38" fmla="*/ 19 w 37"/>
                  <a:gd name="T39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18" y="40"/>
                    </a:moveTo>
                    <a:cubicBezTo>
                      <a:pt x="17" y="40"/>
                      <a:pt x="16" y="40"/>
                      <a:pt x="15" y="40"/>
                    </a:cubicBezTo>
                    <a:cubicBezTo>
                      <a:pt x="11" y="39"/>
                      <a:pt x="6" y="36"/>
                      <a:pt x="4" y="32"/>
                    </a:cubicBezTo>
                    <a:cubicBezTo>
                      <a:pt x="1" y="28"/>
                      <a:pt x="0" y="23"/>
                      <a:pt x="0" y="18"/>
                    </a:cubicBezTo>
                    <a:cubicBezTo>
                      <a:pt x="1" y="13"/>
                      <a:pt x="4" y="8"/>
                      <a:pt x="7" y="5"/>
                    </a:cubicBezTo>
                    <a:cubicBezTo>
                      <a:pt x="11" y="2"/>
                      <a:pt x="16" y="0"/>
                      <a:pt x="21" y="1"/>
                    </a:cubicBezTo>
                    <a:cubicBezTo>
                      <a:pt x="26" y="1"/>
                      <a:pt x="31" y="4"/>
                      <a:pt x="33" y="8"/>
                    </a:cubicBezTo>
                    <a:cubicBezTo>
                      <a:pt x="36" y="12"/>
                      <a:pt x="37" y="18"/>
                      <a:pt x="37" y="23"/>
                    </a:cubicBezTo>
                    <a:cubicBezTo>
                      <a:pt x="36" y="28"/>
                      <a:pt x="34" y="33"/>
                      <a:pt x="29" y="36"/>
                    </a:cubicBezTo>
                    <a:cubicBezTo>
                      <a:pt x="26" y="39"/>
                      <a:pt x="22" y="40"/>
                      <a:pt x="18" y="40"/>
                    </a:cubicBezTo>
                    <a:close/>
                    <a:moveTo>
                      <a:pt x="19" y="9"/>
                    </a:moveTo>
                    <a:cubicBezTo>
                      <a:pt x="17" y="9"/>
                      <a:pt x="15" y="10"/>
                      <a:pt x="13" y="11"/>
                    </a:cubicBezTo>
                    <a:cubicBezTo>
                      <a:pt x="10" y="13"/>
                      <a:pt x="9" y="16"/>
                      <a:pt x="9" y="19"/>
                    </a:cubicBezTo>
                    <a:cubicBezTo>
                      <a:pt x="8" y="22"/>
                      <a:pt x="9" y="25"/>
                      <a:pt x="10" y="28"/>
                    </a:cubicBezTo>
                    <a:cubicBezTo>
                      <a:pt x="12" y="30"/>
                      <a:pt x="14" y="31"/>
                      <a:pt x="17" y="32"/>
                    </a:cubicBezTo>
                    <a:cubicBezTo>
                      <a:pt x="19" y="32"/>
                      <a:pt x="22" y="32"/>
                      <a:pt x="24" y="30"/>
                    </a:cubicBezTo>
                    <a:cubicBezTo>
                      <a:pt x="27" y="28"/>
                      <a:pt x="28" y="25"/>
                      <a:pt x="29" y="22"/>
                    </a:cubicBezTo>
                    <a:cubicBezTo>
                      <a:pt x="29" y="19"/>
                      <a:pt x="28" y="15"/>
                      <a:pt x="27" y="13"/>
                    </a:cubicBezTo>
                    <a:cubicBezTo>
                      <a:pt x="25" y="10"/>
                      <a:pt x="23" y="9"/>
                      <a:pt x="20" y="9"/>
                    </a:cubicBezTo>
                    <a:lnTo>
                      <a:pt x="19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6" name="Freeform 291"/>
              <p:cNvSpPr>
                <a:spLocks noEditPoints="1"/>
              </p:cNvSpPr>
              <p:nvPr/>
            </p:nvSpPr>
            <p:spPr bwMode="auto">
              <a:xfrm>
                <a:off x="-3592514" y="3219450"/>
                <a:ext cx="53975" cy="57150"/>
              </a:xfrm>
              <a:custGeom>
                <a:avLst/>
                <a:gdLst>
                  <a:gd name="T0" fmla="*/ 13 w 25"/>
                  <a:gd name="T1" fmla="*/ 26 h 26"/>
                  <a:gd name="T2" fmla="*/ 11 w 25"/>
                  <a:gd name="T3" fmla="*/ 26 h 26"/>
                  <a:gd name="T4" fmla="*/ 1 w 25"/>
                  <a:gd name="T5" fmla="*/ 12 h 26"/>
                  <a:gd name="T6" fmla="*/ 14 w 25"/>
                  <a:gd name="T7" fmla="*/ 1 h 26"/>
                  <a:gd name="T8" fmla="*/ 22 w 25"/>
                  <a:gd name="T9" fmla="*/ 5 h 26"/>
                  <a:gd name="T10" fmla="*/ 25 w 25"/>
                  <a:gd name="T11" fmla="*/ 15 h 26"/>
                  <a:gd name="T12" fmla="*/ 13 w 25"/>
                  <a:gd name="T13" fmla="*/ 26 h 26"/>
                  <a:gd name="T14" fmla="*/ 13 w 25"/>
                  <a:gd name="T15" fmla="*/ 9 h 26"/>
                  <a:gd name="T16" fmla="*/ 9 w 25"/>
                  <a:gd name="T17" fmla="*/ 13 h 26"/>
                  <a:gd name="T18" fmla="*/ 12 w 25"/>
                  <a:gd name="T19" fmla="*/ 18 h 26"/>
                  <a:gd name="T20" fmla="*/ 17 w 25"/>
                  <a:gd name="T21" fmla="*/ 14 h 26"/>
                  <a:gd name="T22" fmla="*/ 16 w 25"/>
                  <a:gd name="T23" fmla="*/ 10 h 26"/>
                  <a:gd name="T24" fmla="*/ 14 w 25"/>
                  <a:gd name="T25" fmla="*/ 9 h 26"/>
                  <a:gd name="T26" fmla="*/ 13 w 25"/>
                  <a:gd name="T27" fmla="*/ 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6">
                    <a:moveTo>
                      <a:pt x="13" y="26"/>
                    </a:moveTo>
                    <a:cubicBezTo>
                      <a:pt x="12" y="26"/>
                      <a:pt x="12" y="26"/>
                      <a:pt x="11" y="26"/>
                    </a:cubicBezTo>
                    <a:cubicBezTo>
                      <a:pt x="5" y="24"/>
                      <a:pt x="0" y="18"/>
                      <a:pt x="1" y="12"/>
                    </a:cubicBezTo>
                    <a:cubicBezTo>
                      <a:pt x="2" y="5"/>
                      <a:pt x="8" y="0"/>
                      <a:pt x="14" y="1"/>
                    </a:cubicBezTo>
                    <a:cubicBezTo>
                      <a:pt x="18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5" y="15"/>
                    </a:cubicBezTo>
                    <a:cubicBezTo>
                      <a:pt x="24" y="21"/>
                      <a:pt x="19" y="26"/>
                      <a:pt x="13" y="26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3"/>
                    </a:cubicBezTo>
                    <a:cubicBezTo>
                      <a:pt x="9" y="15"/>
                      <a:pt x="10" y="17"/>
                      <a:pt x="12" y="18"/>
                    </a:cubicBezTo>
                    <a:cubicBezTo>
                      <a:pt x="14" y="18"/>
                      <a:pt x="17" y="16"/>
                      <a:pt x="17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10"/>
                      <a:pt x="15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7" name="Freeform 292"/>
              <p:cNvSpPr>
                <a:spLocks noEditPoints="1"/>
              </p:cNvSpPr>
              <p:nvPr/>
            </p:nvSpPr>
            <p:spPr bwMode="auto">
              <a:xfrm>
                <a:off x="-3597276" y="3255963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2 w 25"/>
                  <a:gd name="T5" fmla="*/ 20 h 25"/>
                  <a:gd name="T6" fmla="*/ 0 w 25"/>
                  <a:gd name="T7" fmla="*/ 11 h 25"/>
                  <a:gd name="T8" fmla="*/ 12 w 25"/>
                  <a:gd name="T9" fmla="*/ 0 h 25"/>
                  <a:gd name="T10" fmla="*/ 14 w 25"/>
                  <a:gd name="T11" fmla="*/ 1 h 25"/>
                  <a:gd name="T12" fmla="*/ 22 w 25"/>
                  <a:gd name="T13" fmla="*/ 5 h 25"/>
                  <a:gd name="T14" fmla="*/ 24 w 25"/>
                  <a:gd name="T15" fmla="*/ 15 h 25"/>
                  <a:gd name="T16" fmla="*/ 19 w 25"/>
                  <a:gd name="T17" fmla="*/ 23 h 25"/>
                  <a:gd name="T18" fmla="*/ 12 w 25"/>
                  <a:gd name="T19" fmla="*/ 25 h 25"/>
                  <a:gd name="T20" fmla="*/ 12 w 25"/>
                  <a:gd name="T21" fmla="*/ 8 h 25"/>
                  <a:gd name="T22" fmla="*/ 8 w 25"/>
                  <a:gd name="T23" fmla="*/ 12 h 25"/>
                  <a:gd name="T24" fmla="*/ 9 w 25"/>
                  <a:gd name="T25" fmla="*/ 15 h 25"/>
                  <a:gd name="T26" fmla="*/ 11 w 25"/>
                  <a:gd name="T27" fmla="*/ 17 h 25"/>
                  <a:gd name="T28" fmla="*/ 14 w 25"/>
                  <a:gd name="T29" fmla="*/ 16 h 25"/>
                  <a:gd name="T30" fmla="*/ 16 w 25"/>
                  <a:gd name="T31" fmla="*/ 14 h 25"/>
                  <a:gd name="T32" fmla="*/ 15 w 25"/>
                  <a:gd name="T33" fmla="*/ 10 h 25"/>
                  <a:gd name="T34" fmla="*/ 13 w 25"/>
                  <a:gd name="T35" fmla="*/ 9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0" y="25"/>
                    </a:cubicBezTo>
                    <a:cubicBezTo>
                      <a:pt x="7" y="24"/>
                      <a:pt x="4" y="22"/>
                      <a:pt x="2" y="20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4" y="0"/>
                      <a:pt x="14" y="1"/>
                    </a:cubicBezTo>
                    <a:cubicBezTo>
                      <a:pt x="17" y="1"/>
                      <a:pt x="20" y="3"/>
                      <a:pt x="22" y="5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4" y="18"/>
                      <a:pt x="22" y="21"/>
                      <a:pt x="19" y="23"/>
                    </a:cubicBezTo>
                    <a:cubicBezTo>
                      <a:pt x="17" y="25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0" y="17"/>
                      <a:pt x="11" y="17"/>
                    </a:cubicBezTo>
                    <a:cubicBezTo>
                      <a:pt x="12" y="17"/>
                      <a:pt x="14" y="17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8" name="Freeform 293"/>
              <p:cNvSpPr>
                <a:spLocks noEditPoints="1"/>
              </p:cNvSpPr>
              <p:nvPr/>
            </p:nvSpPr>
            <p:spPr bwMode="auto">
              <a:xfrm>
                <a:off x="-3725864" y="3335338"/>
                <a:ext cx="53975" cy="50800"/>
              </a:xfrm>
              <a:custGeom>
                <a:avLst/>
                <a:gdLst>
                  <a:gd name="T0" fmla="*/ 13 w 25"/>
                  <a:gd name="T1" fmla="*/ 23 h 23"/>
                  <a:gd name="T2" fmla="*/ 9 w 25"/>
                  <a:gd name="T3" fmla="*/ 22 h 23"/>
                  <a:gd name="T4" fmla="*/ 2 w 25"/>
                  <a:gd name="T5" fmla="*/ 17 h 23"/>
                  <a:gd name="T6" fmla="*/ 1 w 25"/>
                  <a:gd name="T7" fmla="*/ 8 h 23"/>
                  <a:gd name="T8" fmla="*/ 12 w 25"/>
                  <a:gd name="T9" fmla="*/ 0 h 23"/>
                  <a:gd name="T10" fmla="*/ 16 w 25"/>
                  <a:gd name="T11" fmla="*/ 1 h 23"/>
                  <a:gd name="T12" fmla="*/ 23 w 25"/>
                  <a:gd name="T13" fmla="*/ 7 h 23"/>
                  <a:gd name="T14" fmla="*/ 24 w 25"/>
                  <a:gd name="T15" fmla="*/ 16 h 23"/>
                  <a:gd name="T16" fmla="*/ 18 w 25"/>
                  <a:gd name="T17" fmla="*/ 22 h 23"/>
                  <a:gd name="T18" fmla="*/ 13 w 25"/>
                  <a:gd name="T19" fmla="*/ 23 h 23"/>
                  <a:gd name="T20" fmla="*/ 12 w 25"/>
                  <a:gd name="T21" fmla="*/ 8 h 23"/>
                  <a:gd name="T22" fmla="*/ 9 w 25"/>
                  <a:gd name="T23" fmla="*/ 10 h 23"/>
                  <a:gd name="T24" fmla="*/ 9 w 25"/>
                  <a:gd name="T25" fmla="*/ 13 h 23"/>
                  <a:gd name="T26" fmla="*/ 11 w 25"/>
                  <a:gd name="T27" fmla="*/ 15 h 23"/>
                  <a:gd name="T28" fmla="*/ 15 w 25"/>
                  <a:gd name="T29" fmla="*/ 15 h 23"/>
                  <a:gd name="T30" fmla="*/ 16 w 25"/>
                  <a:gd name="T31" fmla="*/ 13 h 23"/>
                  <a:gd name="T32" fmla="*/ 16 w 25"/>
                  <a:gd name="T33" fmla="*/ 11 h 23"/>
                  <a:gd name="T34" fmla="*/ 14 w 25"/>
                  <a:gd name="T35" fmla="*/ 9 h 23"/>
                  <a:gd name="T36" fmla="*/ 12 w 25"/>
                  <a:gd name="T3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1"/>
                      <a:pt x="3" y="19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2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10" y="14"/>
                      <a:pt x="10" y="14"/>
                      <a:pt x="11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7" y="12"/>
                      <a:pt x="16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69" name="Freeform 294"/>
              <p:cNvSpPr>
                <a:spLocks noEditPoints="1"/>
              </p:cNvSpPr>
              <p:nvPr/>
            </p:nvSpPr>
            <p:spPr bwMode="auto">
              <a:xfrm>
                <a:off x="-3738564" y="3365500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2 w 26"/>
                  <a:gd name="T5" fmla="*/ 7 h 23"/>
                  <a:gd name="T6" fmla="*/ 13 w 26"/>
                  <a:gd name="T7" fmla="*/ 0 h 23"/>
                  <a:gd name="T8" fmla="*/ 17 w 26"/>
                  <a:gd name="T9" fmla="*/ 1 h 23"/>
                  <a:gd name="T10" fmla="*/ 24 w 26"/>
                  <a:gd name="T11" fmla="*/ 7 h 23"/>
                  <a:gd name="T12" fmla="*/ 25 w 26"/>
                  <a:gd name="T13" fmla="*/ 16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4 h 23"/>
                  <a:gd name="T22" fmla="*/ 17 w 26"/>
                  <a:gd name="T23" fmla="*/ 13 h 23"/>
                  <a:gd name="T24" fmla="*/ 17 w 26"/>
                  <a:gd name="T25" fmla="*/ 11 h 23"/>
                  <a:gd name="T26" fmla="*/ 15 w 26"/>
                  <a:gd name="T27" fmla="*/ 8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1" y="23"/>
                      <a:pt x="9" y="22"/>
                    </a:cubicBezTo>
                    <a:cubicBezTo>
                      <a:pt x="3" y="19"/>
                      <a:pt x="0" y="13"/>
                      <a:pt x="2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1" y="2"/>
                      <a:pt x="23" y="4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3" y="20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10" y="14"/>
                      <a:pt x="12" y="14"/>
                    </a:cubicBezTo>
                    <a:cubicBezTo>
                      <a:pt x="14" y="15"/>
                      <a:pt x="16" y="15"/>
                      <a:pt x="17" y="13"/>
                    </a:cubicBezTo>
                    <a:cubicBezTo>
                      <a:pt x="18" y="12"/>
                      <a:pt x="17" y="11"/>
                      <a:pt x="17" y="11"/>
                    </a:cubicBezTo>
                    <a:cubicBezTo>
                      <a:pt x="17" y="10"/>
                      <a:pt x="16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0" name="Freeform 295"/>
              <p:cNvSpPr>
                <a:spLocks noEditPoints="1"/>
              </p:cNvSpPr>
              <p:nvPr/>
            </p:nvSpPr>
            <p:spPr bwMode="auto">
              <a:xfrm>
                <a:off x="-3751264" y="3394075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3 w 26"/>
                  <a:gd name="T5" fmla="*/ 7 h 23"/>
                  <a:gd name="T6" fmla="*/ 13 w 26"/>
                  <a:gd name="T7" fmla="*/ 0 h 23"/>
                  <a:gd name="T8" fmla="*/ 18 w 26"/>
                  <a:gd name="T9" fmla="*/ 1 h 23"/>
                  <a:gd name="T10" fmla="*/ 25 w 26"/>
                  <a:gd name="T11" fmla="*/ 8 h 23"/>
                  <a:gd name="T12" fmla="*/ 25 w 26"/>
                  <a:gd name="T13" fmla="*/ 17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1" y="23"/>
                      <a:pt x="9" y="22"/>
                    </a:cubicBezTo>
                    <a:cubicBezTo>
                      <a:pt x="3" y="19"/>
                      <a:pt x="0" y="12"/>
                      <a:pt x="3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7" y="1"/>
                      <a:pt x="18" y="1"/>
                    </a:cubicBezTo>
                    <a:cubicBezTo>
                      <a:pt x="21" y="3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5" y="17"/>
                    </a:cubicBezTo>
                    <a:cubicBezTo>
                      <a:pt x="23" y="21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6" y="15"/>
                      <a:pt x="17" y="15"/>
                      <a:pt x="17" y="13"/>
                    </a:cubicBezTo>
                    <a:cubicBezTo>
                      <a:pt x="18" y="12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1" name="Freeform 296"/>
              <p:cNvSpPr>
                <a:spLocks noEditPoints="1"/>
              </p:cNvSpPr>
              <p:nvPr/>
            </p:nvSpPr>
            <p:spPr bwMode="auto">
              <a:xfrm>
                <a:off x="-3763964" y="3421063"/>
                <a:ext cx="55563" cy="50800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2 h 23"/>
                  <a:gd name="T4" fmla="*/ 3 w 26"/>
                  <a:gd name="T5" fmla="*/ 6 h 23"/>
                  <a:gd name="T6" fmla="*/ 13 w 26"/>
                  <a:gd name="T7" fmla="*/ 0 h 23"/>
                  <a:gd name="T8" fmla="*/ 18 w 26"/>
                  <a:gd name="T9" fmla="*/ 2 h 23"/>
                  <a:gd name="T10" fmla="*/ 25 w 26"/>
                  <a:gd name="T11" fmla="*/ 9 h 23"/>
                  <a:gd name="T12" fmla="*/ 24 w 26"/>
                  <a:gd name="T13" fmla="*/ 17 h 23"/>
                  <a:gd name="T14" fmla="*/ 14 w 26"/>
                  <a:gd name="T15" fmla="*/ 23 h 23"/>
                  <a:gd name="T16" fmla="*/ 13 w 26"/>
                  <a:gd name="T17" fmla="*/ 9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4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2"/>
                    </a:cubicBezTo>
                    <a:cubicBezTo>
                      <a:pt x="2" y="19"/>
                      <a:pt x="0" y="12"/>
                      <a:pt x="3" y="6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3"/>
                      <a:pt x="24" y="6"/>
                      <a:pt x="25" y="9"/>
                    </a:cubicBezTo>
                    <a:cubicBezTo>
                      <a:pt x="26" y="12"/>
                      <a:pt x="26" y="15"/>
                      <a:pt x="24" y="17"/>
                    </a:cubicBezTo>
                    <a:cubicBezTo>
                      <a:pt x="22" y="21"/>
                      <a:pt x="18" y="23"/>
                      <a:pt x="14" y="23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10" y="9"/>
                      <a:pt x="10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10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2" name="Freeform 297"/>
              <p:cNvSpPr>
                <a:spLocks noEditPoints="1"/>
              </p:cNvSpPr>
              <p:nvPr/>
            </p:nvSpPr>
            <p:spPr bwMode="auto">
              <a:xfrm>
                <a:off x="-3779839" y="3449638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1 h 23"/>
                  <a:gd name="T4" fmla="*/ 3 w 26"/>
                  <a:gd name="T5" fmla="*/ 6 h 23"/>
                  <a:gd name="T6" fmla="*/ 13 w 26"/>
                  <a:gd name="T7" fmla="*/ 0 h 23"/>
                  <a:gd name="T8" fmla="*/ 19 w 26"/>
                  <a:gd name="T9" fmla="*/ 2 h 23"/>
                  <a:gd name="T10" fmla="*/ 25 w 26"/>
                  <a:gd name="T11" fmla="*/ 9 h 23"/>
                  <a:gd name="T12" fmla="*/ 24 w 26"/>
                  <a:gd name="T13" fmla="*/ 18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4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1"/>
                    </a:cubicBezTo>
                    <a:cubicBezTo>
                      <a:pt x="2" y="18"/>
                      <a:pt x="0" y="11"/>
                      <a:pt x="3" y="6"/>
                    </a:cubicBezTo>
                    <a:cubicBezTo>
                      <a:pt x="5" y="2"/>
                      <a:pt x="8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18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10" y="13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3" name="Freeform 298"/>
              <p:cNvSpPr>
                <a:spLocks noEditPoints="1"/>
              </p:cNvSpPr>
              <p:nvPr/>
            </p:nvSpPr>
            <p:spPr bwMode="auto">
              <a:xfrm>
                <a:off x="-3797301" y="3475038"/>
                <a:ext cx="57150" cy="52388"/>
              </a:xfrm>
              <a:custGeom>
                <a:avLst/>
                <a:gdLst>
                  <a:gd name="T0" fmla="*/ 15 w 26"/>
                  <a:gd name="T1" fmla="*/ 24 h 24"/>
                  <a:gd name="T2" fmla="*/ 8 w 26"/>
                  <a:gd name="T3" fmla="*/ 22 h 24"/>
                  <a:gd name="T4" fmla="*/ 4 w 26"/>
                  <a:gd name="T5" fmla="*/ 6 h 24"/>
                  <a:gd name="T6" fmla="*/ 11 w 26"/>
                  <a:gd name="T7" fmla="*/ 1 h 24"/>
                  <a:gd name="T8" fmla="*/ 20 w 26"/>
                  <a:gd name="T9" fmla="*/ 3 h 24"/>
                  <a:gd name="T10" fmla="*/ 25 w 26"/>
                  <a:gd name="T11" fmla="*/ 10 h 24"/>
                  <a:gd name="T12" fmla="*/ 24 w 26"/>
                  <a:gd name="T13" fmla="*/ 19 h 24"/>
                  <a:gd name="T14" fmla="*/ 15 w 26"/>
                  <a:gd name="T15" fmla="*/ 24 h 24"/>
                  <a:gd name="T16" fmla="*/ 13 w 26"/>
                  <a:gd name="T17" fmla="*/ 9 h 24"/>
                  <a:gd name="T18" fmla="*/ 12 w 26"/>
                  <a:gd name="T19" fmla="*/ 9 h 24"/>
                  <a:gd name="T20" fmla="*/ 10 w 26"/>
                  <a:gd name="T21" fmla="*/ 10 h 24"/>
                  <a:gd name="T22" fmla="*/ 12 w 26"/>
                  <a:gd name="T23" fmla="*/ 15 h 24"/>
                  <a:gd name="T24" fmla="*/ 17 w 26"/>
                  <a:gd name="T25" fmla="*/ 14 h 24"/>
                  <a:gd name="T26" fmla="*/ 18 w 26"/>
                  <a:gd name="T27" fmla="*/ 12 h 24"/>
                  <a:gd name="T28" fmla="*/ 16 w 26"/>
                  <a:gd name="T29" fmla="*/ 9 h 24"/>
                  <a:gd name="T30" fmla="*/ 13 w 26"/>
                  <a:gd name="T3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5" y="24"/>
                    </a:moveTo>
                    <a:cubicBezTo>
                      <a:pt x="12" y="24"/>
                      <a:pt x="10" y="23"/>
                      <a:pt x="8" y="22"/>
                    </a:cubicBezTo>
                    <a:cubicBezTo>
                      <a:pt x="2" y="18"/>
                      <a:pt x="0" y="11"/>
                      <a:pt x="4" y="6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4" y="0"/>
                      <a:pt x="17" y="1"/>
                      <a:pt x="20" y="3"/>
                    </a:cubicBezTo>
                    <a:cubicBezTo>
                      <a:pt x="23" y="4"/>
                      <a:pt x="25" y="7"/>
                      <a:pt x="25" y="10"/>
                    </a:cubicBezTo>
                    <a:cubicBezTo>
                      <a:pt x="26" y="13"/>
                      <a:pt x="26" y="16"/>
                      <a:pt x="24" y="19"/>
                    </a:cubicBezTo>
                    <a:cubicBezTo>
                      <a:pt x="22" y="22"/>
                      <a:pt x="19" y="24"/>
                      <a:pt x="15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1"/>
                      <a:pt x="10" y="14"/>
                      <a:pt x="12" y="15"/>
                    </a:cubicBezTo>
                    <a:cubicBezTo>
                      <a:pt x="14" y="16"/>
                      <a:pt x="16" y="16"/>
                      <a:pt x="17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4" name="Freeform 299"/>
              <p:cNvSpPr>
                <a:spLocks noEditPoints="1"/>
              </p:cNvSpPr>
              <p:nvPr/>
            </p:nvSpPr>
            <p:spPr bwMode="auto">
              <a:xfrm>
                <a:off x="-3697289" y="3357563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2 w 26"/>
                  <a:gd name="T5" fmla="*/ 7 h 23"/>
                  <a:gd name="T6" fmla="*/ 13 w 26"/>
                  <a:gd name="T7" fmla="*/ 0 h 23"/>
                  <a:gd name="T8" fmla="*/ 17 w 26"/>
                  <a:gd name="T9" fmla="*/ 0 h 23"/>
                  <a:gd name="T10" fmla="*/ 24 w 26"/>
                  <a:gd name="T11" fmla="*/ 7 h 23"/>
                  <a:gd name="T12" fmla="*/ 25 w 26"/>
                  <a:gd name="T13" fmla="*/ 16 h 23"/>
                  <a:gd name="T14" fmla="*/ 14 w 26"/>
                  <a:gd name="T15" fmla="*/ 23 h 23"/>
                  <a:gd name="T16" fmla="*/ 13 w 26"/>
                  <a:gd name="T17" fmla="*/ 8 h 23"/>
                  <a:gd name="T18" fmla="*/ 9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3" y="20"/>
                      <a:pt x="0" y="13"/>
                      <a:pt x="2" y="7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0"/>
                    </a:cubicBezTo>
                    <a:cubicBezTo>
                      <a:pt x="20" y="1"/>
                      <a:pt x="23" y="4"/>
                      <a:pt x="24" y="7"/>
                    </a:cubicBezTo>
                    <a:cubicBezTo>
                      <a:pt x="26" y="9"/>
                      <a:pt x="26" y="13"/>
                      <a:pt x="25" y="16"/>
                    </a:cubicBezTo>
                    <a:cubicBezTo>
                      <a:pt x="23" y="20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2" y="15"/>
                      <a:pt x="13" y="15"/>
                      <a:pt x="14" y="15"/>
                    </a:cubicBezTo>
                    <a:cubicBezTo>
                      <a:pt x="15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6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5" name="Freeform 300"/>
              <p:cNvSpPr>
                <a:spLocks noEditPoints="1"/>
              </p:cNvSpPr>
              <p:nvPr/>
            </p:nvSpPr>
            <p:spPr bwMode="auto">
              <a:xfrm>
                <a:off x="-3708401" y="33877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8 w 25"/>
                  <a:gd name="T3" fmla="*/ 22 h 24"/>
                  <a:gd name="T4" fmla="*/ 2 w 25"/>
                  <a:gd name="T5" fmla="*/ 16 h 24"/>
                  <a:gd name="T6" fmla="*/ 1 w 25"/>
                  <a:gd name="T7" fmla="*/ 7 h 24"/>
                  <a:gd name="T8" fmla="*/ 12 w 25"/>
                  <a:gd name="T9" fmla="*/ 0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17 w 25"/>
                  <a:gd name="T17" fmla="*/ 23 h 24"/>
                  <a:gd name="T18" fmla="*/ 13 w 25"/>
                  <a:gd name="T19" fmla="*/ 24 h 24"/>
                  <a:gd name="T20" fmla="*/ 12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1 w 25"/>
                  <a:gd name="T27" fmla="*/ 15 h 24"/>
                  <a:gd name="T28" fmla="*/ 14 w 25"/>
                  <a:gd name="T29" fmla="*/ 15 h 24"/>
                  <a:gd name="T30" fmla="*/ 16 w 25"/>
                  <a:gd name="T31" fmla="*/ 13 h 24"/>
                  <a:gd name="T32" fmla="*/ 16 w 25"/>
                  <a:gd name="T33" fmla="*/ 11 h 24"/>
                  <a:gd name="T34" fmla="*/ 14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3"/>
                      <a:pt x="8" y="22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0" y="22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5"/>
                      <a:pt x="16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6" name="Freeform 301"/>
              <p:cNvSpPr>
                <a:spLocks noEditPoints="1"/>
              </p:cNvSpPr>
              <p:nvPr/>
            </p:nvSpPr>
            <p:spPr bwMode="auto">
              <a:xfrm>
                <a:off x="-3721101" y="341788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6 h 24"/>
                  <a:gd name="T6" fmla="*/ 0 w 25"/>
                  <a:gd name="T7" fmla="*/ 11 h 24"/>
                  <a:gd name="T8" fmla="*/ 1 w 25"/>
                  <a:gd name="T9" fmla="*/ 7 h 24"/>
                  <a:gd name="T10" fmla="*/ 12 w 25"/>
                  <a:gd name="T11" fmla="*/ 0 h 24"/>
                  <a:gd name="T12" fmla="*/ 17 w 25"/>
                  <a:gd name="T13" fmla="*/ 1 h 24"/>
                  <a:gd name="T14" fmla="*/ 24 w 25"/>
                  <a:gd name="T15" fmla="*/ 8 h 24"/>
                  <a:gd name="T16" fmla="*/ 23 w 25"/>
                  <a:gd name="T17" fmla="*/ 17 h 24"/>
                  <a:gd name="T18" fmla="*/ 21 w 25"/>
                  <a:gd name="T19" fmla="*/ 21 h 24"/>
                  <a:gd name="T20" fmla="*/ 16 w 25"/>
                  <a:gd name="T21" fmla="*/ 23 h 24"/>
                  <a:gd name="T22" fmla="*/ 13 w 25"/>
                  <a:gd name="T23" fmla="*/ 24 h 24"/>
                  <a:gd name="T24" fmla="*/ 12 w 25"/>
                  <a:gd name="T25" fmla="*/ 8 h 24"/>
                  <a:gd name="T26" fmla="*/ 9 w 25"/>
                  <a:gd name="T27" fmla="*/ 10 h 24"/>
                  <a:gd name="T28" fmla="*/ 9 w 25"/>
                  <a:gd name="T29" fmla="*/ 11 h 24"/>
                  <a:gd name="T30" fmla="*/ 9 w 25"/>
                  <a:gd name="T31" fmla="*/ 13 h 24"/>
                  <a:gd name="T32" fmla="*/ 11 w 25"/>
                  <a:gd name="T33" fmla="*/ 15 h 24"/>
                  <a:gd name="T34" fmla="*/ 14 w 25"/>
                  <a:gd name="T35" fmla="*/ 15 h 24"/>
                  <a:gd name="T36" fmla="*/ 15 w 25"/>
                  <a:gd name="T37" fmla="*/ 15 h 24"/>
                  <a:gd name="T38" fmla="*/ 16 w 25"/>
                  <a:gd name="T39" fmla="*/ 14 h 24"/>
                  <a:gd name="T40" fmla="*/ 16 w 25"/>
                  <a:gd name="T41" fmla="*/ 11 h 24"/>
                  <a:gd name="T42" fmla="*/ 14 w 25"/>
                  <a:gd name="T43" fmla="*/ 8 h 24"/>
                  <a:gd name="T44" fmla="*/ 12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8"/>
                      <a:pt x="1" y="16"/>
                    </a:cubicBezTo>
                    <a:cubicBezTo>
                      <a:pt x="1" y="14"/>
                      <a:pt x="0" y="13"/>
                      <a:pt x="0" y="11"/>
                    </a:cubicBezTo>
                    <a:cubicBezTo>
                      <a:pt x="0" y="10"/>
                      <a:pt x="1" y="8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3" y="5"/>
                      <a:pt x="24" y="8"/>
                    </a:cubicBezTo>
                    <a:cubicBezTo>
                      <a:pt x="25" y="11"/>
                      <a:pt x="25" y="14"/>
                      <a:pt x="23" y="17"/>
                    </a:cubicBezTo>
                    <a:cubicBezTo>
                      <a:pt x="23" y="18"/>
                      <a:pt x="22" y="20"/>
                      <a:pt x="21" y="21"/>
                    </a:cubicBezTo>
                    <a:cubicBezTo>
                      <a:pt x="19" y="22"/>
                      <a:pt x="18" y="23"/>
                      <a:pt x="16" y="23"/>
                    </a:cubicBezTo>
                    <a:cubicBezTo>
                      <a:pt x="15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7" name="Freeform 302"/>
              <p:cNvSpPr>
                <a:spLocks noEditPoints="1"/>
              </p:cNvSpPr>
              <p:nvPr/>
            </p:nvSpPr>
            <p:spPr bwMode="auto">
              <a:xfrm>
                <a:off x="-3738564" y="3448050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2 h 23"/>
                  <a:gd name="T4" fmla="*/ 3 w 26"/>
                  <a:gd name="T5" fmla="*/ 6 h 23"/>
                  <a:gd name="T6" fmla="*/ 13 w 26"/>
                  <a:gd name="T7" fmla="*/ 0 h 23"/>
                  <a:gd name="T8" fmla="*/ 19 w 26"/>
                  <a:gd name="T9" fmla="*/ 1 h 23"/>
                  <a:gd name="T10" fmla="*/ 25 w 26"/>
                  <a:gd name="T11" fmla="*/ 8 h 23"/>
                  <a:gd name="T12" fmla="*/ 24 w 26"/>
                  <a:gd name="T13" fmla="*/ 17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5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2"/>
                    </a:cubicBezTo>
                    <a:cubicBezTo>
                      <a:pt x="2" y="18"/>
                      <a:pt x="0" y="12"/>
                      <a:pt x="3" y="6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3" y="21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1"/>
                      <a:pt x="10" y="14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3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8" name="Freeform 303"/>
              <p:cNvSpPr>
                <a:spLocks noEditPoints="1"/>
              </p:cNvSpPr>
              <p:nvPr/>
            </p:nvSpPr>
            <p:spPr bwMode="auto">
              <a:xfrm>
                <a:off x="-3754439" y="3475038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7 w 26"/>
                  <a:gd name="T3" fmla="*/ 22 h 24"/>
                  <a:gd name="T4" fmla="*/ 3 w 26"/>
                  <a:gd name="T5" fmla="*/ 6 h 24"/>
                  <a:gd name="T6" fmla="*/ 13 w 26"/>
                  <a:gd name="T7" fmla="*/ 0 h 24"/>
                  <a:gd name="T8" fmla="*/ 19 w 26"/>
                  <a:gd name="T9" fmla="*/ 2 h 24"/>
                  <a:gd name="T10" fmla="*/ 25 w 26"/>
                  <a:gd name="T11" fmla="*/ 9 h 24"/>
                  <a:gd name="T12" fmla="*/ 24 w 26"/>
                  <a:gd name="T13" fmla="*/ 18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10 h 24"/>
                  <a:gd name="T20" fmla="*/ 11 w 26"/>
                  <a:gd name="T21" fmla="*/ 15 h 24"/>
                  <a:gd name="T22" fmla="*/ 14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5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1" y="18"/>
                      <a:pt x="0" y="11"/>
                      <a:pt x="3" y="6"/>
                    </a:cubicBezTo>
                    <a:cubicBezTo>
                      <a:pt x="5" y="2"/>
                      <a:pt x="8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2"/>
                      <a:pt x="18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9" y="14"/>
                      <a:pt x="11" y="15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79" name="Freeform 304"/>
              <p:cNvSpPr>
                <a:spLocks noEditPoints="1"/>
              </p:cNvSpPr>
              <p:nvPr/>
            </p:nvSpPr>
            <p:spPr bwMode="auto">
              <a:xfrm>
                <a:off x="-3671889" y="338296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9 w 26"/>
                  <a:gd name="T3" fmla="*/ 24 h 25"/>
                  <a:gd name="T4" fmla="*/ 2 w 26"/>
                  <a:gd name="T5" fmla="*/ 8 h 25"/>
                  <a:gd name="T6" fmla="*/ 14 w 26"/>
                  <a:gd name="T7" fmla="*/ 0 h 25"/>
                  <a:gd name="T8" fmla="*/ 18 w 26"/>
                  <a:gd name="T9" fmla="*/ 1 h 25"/>
                  <a:gd name="T10" fmla="*/ 25 w 26"/>
                  <a:gd name="T11" fmla="*/ 8 h 25"/>
                  <a:gd name="T12" fmla="*/ 25 w 26"/>
                  <a:gd name="T13" fmla="*/ 17 h 25"/>
                  <a:gd name="T14" fmla="*/ 14 w 26"/>
                  <a:gd name="T15" fmla="*/ 25 h 25"/>
                  <a:gd name="T16" fmla="*/ 14 w 26"/>
                  <a:gd name="T17" fmla="*/ 9 h 25"/>
                  <a:gd name="T18" fmla="*/ 10 w 26"/>
                  <a:gd name="T19" fmla="*/ 11 h 25"/>
                  <a:gd name="T20" fmla="*/ 12 w 26"/>
                  <a:gd name="T21" fmla="*/ 16 h 25"/>
                  <a:gd name="T22" fmla="*/ 17 w 26"/>
                  <a:gd name="T23" fmla="*/ 14 h 25"/>
                  <a:gd name="T24" fmla="*/ 17 w 26"/>
                  <a:gd name="T25" fmla="*/ 11 h 25"/>
                  <a:gd name="T26" fmla="*/ 15 w 26"/>
                  <a:gd name="T27" fmla="*/ 9 h 25"/>
                  <a:gd name="T28" fmla="*/ 14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1" y="24"/>
                      <a:pt x="9" y="24"/>
                    </a:cubicBezTo>
                    <a:cubicBezTo>
                      <a:pt x="3" y="21"/>
                      <a:pt x="0" y="14"/>
                      <a:pt x="2" y="8"/>
                    </a:cubicBezTo>
                    <a:cubicBezTo>
                      <a:pt x="4" y="4"/>
                      <a:pt x="9" y="0"/>
                      <a:pt x="14" y="0"/>
                    </a:cubicBezTo>
                    <a:cubicBezTo>
                      <a:pt x="15" y="0"/>
                      <a:pt x="17" y="1"/>
                      <a:pt x="18" y="1"/>
                    </a:cubicBezTo>
                    <a:cubicBezTo>
                      <a:pt x="21" y="2"/>
                      <a:pt x="23" y="5"/>
                      <a:pt x="25" y="8"/>
                    </a:cubicBezTo>
                    <a:cubicBezTo>
                      <a:pt x="26" y="10"/>
                      <a:pt x="26" y="14"/>
                      <a:pt x="25" y="17"/>
                    </a:cubicBezTo>
                    <a:cubicBezTo>
                      <a:pt x="23" y="22"/>
                      <a:pt x="19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2" y="9"/>
                      <a:pt x="10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7"/>
                      <a:pt x="17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0" name="Freeform 305"/>
              <p:cNvSpPr>
                <a:spLocks noEditPoints="1"/>
              </p:cNvSpPr>
              <p:nvPr/>
            </p:nvSpPr>
            <p:spPr bwMode="auto">
              <a:xfrm>
                <a:off x="-3684589" y="341471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8 w 26"/>
                  <a:gd name="T3" fmla="*/ 23 h 25"/>
                  <a:gd name="T4" fmla="*/ 2 w 26"/>
                  <a:gd name="T5" fmla="*/ 7 h 25"/>
                  <a:gd name="T6" fmla="*/ 9 w 26"/>
                  <a:gd name="T7" fmla="*/ 1 h 25"/>
                  <a:gd name="T8" fmla="*/ 18 w 26"/>
                  <a:gd name="T9" fmla="*/ 1 h 25"/>
                  <a:gd name="T10" fmla="*/ 25 w 26"/>
                  <a:gd name="T11" fmla="*/ 8 h 25"/>
                  <a:gd name="T12" fmla="*/ 25 w 26"/>
                  <a:gd name="T13" fmla="*/ 17 h 25"/>
                  <a:gd name="T14" fmla="*/ 14 w 26"/>
                  <a:gd name="T15" fmla="*/ 25 h 25"/>
                  <a:gd name="T16" fmla="*/ 14 w 26"/>
                  <a:gd name="T17" fmla="*/ 8 h 25"/>
                  <a:gd name="T18" fmla="*/ 12 w 26"/>
                  <a:gd name="T19" fmla="*/ 9 h 25"/>
                  <a:gd name="T20" fmla="*/ 10 w 26"/>
                  <a:gd name="T21" fmla="*/ 11 h 25"/>
                  <a:gd name="T22" fmla="*/ 12 w 26"/>
                  <a:gd name="T23" fmla="*/ 16 h 25"/>
                  <a:gd name="T24" fmla="*/ 17 w 26"/>
                  <a:gd name="T25" fmla="*/ 14 h 25"/>
                  <a:gd name="T26" fmla="*/ 17 w 26"/>
                  <a:gd name="T27" fmla="*/ 11 h 25"/>
                  <a:gd name="T28" fmla="*/ 15 w 26"/>
                  <a:gd name="T29" fmla="*/ 9 h 25"/>
                  <a:gd name="T30" fmla="*/ 14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0" y="24"/>
                      <a:pt x="8" y="23"/>
                    </a:cubicBezTo>
                    <a:cubicBezTo>
                      <a:pt x="2" y="20"/>
                      <a:pt x="0" y="13"/>
                      <a:pt x="2" y="7"/>
                    </a:cubicBezTo>
                    <a:cubicBezTo>
                      <a:pt x="4" y="5"/>
                      <a:pt x="6" y="2"/>
                      <a:pt x="9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3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5" y="17"/>
                    </a:cubicBezTo>
                    <a:cubicBezTo>
                      <a:pt x="23" y="22"/>
                      <a:pt x="18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2" y="9"/>
                    </a:cubicBezTo>
                    <a:cubicBezTo>
                      <a:pt x="11" y="9"/>
                      <a:pt x="10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9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1" name="Freeform 306"/>
              <p:cNvSpPr>
                <a:spLocks noEditPoints="1"/>
              </p:cNvSpPr>
              <p:nvPr/>
            </p:nvSpPr>
            <p:spPr bwMode="auto">
              <a:xfrm>
                <a:off x="-3700464" y="3444875"/>
                <a:ext cx="57150" cy="53975"/>
              </a:xfrm>
              <a:custGeom>
                <a:avLst/>
                <a:gdLst>
                  <a:gd name="T0" fmla="*/ 14 w 26"/>
                  <a:gd name="T1" fmla="*/ 25 h 25"/>
                  <a:gd name="T2" fmla="*/ 8 w 26"/>
                  <a:gd name="T3" fmla="*/ 24 h 25"/>
                  <a:gd name="T4" fmla="*/ 3 w 26"/>
                  <a:gd name="T5" fmla="*/ 7 h 25"/>
                  <a:gd name="T6" fmla="*/ 10 w 26"/>
                  <a:gd name="T7" fmla="*/ 2 h 25"/>
                  <a:gd name="T8" fmla="*/ 19 w 26"/>
                  <a:gd name="T9" fmla="*/ 2 h 25"/>
                  <a:gd name="T10" fmla="*/ 25 w 26"/>
                  <a:gd name="T11" fmla="*/ 9 h 25"/>
                  <a:gd name="T12" fmla="*/ 24 w 26"/>
                  <a:gd name="T13" fmla="*/ 18 h 25"/>
                  <a:gd name="T14" fmla="*/ 14 w 26"/>
                  <a:gd name="T15" fmla="*/ 25 h 25"/>
                  <a:gd name="T16" fmla="*/ 14 w 26"/>
                  <a:gd name="T17" fmla="*/ 9 h 25"/>
                  <a:gd name="T18" fmla="*/ 12 w 26"/>
                  <a:gd name="T19" fmla="*/ 9 h 25"/>
                  <a:gd name="T20" fmla="*/ 10 w 26"/>
                  <a:gd name="T21" fmla="*/ 11 h 25"/>
                  <a:gd name="T22" fmla="*/ 12 w 26"/>
                  <a:gd name="T23" fmla="*/ 16 h 25"/>
                  <a:gd name="T24" fmla="*/ 17 w 26"/>
                  <a:gd name="T25" fmla="*/ 15 h 25"/>
                  <a:gd name="T26" fmla="*/ 18 w 26"/>
                  <a:gd name="T27" fmla="*/ 12 h 25"/>
                  <a:gd name="T28" fmla="*/ 15 w 26"/>
                  <a:gd name="T29" fmla="*/ 9 h 25"/>
                  <a:gd name="T30" fmla="*/ 14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0" y="25"/>
                      <a:pt x="8" y="24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4" y="5"/>
                      <a:pt x="7" y="3"/>
                      <a:pt x="10" y="2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2" y="22"/>
                      <a:pt x="18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3" y="9"/>
                      <a:pt x="12" y="9"/>
                    </a:cubicBezTo>
                    <a:cubicBezTo>
                      <a:pt x="12" y="9"/>
                      <a:pt x="11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8"/>
                      <a:pt x="16" y="17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2" name="Freeform 307"/>
              <p:cNvSpPr>
                <a:spLocks noEditPoints="1"/>
              </p:cNvSpPr>
              <p:nvPr/>
            </p:nvSpPr>
            <p:spPr bwMode="auto">
              <a:xfrm>
                <a:off x="-3717926" y="3478213"/>
                <a:ext cx="58738" cy="50800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3 w 27"/>
                  <a:gd name="T5" fmla="*/ 6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4 w 27"/>
                  <a:gd name="T15" fmla="*/ 24 h 24"/>
                  <a:gd name="T16" fmla="*/ 14 w 27"/>
                  <a:gd name="T17" fmla="*/ 8 h 24"/>
                  <a:gd name="T18" fmla="*/ 10 w 27"/>
                  <a:gd name="T19" fmla="*/ 10 h 24"/>
                  <a:gd name="T20" fmla="*/ 12 w 27"/>
                  <a:gd name="T21" fmla="*/ 16 h 24"/>
                  <a:gd name="T22" fmla="*/ 18 w 27"/>
                  <a:gd name="T23" fmla="*/ 14 h 24"/>
                  <a:gd name="T24" fmla="*/ 18 w 27"/>
                  <a:gd name="T25" fmla="*/ 11 h 24"/>
                  <a:gd name="T26" fmla="*/ 16 w 27"/>
                  <a:gd name="T27" fmla="*/ 9 h 24"/>
                  <a:gd name="T28" fmla="*/ 14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2" y="19"/>
                      <a:pt x="0" y="12"/>
                      <a:pt x="3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1"/>
                    </a:cubicBezTo>
                    <a:cubicBezTo>
                      <a:pt x="23" y="3"/>
                      <a:pt x="25" y="6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2" y="22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0" y="10"/>
                    </a:cubicBezTo>
                    <a:cubicBezTo>
                      <a:pt x="9" y="12"/>
                      <a:pt x="10" y="14"/>
                      <a:pt x="12" y="16"/>
                    </a:cubicBezTo>
                    <a:cubicBezTo>
                      <a:pt x="14" y="17"/>
                      <a:pt x="17" y="16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3" name="Freeform 308"/>
              <p:cNvSpPr>
                <a:spLocks noEditPoints="1"/>
              </p:cNvSpPr>
              <p:nvPr/>
            </p:nvSpPr>
            <p:spPr bwMode="auto">
              <a:xfrm>
                <a:off x="-3643314" y="34131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8 w 25"/>
                  <a:gd name="T3" fmla="*/ 24 h 25"/>
                  <a:gd name="T4" fmla="*/ 1 w 25"/>
                  <a:gd name="T5" fmla="*/ 17 h 25"/>
                  <a:gd name="T6" fmla="*/ 1 w 25"/>
                  <a:gd name="T7" fmla="*/ 8 h 25"/>
                  <a:gd name="T8" fmla="*/ 13 w 25"/>
                  <a:gd name="T9" fmla="*/ 0 h 25"/>
                  <a:gd name="T10" fmla="*/ 17 w 25"/>
                  <a:gd name="T11" fmla="*/ 1 h 25"/>
                  <a:gd name="T12" fmla="*/ 24 w 25"/>
                  <a:gd name="T13" fmla="*/ 7 h 25"/>
                  <a:gd name="T14" fmla="*/ 24 w 25"/>
                  <a:gd name="T15" fmla="*/ 17 h 25"/>
                  <a:gd name="T16" fmla="*/ 17 w 25"/>
                  <a:gd name="T17" fmla="*/ 24 h 25"/>
                  <a:gd name="T18" fmla="*/ 12 w 25"/>
                  <a:gd name="T19" fmla="*/ 25 h 25"/>
                  <a:gd name="T20" fmla="*/ 13 w 25"/>
                  <a:gd name="T21" fmla="*/ 8 h 25"/>
                  <a:gd name="T22" fmla="*/ 9 w 25"/>
                  <a:gd name="T23" fmla="*/ 11 h 25"/>
                  <a:gd name="T24" fmla="*/ 9 w 25"/>
                  <a:gd name="T25" fmla="*/ 14 h 25"/>
                  <a:gd name="T26" fmla="*/ 11 w 25"/>
                  <a:gd name="T27" fmla="*/ 16 h 25"/>
                  <a:gd name="T28" fmla="*/ 14 w 25"/>
                  <a:gd name="T29" fmla="*/ 16 h 25"/>
                  <a:gd name="T30" fmla="*/ 16 w 25"/>
                  <a:gd name="T31" fmla="*/ 14 h 25"/>
                  <a:gd name="T32" fmla="*/ 16 w 25"/>
                  <a:gd name="T33" fmla="*/ 10 h 25"/>
                  <a:gd name="T34" fmla="*/ 14 w 25"/>
                  <a:gd name="T35" fmla="*/ 8 h 25"/>
                  <a:gd name="T36" fmla="*/ 13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9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4"/>
                      <a:pt x="24" y="17"/>
                    </a:cubicBezTo>
                    <a:cubicBezTo>
                      <a:pt x="23" y="20"/>
                      <a:pt x="20" y="22"/>
                      <a:pt x="17" y="24"/>
                    </a:cubicBezTo>
                    <a:cubicBezTo>
                      <a:pt x="16" y="24"/>
                      <a:pt x="14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1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3" y="17"/>
                      <a:pt x="14" y="16"/>
                    </a:cubicBezTo>
                    <a:cubicBezTo>
                      <a:pt x="14" y="16"/>
                      <a:pt x="16" y="15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4" name="Freeform 309"/>
              <p:cNvSpPr>
                <a:spLocks noEditPoints="1"/>
              </p:cNvSpPr>
              <p:nvPr/>
            </p:nvSpPr>
            <p:spPr bwMode="auto">
              <a:xfrm>
                <a:off x="-3627439" y="3451225"/>
                <a:ext cx="82550" cy="84138"/>
              </a:xfrm>
              <a:custGeom>
                <a:avLst/>
                <a:gdLst>
                  <a:gd name="T0" fmla="*/ 17 w 38"/>
                  <a:gd name="T1" fmla="*/ 39 h 39"/>
                  <a:gd name="T2" fmla="*/ 10 w 38"/>
                  <a:gd name="T3" fmla="*/ 37 h 39"/>
                  <a:gd name="T4" fmla="*/ 1 w 38"/>
                  <a:gd name="T5" fmla="*/ 26 h 39"/>
                  <a:gd name="T6" fmla="*/ 0 w 38"/>
                  <a:gd name="T7" fmla="*/ 19 h 39"/>
                  <a:gd name="T8" fmla="*/ 1 w 38"/>
                  <a:gd name="T9" fmla="*/ 15 h 39"/>
                  <a:gd name="T10" fmla="*/ 2 w 38"/>
                  <a:gd name="T11" fmla="*/ 12 h 39"/>
                  <a:gd name="T12" fmla="*/ 20 w 38"/>
                  <a:gd name="T13" fmla="*/ 0 h 39"/>
                  <a:gd name="T14" fmla="*/ 27 w 38"/>
                  <a:gd name="T15" fmla="*/ 1 h 39"/>
                  <a:gd name="T16" fmla="*/ 36 w 38"/>
                  <a:gd name="T17" fmla="*/ 11 h 39"/>
                  <a:gd name="T18" fmla="*/ 35 w 38"/>
                  <a:gd name="T19" fmla="*/ 27 h 39"/>
                  <a:gd name="T20" fmla="*/ 33 w 38"/>
                  <a:gd name="T21" fmla="*/ 31 h 39"/>
                  <a:gd name="T22" fmla="*/ 33 w 38"/>
                  <a:gd name="T23" fmla="*/ 31 h 39"/>
                  <a:gd name="T24" fmla="*/ 30 w 38"/>
                  <a:gd name="T25" fmla="*/ 34 h 39"/>
                  <a:gd name="T26" fmla="*/ 24 w 38"/>
                  <a:gd name="T27" fmla="*/ 38 h 39"/>
                  <a:gd name="T28" fmla="*/ 17 w 38"/>
                  <a:gd name="T29" fmla="*/ 39 h 39"/>
                  <a:gd name="T30" fmla="*/ 20 w 38"/>
                  <a:gd name="T31" fmla="*/ 8 h 39"/>
                  <a:gd name="T32" fmla="*/ 9 w 38"/>
                  <a:gd name="T33" fmla="*/ 15 h 39"/>
                  <a:gd name="T34" fmla="*/ 9 w 38"/>
                  <a:gd name="T35" fmla="*/ 17 h 39"/>
                  <a:gd name="T36" fmla="*/ 9 w 38"/>
                  <a:gd name="T37" fmla="*/ 17 h 39"/>
                  <a:gd name="T38" fmla="*/ 8 w 38"/>
                  <a:gd name="T39" fmla="*/ 19 h 39"/>
                  <a:gd name="T40" fmla="*/ 8 w 38"/>
                  <a:gd name="T41" fmla="*/ 24 h 39"/>
                  <a:gd name="T42" fmla="*/ 13 w 38"/>
                  <a:gd name="T43" fmla="*/ 30 h 39"/>
                  <a:gd name="T44" fmla="*/ 21 w 38"/>
                  <a:gd name="T45" fmla="*/ 30 h 39"/>
                  <a:gd name="T46" fmla="*/ 25 w 38"/>
                  <a:gd name="T47" fmla="*/ 28 h 39"/>
                  <a:gd name="T48" fmla="*/ 27 w 38"/>
                  <a:gd name="T49" fmla="*/ 26 h 39"/>
                  <a:gd name="T50" fmla="*/ 28 w 38"/>
                  <a:gd name="T51" fmla="*/ 24 h 39"/>
                  <a:gd name="T52" fmla="*/ 28 w 38"/>
                  <a:gd name="T53" fmla="*/ 14 h 39"/>
                  <a:gd name="T54" fmla="*/ 23 w 38"/>
                  <a:gd name="T55" fmla="*/ 9 h 39"/>
                  <a:gd name="T56" fmla="*/ 20 w 38"/>
                  <a:gd name="T57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8" h="39">
                    <a:moveTo>
                      <a:pt x="17" y="39"/>
                    </a:moveTo>
                    <a:cubicBezTo>
                      <a:pt x="15" y="39"/>
                      <a:pt x="12" y="38"/>
                      <a:pt x="10" y="37"/>
                    </a:cubicBezTo>
                    <a:cubicBezTo>
                      <a:pt x="5" y="35"/>
                      <a:pt x="2" y="31"/>
                      <a:pt x="1" y="26"/>
                    </a:cubicBezTo>
                    <a:cubicBezTo>
                      <a:pt x="0" y="24"/>
                      <a:pt x="0" y="21"/>
                      <a:pt x="0" y="19"/>
                    </a:cubicBezTo>
                    <a:cubicBezTo>
                      <a:pt x="0" y="18"/>
                      <a:pt x="0" y="16"/>
                      <a:pt x="1" y="15"/>
                    </a:cubicBezTo>
                    <a:cubicBezTo>
                      <a:pt x="1" y="14"/>
                      <a:pt x="1" y="13"/>
                      <a:pt x="2" y="12"/>
                    </a:cubicBezTo>
                    <a:cubicBezTo>
                      <a:pt x="5" y="5"/>
                      <a:pt x="12" y="0"/>
                      <a:pt x="20" y="0"/>
                    </a:cubicBezTo>
                    <a:cubicBezTo>
                      <a:pt x="22" y="0"/>
                      <a:pt x="24" y="0"/>
                      <a:pt x="27" y="1"/>
                    </a:cubicBezTo>
                    <a:cubicBezTo>
                      <a:pt x="31" y="3"/>
                      <a:pt x="34" y="6"/>
                      <a:pt x="36" y="11"/>
                    </a:cubicBezTo>
                    <a:cubicBezTo>
                      <a:pt x="38" y="16"/>
                      <a:pt x="38" y="22"/>
                      <a:pt x="35" y="27"/>
                    </a:cubicBezTo>
                    <a:cubicBezTo>
                      <a:pt x="35" y="28"/>
                      <a:pt x="34" y="30"/>
                      <a:pt x="33" y="31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2" y="32"/>
                      <a:pt x="31" y="33"/>
                      <a:pt x="30" y="34"/>
                    </a:cubicBezTo>
                    <a:cubicBezTo>
                      <a:pt x="29" y="35"/>
                      <a:pt x="26" y="37"/>
                      <a:pt x="24" y="38"/>
                    </a:cubicBezTo>
                    <a:cubicBezTo>
                      <a:pt x="22" y="39"/>
                      <a:pt x="20" y="39"/>
                      <a:pt x="17" y="39"/>
                    </a:cubicBezTo>
                    <a:close/>
                    <a:moveTo>
                      <a:pt x="20" y="8"/>
                    </a:moveTo>
                    <a:cubicBezTo>
                      <a:pt x="15" y="8"/>
                      <a:pt x="11" y="11"/>
                      <a:pt x="9" y="15"/>
                    </a:cubicBezTo>
                    <a:cubicBezTo>
                      <a:pt x="9" y="16"/>
                      <a:pt x="9" y="16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8" y="18"/>
                      <a:pt x="8" y="19"/>
                      <a:pt x="8" y="19"/>
                    </a:cubicBezTo>
                    <a:cubicBezTo>
                      <a:pt x="8" y="21"/>
                      <a:pt x="8" y="22"/>
                      <a:pt x="8" y="24"/>
                    </a:cubicBezTo>
                    <a:cubicBezTo>
                      <a:pt x="9" y="26"/>
                      <a:pt x="11" y="29"/>
                      <a:pt x="13" y="30"/>
                    </a:cubicBezTo>
                    <a:cubicBezTo>
                      <a:pt x="16" y="31"/>
                      <a:pt x="18" y="31"/>
                      <a:pt x="21" y="30"/>
                    </a:cubicBezTo>
                    <a:cubicBezTo>
                      <a:pt x="22" y="30"/>
                      <a:pt x="24" y="29"/>
                      <a:pt x="25" y="28"/>
                    </a:cubicBezTo>
                    <a:cubicBezTo>
                      <a:pt x="26" y="27"/>
                      <a:pt x="26" y="27"/>
                      <a:pt x="27" y="26"/>
                    </a:cubicBezTo>
                    <a:cubicBezTo>
                      <a:pt x="27" y="25"/>
                      <a:pt x="27" y="25"/>
                      <a:pt x="28" y="24"/>
                    </a:cubicBezTo>
                    <a:cubicBezTo>
                      <a:pt x="29" y="20"/>
                      <a:pt x="29" y="17"/>
                      <a:pt x="28" y="14"/>
                    </a:cubicBezTo>
                    <a:cubicBezTo>
                      <a:pt x="28" y="12"/>
                      <a:pt x="26" y="10"/>
                      <a:pt x="23" y="9"/>
                    </a:cubicBezTo>
                    <a:cubicBezTo>
                      <a:pt x="22" y="8"/>
                      <a:pt x="21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5" name="Freeform 310"/>
              <p:cNvSpPr>
                <a:spLocks noEditPoints="1"/>
              </p:cNvSpPr>
              <p:nvPr/>
            </p:nvSpPr>
            <p:spPr bwMode="auto">
              <a:xfrm>
                <a:off x="-3657601" y="3444875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6 w 24"/>
                  <a:gd name="T3" fmla="*/ 24 h 25"/>
                  <a:gd name="T4" fmla="*/ 0 w 24"/>
                  <a:gd name="T5" fmla="*/ 17 h 25"/>
                  <a:gd name="T6" fmla="*/ 0 w 24"/>
                  <a:gd name="T7" fmla="*/ 12 h 25"/>
                  <a:gd name="T8" fmla="*/ 1 w 24"/>
                  <a:gd name="T9" fmla="*/ 7 h 25"/>
                  <a:gd name="T10" fmla="*/ 12 w 24"/>
                  <a:gd name="T11" fmla="*/ 0 h 25"/>
                  <a:gd name="T12" fmla="*/ 17 w 24"/>
                  <a:gd name="T13" fmla="*/ 1 h 25"/>
                  <a:gd name="T14" fmla="*/ 23 w 24"/>
                  <a:gd name="T15" fmla="*/ 8 h 25"/>
                  <a:gd name="T16" fmla="*/ 23 w 24"/>
                  <a:gd name="T17" fmla="*/ 18 h 25"/>
                  <a:gd name="T18" fmla="*/ 20 w 24"/>
                  <a:gd name="T19" fmla="*/ 22 h 25"/>
                  <a:gd name="T20" fmla="*/ 16 w 24"/>
                  <a:gd name="T21" fmla="*/ 24 h 25"/>
                  <a:gd name="T22" fmla="*/ 12 w 24"/>
                  <a:gd name="T23" fmla="*/ 25 h 25"/>
                  <a:gd name="T24" fmla="*/ 12 w 24"/>
                  <a:gd name="T25" fmla="*/ 8 h 25"/>
                  <a:gd name="T26" fmla="*/ 8 w 24"/>
                  <a:gd name="T27" fmla="*/ 11 h 25"/>
                  <a:gd name="T28" fmla="*/ 8 w 24"/>
                  <a:gd name="T29" fmla="*/ 13 h 25"/>
                  <a:gd name="T30" fmla="*/ 8 w 24"/>
                  <a:gd name="T31" fmla="*/ 14 h 25"/>
                  <a:gd name="T32" fmla="*/ 10 w 24"/>
                  <a:gd name="T33" fmla="*/ 17 h 25"/>
                  <a:gd name="T34" fmla="*/ 13 w 24"/>
                  <a:gd name="T35" fmla="*/ 17 h 25"/>
                  <a:gd name="T36" fmla="*/ 14 w 24"/>
                  <a:gd name="T37" fmla="*/ 16 h 25"/>
                  <a:gd name="T38" fmla="*/ 15 w 24"/>
                  <a:gd name="T39" fmla="*/ 14 h 25"/>
                  <a:gd name="T40" fmla="*/ 16 w 24"/>
                  <a:gd name="T41" fmla="*/ 11 h 25"/>
                  <a:gd name="T42" fmla="*/ 14 w 24"/>
                  <a:gd name="T43" fmla="*/ 9 h 25"/>
                  <a:gd name="T44" fmla="*/ 12 w 24"/>
                  <a:gd name="T4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0" y="25"/>
                      <a:pt x="8" y="25"/>
                      <a:pt x="6" y="24"/>
                    </a:cubicBezTo>
                    <a:cubicBezTo>
                      <a:pt x="3" y="22"/>
                      <a:pt x="1" y="20"/>
                      <a:pt x="0" y="17"/>
                    </a:cubicBezTo>
                    <a:cubicBezTo>
                      <a:pt x="0" y="15"/>
                      <a:pt x="0" y="14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1"/>
                      <a:pt x="17" y="1"/>
                    </a:cubicBezTo>
                    <a:cubicBezTo>
                      <a:pt x="20" y="2"/>
                      <a:pt x="22" y="5"/>
                      <a:pt x="23" y="8"/>
                    </a:cubicBezTo>
                    <a:cubicBezTo>
                      <a:pt x="24" y="11"/>
                      <a:pt x="24" y="15"/>
                      <a:pt x="23" y="18"/>
                    </a:cubicBezTo>
                    <a:cubicBezTo>
                      <a:pt x="22" y="19"/>
                      <a:pt x="21" y="21"/>
                      <a:pt x="20" y="22"/>
                    </a:cubicBezTo>
                    <a:cubicBezTo>
                      <a:pt x="19" y="23"/>
                      <a:pt x="17" y="24"/>
                      <a:pt x="16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8" y="15"/>
                      <a:pt x="9" y="16"/>
                      <a:pt x="10" y="17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5"/>
                      <a:pt x="15" y="15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6" name="Freeform 311"/>
              <p:cNvSpPr>
                <a:spLocks noEditPoints="1"/>
              </p:cNvSpPr>
              <p:nvPr/>
            </p:nvSpPr>
            <p:spPr bwMode="auto">
              <a:xfrm>
                <a:off x="-3678239" y="3478213"/>
                <a:ext cx="57150" cy="52388"/>
              </a:xfrm>
              <a:custGeom>
                <a:avLst/>
                <a:gdLst>
                  <a:gd name="T0" fmla="*/ 14 w 27"/>
                  <a:gd name="T1" fmla="*/ 25 h 25"/>
                  <a:gd name="T2" fmla="*/ 8 w 27"/>
                  <a:gd name="T3" fmla="*/ 24 h 25"/>
                  <a:gd name="T4" fmla="*/ 3 w 27"/>
                  <a:gd name="T5" fmla="*/ 7 h 25"/>
                  <a:gd name="T6" fmla="*/ 14 w 27"/>
                  <a:gd name="T7" fmla="*/ 0 h 25"/>
                  <a:gd name="T8" fmla="*/ 20 w 27"/>
                  <a:gd name="T9" fmla="*/ 2 h 25"/>
                  <a:gd name="T10" fmla="*/ 26 w 27"/>
                  <a:gd name="T11" fmla="*/ 8 h 25"/>
                  <a:gd name="T12" fmla="*/ 25 w 27"/>
                  <a:gd name="T13" fmla="*/ 18 h 25"/>
                  <a:gd name="T14" fmla="*/ 14 w 27"/>
                  <a:gd name="T15" fmla="*/ 25 h 25"/>
                  <a:gd name="T16" fmla="*/ 14 w 27"/>
                  <a:gd name="T17" fmla="*/ 8 h 25"/>
                  <a:gd name="T18" fmla="*/ 11 w 27"/>
                  <a:gd name="T19" fmla="*/ 11 h 25"/>
                  <a:gd name="T20" fmla="*/ 12 w 27"/>
                  <a:gd name="T21" fmla="*/ 17 h 25"/>
                  <a:gd name="T22" fmla="*/ 14 w 27"/>
                  <a:gd name="T23" fmla="*/ 17 h 25"/>
                  <a:gd name="T24" fmla="*/ 18 w 27"/>
                  <a:gd name="T25" fmla="*/ 15 h 25"/>
                  <a:gd name="T26" fmla="*/ 18 w 27"/>
                  <a:gd name="T27" fmla="*/ 11 h 25"/>
                  <a:gd name="T28" fmla="*/ 16 w 27"/>
                  <a:gd name="T29" fmla="*/ 9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2" y="25"/>
                      <a:pt x="10" y="25"/>
                      <a:pt x="8" y="24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6" y="3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3" y="3"/>
                      <a:pt x="25" y="5"/>
                      <a:pt x="26" y="8"/>
                    </a:cubicBezTo>
                    <a:cubicBezTo>
                      <a:pt x="27" y="12"/>
                      <a:pt x="27" y="15"/>
                      <a:pt x="25" y="18"/>
                    </a:cubicBezTo>
                    <a:cubicBezTo>
                      <a:pt x="23" y="22"/>
                      <a:pt x="19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1"/>
                    </a:cubicBezTo>
                    <a:cubicBezTo>
                      <a:pt x="10" y="13"/>
                      <a:pt x="10" y="15"/>
                      <a:pt x="12" y="17"/>
                    </a:cubicBezTo>
                    <a:cubicBezTo>
                      <a:pt x="13" y="17"/>
                      <a:pt x="13" y="17"/>
                      <a:pt x="14" y="17"/>
                    </a:cubicBezTo>
                    <a:cubicBezTo>
                      <a:pt x="15" y="17"/>
                      <a:pt x="17" y="16"/>
                      <a:pt x="18" y="15"/>
                    </a:cubicBezTo>
                    <a:cubicBezTo>
                      <a:pt x="18" y="13"/>
                      <a:pt x="19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7" name="Freeform 312"/>
              <p:cNvSpPr>
                <a:spLocks noEditPoints="1"/>
              </p:cNvSpPr>
              <p:nvPr/>
            </p:nvSpPr>
            <p:spPr bwMode="auto">
              <a:xfrm>
                <a:off x="-3817939" y="3516313"/>
                <a:ext cx="50800" cy="49213"/>
              </a:xfrm>
              <a:custGeom>
                <a:avLst/>
                <a:gdLst>
                  <a:gd name="T0" fmla="*/ 12 w 24"/>
                  <a:gd name="T1" fmla="*/ 23 h 23"/>
                  <a:gd name="T2" fmla="*/ 5 w 24"/>
                  <a:gd name="T3" fmla="*/ 20 h 23"/>
                  <a:gd name="T4" fmla="*/ 0 w 24"/>
                  <a:gd name="T5" fmla="*/ 13 h 23"/>
                  <a:gd name="T6" fmla="*/ 0 w 24"/>
                  <a:gd name="T7" fmla="*/ 8 h 23"/>
                  <a:gd name="T8" fmla="*/ 2 w 24"/>
                  <a:gd name="T9" fmla="*/ 4 h 23"/>
                  <a:gd name="T10" fmla="*/ 11 w 24"/>
                  <a:gd name="T11" fmla="*/ 0 h 23"/>
                  <a:gd name="T12" fmla="*/ 18 w 24"/>
                  <a:gd name="T13" fmla="*/ 2 h 23"/>
                  <a:gd name="T14" fmla="*/ 23 w 24"/>
                  <a:gd name="T15" fmla="*/ 10 h 23"/>
                  <a:gd name="T16" fmla="*/ 21 w 24"/>
                  <a:gd name="T17" fmla="*/ 18 h 23"/>
                  <a:gd name="T18" fmla="*/ 18 w 24"/>
                  <a:gd name="T19" fmla="*/ 22 h 23"/>
                  <a:gd name="T20" fmla="*/ 13 w 24"/>
                  <a:gd name="T21" fmla="*/ 23 h 23"/>
                  <a:gd name="T22" fmla="*/ 12 w 24"/>
                  <a:gd name="T23" fmla="*/ 23 h 23"/>
                  <a:gd name="T24" fmla="*/ 11 w 24"/>
                  <a:gd name="T25" fmla="*/ 8 h 23"/>
                  <a:gd name="T26" fmla="*/ 8 w 24"/>
                  <a:gd name="T27" fmla="*/ 9 h 23"/>
                  <a:gd name="T28" fmla="*/ 8 w 24"/>
                  <a:gd name="T29" fmla="*/ 10 h 23"/>
                  <a:gd name="T30" fmla="*/ 8 w 24"/>
                  <a:gd name="T31" fmla="*/ 11 h 23"/>
                  <a:gd name="T32" fmla="*/ 10 w 24"/>
                  <a:gd name="T33" fmla="*/ 14 h 23"/>
                  <a:gd name="T34" fmla="*/ 13 w 24"/>
                  <a:gd name="T35" fmla="*/ 15 h 23"/>
                  <a:gd name="T36" fmla="*/ 14 w 24"/>
                  <a:gd name="T37" fmla="*/ 14 h 23"/>
                  <a:gd name="T38" fmla="*/ 15 w 24"/>
                  <a:gd name="T39" fmla="*/ 14 h 23"/>
                  <a:gd name="T40" fmla="*/ 15 w 24"/>
                  <a:gd name="T41" fmla="*/ 11 h 23"/>
                  <a:gd name="T42" fmla="*/ 13 w 24"/>
                  <a:gd name="T43" fmla="*/ 9 h 23"/>
                  <a:gd name="T44" fmla="*/ 11 w 24"/>
                  <a:gd name="T4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10" y="23"/>
                      <a:pt x="7" y="22"/>
                      <a:pt x="5" y="20"/>
                    </a:cubicBezTo>
                    <a:cubicBezTo>
                      <a:pt x="2" y="18"/>
                      <a:pt x="1" y="16"/>
                      <a:pt x="0" y="13"/>
                    </a:cubicBezTo>
                    <a:cubicBezTo>
                      <a:pt x="0" y="11"/>
                      <a:pt x="0" y="10"/>
                      <a:pt x="0" y="8"/>
                    </a:cubicBezTo>
                    <a:cubicBezTo>
                      <a:pt x="0" y="7"/>
                      <a:pt x="1" y="5"/>
                      <a:pt x="2" y="4"/>
                    </a:cubicBezTo>
                    <a:cubicBezTo>
                      <a:pt x="4" y="1"/>
                      <a:pt x="7" y="0"/>
                      <a:pt x="11" y="0"/>
                    </a:cubicBezTo>
                    <a:cubicBezTo>
                      <a:pt x="13" y="0"/>
                      <a:pt x="16" y="0"/>
                      <a:pt x="18" y="2"/>
                    </a:cubicBezTo>
                    <a:cubicBezTo>
                      <a:pt x="21" y="4"/>
                      <a:pt x="23" y="7"/>
                      <a:pt x="23" y="10"/>
                    </a:cubicBezTo>
                    <a:cubicBezTo>
                      <a:pt x="24" y="13"/>
                      <a:pt x="23" y="16"/>
                      <a:pt x="21" y="18"/>
                    </a:cubicBezTo>
                    <a:cubicBezTo>
                      <a:pt x="20" y="20"/>
                      <a:pt x="19" y="21"/>
                      <a:pt x="18" y="22"/>
                    </a:cubicBezTo>
                    <a:cubicBezTo>
                      <a:pt x="16" y="22"/>
                      <a:pt x="15" y="23"/>
                      <a:pt x="13" y="23"/>
                    </a:cubicBezTo>
                    <a:lnTo>
                      <a:pt x="12" y="23"/>
                    </a:ln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8" y="9"/>
                    </a:cubicBezTo>
                    <a:cubicBezTo>
                      <a:pt x="8" y="9"/>
                      <a:pt x="8" y="9"/>
                      <a:pt x="8" y="10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4" y="9"/>
                      <a:pt x="13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8" name="Freeform 313"/>
              <p:cNvSpPr>
                <a:spLocks noEditPoints="1"/>
              </p:cNvSpPr>
              <p:nvPr/>
            </p:nvSpPr>
            <p:spPr bwMode="auto">
              <a:xfrm>
                <a:off x="-3841751" y="3540125"/>
                <a:ext cx="55563" cy="50800"/>
              </a:xfrm>
              <a:custGeom>
                <a:avLst/>
                <a:gdLst>
                  <a:gd name="T0" fmla="*/ 15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3 w 26"/>
                  <a:gd name="T13" fmla="*/ 19 h 24"/>
                  <a:gd name="T14" fmla="*/ 15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2 w 26"/>
                  <a:gd name="T21" fmla="*/ 14 h 24"/>
                  <a:gd name="T22" fmla="*/ 15 w 26"/>
                  <a:gd name="T23" fmla="*/ 15 h 24"/>
                  <a:gd name="T24" fmla="*/ 17 w 26"/>
                  <a:gd name="T25" fmla="*/ 14 h 24"/>
                  <a:gd name="T26" fmla="*/ 17 w 26"/>
                  <a:gd name="T27" fmla="*/ 12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5" y="24"/>
                    </a:moveTo>
                    <a:cubicBezTo>
                      <a:pt x="12" y="24"/>
                      <a:pt x="9" y="22"/>
                      <a:pt x="6" y="21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6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5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10" y="13"/>
                      <a:pt x="12" y="14"/>
                    </a:cubicBezTo>
                    <a:cubicBezTo>
                      <a:pt x="12" y="15"/>
                      <a:pt x="14" y="15"/>
                      <a:pt x="15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89" name="Freeform 314"/>
              <p:cNvSpPr>
                <a:spLocks noEditPoints="1"/>
              </p:cNvSpPr>
              <p:nvPr/>
            </p:nvSpPr>
            <p:spPr bwMode="auto">
              <a:xfrm>
                <a:off x="-3860801" y="3563938"/>
                <a:ext cx="52388" cy="50800"/>
              </a:xfrm>
              <a:custGeom>
                <a:avLst/>
                <a:gdLst>
                  <a:gd name="T0" fmla="*/ 14 w 25"/>
                  <a:gd name="T1" fmla="*/ 24 h 24"/>
                  <a:gd name="T2" fmla="*/ 6 w 25"/>
                  <a:gd name="T3" fmla="*/ 20 h 24"/>
                  <a:gd name="T4" fmla="*/ 4 w 25"/>
                  <a:gd name="T5" fmla="*/ 4 h 24"/>
                  <a:gd name="T6" fmla="*/ 12 w 25"/>
                  <a:gd name="T7" fmla="*/ 0 h 24"/>
                  <a:gd name="T8" fmla="*/ 21 w 25"/>
                  <a:gd name="T9" fmla="*/ 3 h 24"/>
                  <a:gd name="T10" fmla="*/ 25 w 25"/>
                  <a:gd name="T11" fmla="*/ 12 h 24"/>
                  <a:gd name="T12" fmla="*/ 22 w 25"/>
                  <a:gd name="T13" fmla="*/ 20 h 24"/>
                  <a:gd name="T14" fmla="*/ 14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11 w 25"/>
                  <a:gd name="T21" fmla="*/ 14 h 24"/>
                  <a:gd name="T22" fmla="*/ 14 w 25"/>
                  <a:gd name="T23" fmla="*/ 16 h 24"/>
                  <a:gd name="T24" fmla="*/ 16 w 25"/>
                  <a:gd name="T25" fmla="*/ 15 h 24"/>
                  <a:gd name="T26" fmla="*/ 17 w 25"/>
                  <a:gd name="T27" fmla="*/ 12 h 24"/>
                  <a:gd name="T28" fmla="*/ 15 w 25"/>
                  <a:gd name="T29" fmla="*/ 10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1" y="24"/>
                      <a:pt x="8" y="22"/>
                      <a:pt x="6" y="20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1"/>
                      <a:pt x="9" y="13"/>
                      <a:pt x="11" y="14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0" name="Freeform 315"/>
              <p:cNvSpPr>
                <a:spLocks noEditPoints="1"/>
              </p:cNvSpPr>
              <p:nvPr/>
            </p:nvSpPr>
            <p:spPr bwMode="auto">
              <a:xfrm>
                <a:off x="-3881439" y="3587750"/>
                <a:ext cx="52388" cy="49213"/>
              </a:xfrm>
              <a:custGeom>
                <a:avLst/>
                <a:gdLst>
                  <a:gd name="T0" fmla="*/ 13 w 24"/>
                  <a:gd name="T1" fmla="*/ 23 h 23"/>
                  <a:gd name="T2" fmla="*/ 13 w 24"/>
                  <a:gd name="T3" fmla="*/ 23 h 23"/>
                  <a:gd name="T4" fmla="*/ 4 w 24"/>
                  <a:gd name="T5" fmla="*/ 20 h 23"/>
                  <a:gd name="T6" fmla="*/ 1 w 24"/>
                  <a:gd name="T7" fmla="*/ 11 h 23"/>
                  <a:gd name="T8" fmla="*/ 4 w 24"/>
                  <a:gd name="T9" fmla="*/ 3 h 23"/>
                  <a:gd name="T10" fmla="*/ 11 w 24"/>
                  <a:gd name="T11" fmla="*/ 0 h 23"/>
                  <a:gd name="T12" fmla="*/ 20 w 24"/>
                  <a:gd name="T13" fmla="*/ 3 h 23"/>
                  <a:gd name="T14" fmla="*/ 24 w 24"/>
                  <a:gd name="T15" fmla="*/ 12 h 23"/>
                  <a:gd name="T16" fmla="*/ 21 w 24"/>
                  <a:gd name="T17" fmla="*/ 20 h 23"/>
                  <a:gd name="T18" fmla="*/ 13 w 24"/>
                  <a:gd name="T19" fmla="*/ 23 h 23"/>
                  <a:gd name="T20" fmla="*/ 11 w 24"/>
                  <a:gd name="T21" fmla="*/ 8 h 23"/>
                  <a:gd name="T22" fmla="*/ 9 w 24"/>
                  <a:gd name="T23" fmla="*/ 9 h 23"/>
                  <a:gd name="T24" fmla="*/ 9 w 24"/>
                  <a:gd name="T25" fmla="*/ 11 h 23"/>
                  <a:gd name="T26" fmla="*/ 10 w 24"/>
                  <a:gd name="T27" fmla="*/ 14 h 23"/>
                  <a:gd name="T28" fmla="*/ 13 w 24"/>
                  <a:gd name="T29" fmla="*/ 15 h 23"/>
                  <a:gd name="T30" fmla="*/ 13 w 24"/>
                  <a:gd name="T31" fmla="*/ 15 h 23"/>
                  <a:gd name="T32" fmla="*/ 15 w 24"/>
                  <a:gd name="T33" fmla="*/ 14 h 23"/>
                  <a:gd name="T34" fmla="*/ 16 w 24"/>
                  <a:gd name="T35" fmla="*/ 12 h 23"/>
                  <a:gd name="T36" fmla="*/ 15 w 24"/>
                  <a:gd name="T37" fmla="*/ 9 h 23"/>
                  <a:gd name="T38" fmla="*/ 11 w 24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3">
                    <a:moveTo>
                      <a:pt x="13" y="23"/>
                    </a:moveTo>
                    <a:cubicBezTo>
                      <a:pt x="13" y="23"/>
                      <a:pt x="13" y="23"/>
                      <a:pt x="13" y="23"/>
                    </a:cubicBezTo>
                    <a:cubicBezTo>
                      <a:pt x="9" y="23"/>
                      <a:pt x="7" y="22"/>
                      <a:pt x="4" y="20"/>
                    </a:cubicBezTo>
                    <a:cubicBezTo>
                      <a:pt x="2" y="17"/>
                      <a:pt x="1" y="15"/>
                      <a:pt x="1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5" y="14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1" name="Freeform 316"/>
              <p:cNvSpPr>
                <a:spLocks noEditPoints="1"/>
              </p:cNvSpPr>
              <p:nvPr/>
            </p:nvSpPr>
            <p:spPr bwMode="auto">
              <a:xfrm>
                <a:off x="-3902076" y="3608388"/>
                <a:ext cx="50800" cy="52388"/>
              </a:xfrm>
              <a:custGeom>
                <a:avLst/>
                <a:gdLst>
                  <a:gd name="T0" fmla="*/ 13 w 24"/>
                  <a:gd name="T1" fmla="*/ 24 h 24"/>
                  <a:gd name="T2" fmla="*/ 12 w 24"/>
                  <a:gd name="T3" fmla="*/ 24 h 24"/>
                  <a:gd name="T4" fmla="*/ 4 w 24"/>
                  <a:gd name="T5" fmla="*/ 20 h 24"/>
                  <a:gd name="T6" fmla="*/ 0 w 24"/>
                  <a:gd name="T7" fmla="*/ 11 h 24"/>
                  <a:gd name="T8" fmla="*/ 4 w 24"/>
                  <a:gd name="T9" fmla="*/ 3 h 24"/>
                  <a:gd name="T10" fmla="*/ 11 w 24"/>
                  <a:gd name="T11" fmla="*/ 0 h 24"/>
                  <a:gd name="T12" fmla="*/ 20 w 24"/>
                  <a:gd name="T13" fmla="*/ 4 h 24"/>
                  <a:gd name="T14" fmla="*/ 24 w 24"/>
                  <a:gd name="T15" fmla="*/ 13 h 24"/>
                  <a:gd name="T16" fmla="*/ 20 w 24"/>
                  <a:gd name="T17" fmla="*/ 21 h 24"/>
                  <a:gd name="T18" fmla="*/ 13 w 24"/>
                  <a:gd name="T19" fmla="*/ 24 h 24"/>
                  <a:gd name="T20" fmla="*/ 12 w 24"/>
                  <a:gd name="T21" fmla="*/ 16 h 24"/>
                  <a:gd name="T22" fmla="*/ 13 w 24"/>
                  <a:gd name="T23" fmla="*/ 16 h 24"/>
                  <a:gd name="T24" fmla="*/ 15 w 24"/>
                  <a:gd name="T25" fmla="*/ 15 h 24"/>
                  <a:gd name="T26" fmla="*/ 16 w 24"/>
                  <a:gd name="T27" fmla="*/ 13 h 24"/>
                  <a:gd name="T28" fmla="*/ 14 w 24"/>
                  <a:gd name="T29" fmla="*/ 10 h 24"/>
                  <a:gd name="T30" fmla="*/ 11 w 24"/>
                  <a:gd name="T31" fmla="*/ 8 h 24"/>
                  <a:gd name="T32" fmla="*/ 9 w 24"/>
                  <a:gd name="T33" fmla="*/ 9 h 24"/>
                  <a:gd name="T34" fmla="*/ 8 w 24"/>
                  <a:gd name="T35" fmla="*/ 11 h 24"/>
                  <a:gd name="T36" fmla="*/ 10 w 24"/>
                  <a:gd name="T37" fmla="*/ 14 h 24"/>
                  <a:gd name="T38" fmla="*/ 12 w 24"/>
                  <a:gd name="T39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3"/>
                      <a:pt x="6" y="22"/>
                      <a:pt x="4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4" y="0"/>
                      <a:pt x="18" y="2"/>
                      <a:pt x="20" y="4"/>
                    </a:cubicBezTo>
                    <a:cubicBezTo>
                      <a:pt x="22" y="6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2" y="16"/>
                    </a:move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3"/>
                      <a:pt x="16" y="13"/>
                    </a:cubicBezTo>
                    <a:cubicBezTo>
                      <a:pt x="16" y="12"/>
                      <a:pt x="15" y="11"/>
                      <a:pt x="14" y="10"/>
                    </a:cubicBezTo>
                    <a:cubicBezTo>
                      <a:pt x="13" y="9"/>
                      <a:pt x="12" y="8"/>
                      <a:pt x="11" y="8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0" y="15"/>
                      <a:pt x="11" y="16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2" name="Freeform 317"/>
              <p:cNvSpPr>
                <a:spLocks noEditPoints="1"/>
              </p:cNvSpPr>
              <p:nvPr/>
            </p:nvSpPr>
            <p:spPr bwMode="auto">
              <a:xfrm>
                <a:off x="-3925889" y="3630613"/>
                <a:ext cx="50800" cy="50800"/>
              </a:xfrm>
              <a:custGeom>
                <a:avLst/>
                <a:gdLst>
                  <a:gd name="T0" fmla="*/ 13 w 24"/>
                  <a:gd name="T1" fmla="*/ 24 h 24"/>
                  <a:gd name="T2" fmla="*/ 11 w 24"/>
                  <a:gd name="T3" fmla="*/ 23 h 24"/>
                  <a:gd name="T4" fmla="*/ 3 w 24"/>
                  <a:gd name="T5" fmla="*/ 19 h 24"/>
                  <a:gd name="T6" fmla="*/ 0 w 24"/>
                  <a:gd name="T7" fmla="*/ 10 h 24"/>
                  <a:gd name="T8" fmla="*/ 4 w 24"/>
                  <a:gd name="T9" fmla="*/ 2 h 24"/>
                  <a:gd name="T10" fmla="*/ 11 w 24"/>
                  <a:gd name="T11" fmla="*/ 0 h 24"/>
                  <a:gd name="T12" fmla="*/ 21 w 24"/>
                  <a:gd name="T13" fmla="*/ 4 h 24"/>
                  <a:gd name="T14" fmla="*/ 24 w 24"/>
                  <a:gd name="T15" fmla="*/ 13 h 24"/>
                  <a:gd name="T16" fmla="*/ 20 w 24"/>
                  <a:gd name="T17" fmla="*/ 21 h 24"/>
                  <a:gd name="T18" fmla="*/ 13 w 24"/>
                  <a:gd name="T19" fmla="*/ 24 h 24"/>
                  <a:gd name="T20" fmla="*/ 11 w 24"/>
                  <a:gd name="T21" fmla="*/ 8 h 24"/>
                  <a:gd name="T22" fmla="*/ 9 w 24"/>
                  <a:gd name="T23" fmla="*/ 9 h 24"/>
                  <a:gd name="T24" fmla="*/ 9 w 24"/>
                  <a:gd name="T25" fmla="*/ 11 h 24"/>
                  <a:gd name="T26" fmla="*/ 10 w 24"/>
                  <a:gd name="T27" fmla="*/ 14 h 24"/>
                  <a:gd name="T28" fmla="*/ 12 w 24"/>
                  <a:gd name="T29" fmla="*/ 15 h 24"/>
                  <a:gd name="T30" fmla="*/ 13 w 24"/>
                  <a:gd name="T31" fmla="*/ 15 h 24"/>
                  <a:gd name="T32" fmla="*/ 15 w 24"/>
                  <a:gd name="T33" fmla="*/ 15 h 24"/>
                  <a:gd name="T34" fmla="*/ 16 w 24"/>
                  <a:gd name="T35" fmla="*/ 13 h 24"/>
                  <a:gd name="T36" fmla="*/ 15 w 24"/>
                  <a:gd name="T37" fmla="*/ 10 h 24"/>
                  <a:gd name="T38" fmla="*/ 11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2" y="24"/>
                      <a:pt x="12" y="23"/>
                      <a:pt x="11" y="23"/>
                    </a:cubicBezTo>
                    <a:cubicBezTo>
                      <a:pt x="8" y="23"/>
                      <a:pt x="5" y="21"/>
                      <a:pt x="3" y="19"/>
                    </a:cubicBezTo>
                    <a:cubicBezTo>
                      <a:pt x="1" y="16"/>
                      <a:pt x="0" y="14"/>
                      <a:pt x="0" y="10"/>
                    </a:cubicBezTo>
                    <a:cubicBezTo>
                      <a:pt x="0" y="7"/>
                      <a:pt x="2" y="4"/>
                      <a:pt x="4" y="2"/>
                    </a:cubicBezTo>
                    <a:cubicBezTo>
                      <a:pt x="6" y="1"/>
                      <a:pt x="9" y="0"/>
                      <a:pt x="11" y="0"/>
                    </a:cubicBezTo>
                    <a:cubicBezTo>
                      <a:pt x="15" y="0"/>
                      <a:pt x="18" y="1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8" y="11"/>
                      <a:pt x="9" y="13"/>
                      <a:pt x="10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6" y="13"/>
                    </a:cubicBezTo>
                    <a:cubicBezTo>
                      <a:pt x="16" y="12"/>
                      <a:pt x="15" y="10"/>
                      <a:pt x="15" y="10"/>
                    </a:cubicBezTo>
                    <a:cubicBezTo>
                      <a:pt x="14" y="9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3" name="Freeform 318"/>
              <p:cNvSpPr>
                <a:spLocks noEditPoints="1"/>
              </p:cNvSpPr>
              <p:nvPr/>
            </p:nvSpPr>
            <p:spPr bwMode="auto">
              <a:xfrm>
                <a:off x="-3800476" y="354488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7 w 26"/>
                  <a:gd name="T3" fmla="*/ 21 h 24"/>
                  <a:gd name="T4" fmla="*/ 4 w 26"/>
                  <a:gd name="T5" fmla="*/ 4 h 24"/>
                  <a:gd name="T6" fmla="*/ 12 w 26"/>
                  <a:gd name="T7" fmla="*/ 0 h 24"/>
                  <a:gd name="T8" fmla="*/ 13 w 26"/>
                  <a:gd name="T9" fmla="*/ 0 h 24"/>
                  <a:gd name="T10" fmla="*/ 21 w 26"/>
                  <a:gd name="T11" fmla="*/ 2 h 24"/>
                  <a:gd name="T12" fmla="*/ 26 w 26"/>
                  <a:gd name="T13" fmla="*/ 10 h 24"/>
                  <a:gd name="T14" fmla="*/ 23 w 26"/>
                  <a:gd name="T15" fmla="*/ 19 h 24"/>
                  <a:gd name="T16" fmla="*/ 14 w 26"/>
                  <a:gd name="T17" fmla="*/ 24 h 24"/>
                  <a:gd name="T18" fmla="*/ 13 w 26"/>
                  <a:gd name="T19" fmla="*/ 8 h 24"/>
                  <a:gd name="T20" fmla="*/ 13 w 26"/>
                  <a:gd name="T21" fmla="*/ 8 h 24"/>
                  <a:gd name="T22" fmla="*/ 10 w 26"/>
                  <a:gd name="T23" fmla="*/ 9 h 24"/>
                  <a:gd name="T24" fmla="*/ 12 w 26"/>
                  <a:gd name="T25" fmla="*/ 15 h 24"/>
                  <a:gd name="T26" fmla="*/ 14 w 26"/>
                  <a:gd name="T27" fmla="*/ 15 h 24"/>
                  <a:gd name="T28" fmla="*/ 17 w 26"/>
                  <a:gd name="T29" fmla="*/ 14 h 24"/>
                  <a:gd name="T30" fmla="*/ 18 w 26"/>
                  <a:gd name="T31" fmla="*/ 11 h 24"/>
                  <a:gd name="T32" fmla="*/ 16 w 26"/>
                  <a:gd name="T33" fmla="*/ 9 h 24"/>
                  <a:gd name="T34" fmla="*/ 13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9" y="23"/>
                      <a:pt x="7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3" y="4"/>
                      <a:pt x="25" y="7"/>
                      <a:pt x="26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10" y="13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10"/>
                      <a:pt x="17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4" name="Freeform 319"/>
              <p:cNvSpPr>
                <a:spLocks noEditPoints="1"/>
              </p:cNvSpPr>
              <p:nvPr/>
            </p:nvSpPr>
            <p:spPr bwMode="auto">
              <a:xfrm>
                <a:off x="-3821114" y="3570288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3 w 26"/>
                  <a:gd name="T13" fmla="*/ 19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1 w 26"/>
                  <a:gd name="T21" fmla="*/ 14 h 24"/>
                  <a:gd name="T22" fmla="*/ 16 w 26"/>
                  <a:gd name="T23" fmla="*/ 14 h 24"/>
                  <a:gd name="T24" fmla="*/ 17 w 26"/>
                  <a:gd name="T25" fmla="*/ 12 h 24"/>
                  <a:gd name="T26" fmla="*/ 16 w 26"/>
                  <a:gd name="T27" fmla="*/ 9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2"/>
                      <a:pt x="6" y="21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19"/>
                    </a:cubicBezTo>
                    <a:cubicBezTo>
                      <a:pt x="20" y="22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1"/>
                      <a:pt x="9" y="13"/>
                      <a:pt x="11" y="14"/>
                    </a:cubicBezTo>
                    <a:cubicBezTo>
                      <a:pt x="13" y="16"/>
                      <a:pt x="15" y="16"/>
                      <a:pt x="16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5" name="Freeform 320"/>
              <p:cNvSpPr>
                <a:spLocks noEditPoints="1"/>
              </p:cNvSpPr>
              <p:nvPr/>
            </p:nvSpPr>
            <p:spPr bwMode="auto">
              <a:xfrm>
                <a:off x="-3841751" y="3594100"/>
                <a:ext cx="53975" cy="50800"/>
              </a:xfrm>
              <a:custGeom>
                <a:avLst/>
                <a:gdLst>
                  <a:gd name="T0" fmla="*/ 14 w 25"/>
                  <a:gd name="T1" fmla="*/ 24 h 24"/>
                  <a:gd name="T2" fmla="*/ 5 w 25"/>
                  <a:gd name="T3" fmla="*/ 21 h 24"/>
                  <a:gd name="T4" fmla="*/ 4 w 25"/>
                  <a:gd name="T5" fmla="*/ 4 h 24"/>
                  <a:gd name="T6" fmla="*/ 13 w 25"/>
                  <a:gd name="T7" fmla="*/ 0 h 24"/>
                  <a:gd name="T8" fmla="*/ 21 w 25"/>
                  <a:gd name="T9" fmla="*/ 3 h 24"/>
                  <a:gd name="T10" fmla="*/ 25 w 25"/>
                  <a:gd name="T11" fmla="*/ 12 h 24"/>
                  <a:gd name="T12" fmla="*/ 22 w 25"/>
                  <a:gd name="T13" fmla="*/ 20 h 24"/>
                  <a:gd name="T14" fmla="*/ 22 w 25"/>
                  <a:gd name="T15" fmla="*/ 21 h 24"/>
                  <a:gd name="T16" fmla="*/ 14 w 25"/>
                  <a:gd name="T17" fmla="*/ 24 h 24"/>
                  <a:gd name="T18" fmla="*/ 13 w 25"/>
                  <a:gd name="T19" fmla="*/ 8 h 24"/>
                  <a:gd name="T20" fmla="*/ 10 w 25"/>
                  <a:gd name="T21" fmla="*/ 9 h 24"/>
                  <a:gd name="T22" fmla="*/ 10 w 25"/>
                  <a:gd name="T23" fmla="*/ 10 h 24"/>
                  <a:gd name="T24" fmla="*/ 11 w 25"/>
                  <a:gd name="T25" fmla="*/ 15 h 24"/>
                  <a:gd name="T26" fmla="*/ 16 w 25"/>
                  <a:gd name="T27" fmla="*/ 15 h 24"/>
                  <a:gd name="T28" fmla="*/ 17 w 25"/>
                  <a:gd name="T29" fmla="*/ 12 h 24"/>
                  <a:gd name="T30" fmla="*/ 16 w 25"/>
                  <a:gd name="T31" fmla="*/ 10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3" y="6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6" name="Freeform 321"/>
              <p:cNvSpPr>
                <a:spLocks noEditPoints="1"/>
              </p:cNvSpPr>
              <p:nvPr/>
            </p:nvSpPr>
            <p:spPr bwMode="auto">
              <a:xfrm>
                <a:off x="-3863976" y="36179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0 h 24"/>
                  <a:gd name="T4" fmla="*/ 4 w 25"/>
                  <a:gd name="T5" fmla="*/ 4 h 24"/>
                  <a:gd name="T6" fmla="*/ 12 w 25"/>
                  <a:gd name="T7" fmla="*/ 0 h 24"/>
                  <a:gd name="T8" fmla="*/ 21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21 w 25"/>
                  <a:gd name="T15" fmla="*/ 21 h 24"/>
                  <a:gd name="T16" fmla="*/ 13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10 w 25"/>
                  <a:gd name="T23" fmla="*/ 10 h 24"/>
                  <a:gd name="T24" fmla="*/ 10 w 25"/>
                  <a:gd name="T25" fmla="*/ 15 h 24"/>
                  <a:gd name="T26" fmla="*/ 16 w 25"/>
                  <a:gd name="T27" fmla="*/ 15 h 24"/>
                  <a:gd name="T28" fmla="*/ 16 w 25"/>
                  <a:gd name="T29" fmla="*/ 13 h 24"/>
                  <a:gd name="T30" fmla="*/ 15 w 25"/>
                  <a:gd name="T31" fmla="*/ 10 h 24"/>
                  <a:gd name="T32" fmla="*/ 12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6" y="23"/>
                      <a:pt x="4" y="20"/>
                    </a:cubicBezTo>
                    <a:cubicBezTo>
                      <a:pt x="0" y="16"/>
                      <a:pt x="0" y="8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2"/>
                      <a:pt x="21" y="4"/>
                    </a:cubicBezTo>
                    <a:cubicBezTo>
                      <a:pt x="23" y="6"/>
                      <a:pt x="24" y="9"/>
                      <a:pt x="25" y="12"/>
                    </a:cubicBezTo>
                    <a:cubicBezTo>
                      <a:pt x="25" y="16"/>
                      <a:pt x="23" y="19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8" y="11"/>
                      <a:pt x="8" y="13"/>
                      <a:pt x="10" y="15"/>
                    </a:cubicBezTo>
                    <a:cubicBezTo>
                      <a:pt x="11" y="16"/>
                      <a:pt x="14" y="17"/>
                      <a:pt x="16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7" name="Freeform 322"/>
              <p:cNvSpPr>
                <a:spLocks noEditPoints="1"/>
              </p:cNvSpPr>
              <p:nvPr/>
            </p:nvSpPr>
            <p:spPr bwMode="auto">
              <a:xfrm>
                <a:off x="-3889376" y="3640138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5 w 26"/>
                  <a:gd name="T5" fmla="*/ 3 h 24"/>
                  <a:gd name="T6" fmla="*/ 13 w 26"/>
                  <a:gd name="T7" fmla="*/ 0 h 24"/>
                  <a:gd name="T8" fmla="*/ 22 w 26"/>
                  <a:gd name="T9" fmla="*/ 4 h 24"/>
                  <a:gd name="T10" fmla="*/ 25 w 26"/>
                  <a:gd name="T11" fmla="*/ 13 h 24"/>
                  <a:gd name="T12" fmla="*/ 22 w 26"/>
                  <a:gd name="T13" fmla="*/ 21 h 24"/>
                  <a:gd name="T14" fmla="*/ 22 w 26"/>
                  <a:gd name="T15" fmla="*/ 21 h 24"/>
                  <a:gd name="T16" fmla="*/ 14 w 26"/>
                  <a:gd name="T17" fmla="*/ 24 h 24"/>
                  <a:gd name="T18" fmla="*/ 13 w 26"/>
                  <a:gd name="T19" fmla="*/ 8 h 24"/>
                  <a:gd name="T20" fmla="*/ 11 w 26"/>
                  <a:gd name="T21" fmla="*/ 9 h 24"/>
                  <a:gd name="T22" fmla="*/ 11 w 26"/>
                  <a:gd name="T23" fmla="*/ 9 h 24"/>
                  <a:gd name="T24" fmla="*/ 11 w 26"/>
                  <a:gd name="T25" fmla="*/ 14 h 24"/>
                  <a:gd name="T26" fmla="*/ 14 w 26"/>
                  <a:gd name="T27" fmla="*/ 16 h 24"/>
                  <a:gd name="T28" fmla="*/ 16 w 26"/>
                  <a:gd name="T29" fmla="*/ 15 h 24"/>
                  <a:gd name="T30" fmla="*/ 17 w 26"/>
                  <a:gd name="T31" fmla="*/ 12 h 24"/>
                  <a:gd name="T32" fmla="*/ 16 w 26"/>
                  <a:gd name="T33" fmla="*/ 9 h 24"/>
                  <a:gd name="T34" fmla="*/ 13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2"/>
                      <a:pt x="5" y="20"/>
                    </a:cubicBezTo>
                    <a:cubicBezTo>
                      <a:pt x="0" y="15"/>
                      <a:pt x="1" y="7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20" y="1"/>
                      <a:pt x="22" y="4"/>
                    </a:cubicBezTo>
                    <a:cubicBezTo>
                      <a:pt x="24" y="6"/>
                      <a:pt x="26" y="9"/>
                      <a:pt x="25" y="13"/>
                    </a:cubicBezTo>
                    <a:cubicBezTo>
                      <a:pt x="25" y="16"/>
                      <a:pt x="24" y="19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0"/>
                      <a:pt x="9" y="13"/>
                      <a:pt x="11" y="14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8" name="Freeform 323"/>
              <p:cNvSpPr>
                <a:spLocks noEditPoints="1"/>
              </p:cNvSpPr>
              <p:nvPr/>
            </p:nvSpPr>
            <p:spPr bwMode="auto">
              <a:xfrm>
                <a:off x="-3784601" y="3578225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4 w 26"/>
                  <a:gd name="T7" fmla="*/ 0 h 24"/>
                  <a:gd name="T8" fmla="*/ 21 w 26"/>
                  <a:gd name="T9" fmla="*/ 2 h 24"/>
                  <a:gd name="T10" fmla="*/ 26 w 26"/>
                  <a:gd name="T11" fmla="*/ 10 h 24"/>
                  <a:gd name="T12" fmla="*/ 23 w 26"/>
                  <a:gd name="T13" fmla="*/ 19 h 24"/>
                  <a:gd name="T14" fmla="*/ 14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4 h 24"/>
                  <a:gd name="T24" fmla="*/ 18 w 26"/>
                  <a:gd name="T25" fmla="*/ 11 h 24"/>
                  <a:gd name="T26" fmla="*/ 16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3"/>
                      <a:pt x="6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4" y="4"/>
                      <a:pt x="25" y="7"/>
                      <a:pt x="26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10" y="14"/>
                      <a:pt x="11" y="15"/>
                    </a:cubicBezTo>
                    <a:cubicBezTo>
                      <a:pt x="13" y="16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599" name="Freeform 324"/>
              <p:cNvSpPr>
                <a:spLocks noEditPoints="1"/>
              </p:cNvSpPr>
              <p:nvPr/>
            </p:nvSpPr>
            <p:spPr bwMode="auto">
              <a:xfrm>
                <a:off x="-3805239" y="3603625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6 w 26"/>
                  <a:gd name="T11" fmla="*/ 11 h 24"/>
                  <a:gd name="T12" fmla="*/ 23 w 26"/>
                  <a:gd name="T13" fmla="*/ 20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1 w 26"/>
                  <a:gd name="T21" fmla="*/ 15 h 24"/>
                  <a:gd name="T22" fmla="*/ 14 w 26"/>
                  <a:gd name="T23" fmla="*/ 16 h 24"/>
                  <a:gd name="T24" fmla="*/ 17 w 26"/>
                  <a:gd name="T25" fmla="*/ 15 h 24"/>
                  <a:gd name="T26" fmla="*/ 18 w 26"/>
                  <a:gd name="T27" fmla="*/ 12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3"/>
                      <a:pt x="5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7" y="2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6" y="11"/>
                    </a:cubicBezTo>
                    <a:cubicBezTo>
                      <a:pt x="26" y="14"/>
                      <a:pt x="25" y="18"/>
                      <a:pt x="23" y="20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9" y="14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0" name="Freeform 325"/>
              <p:cNvSpPr>
                <a:spLocks noEditPoints="1"/>
              </p:cNvSpPr>
              <p:nvPr/>
            </p:nvSpPr>
            <p:spPr bwMode="auto">
              <a:xfrm>
                <a:off x="-3829051" y="3630613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1 h 24"/>
                  <a:gd name="T4" fmla="*/ 5 w 26"/>
                  <a:gd name="T5" fmla="*/ 4 h 24"/>
                  <a:gd name="T6" fmla="*/ 14 w 26"/>
                  <a:gd name="T7" fmla="*/ 0 h 24"/>
                  <a:gd name="T8" fmla="*/ 22 w 26"/>
                  <a:gd name="T9" fmla="*/ 3 h 24"/>
                  <a:gd name="T10" fmla="*/ 26 w 26"/>
                  <a:gd name="T11" fmla="*/ 12 h 24"/>
                  <a:gd name="T12" fmla="*/ 22 w 26"/>
                  <a:gd name="T13" fmla="*/ 20 h 24"/>
                  <a:gd name="T14" fmla="*/ 14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5 h 24"/>
                  <a:gd name="T24" fmla="*/ 18 w 26"/>
                  <a:gd name="T25" fmla="*/ 12 h 24"/>
                  <a:gd name="T26" fmla="*/ 16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1" y="16"/>
                      <a:pt x="0" y="8"/>
                      <a:pt x="5" y="4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6" y="8"/>
                      <a:pt x="26" y="12"/>
                    </a:cubicBezTo>
                    <a:cubicBezTo>
                      <a:pt x="26" y="15"/>
                      <a:pt x="25" y="18"/>
                      <a:pt x="22" y="20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5" y="16"/>
                      <a:pt x="17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8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1" name="Freeform 326"/>
              <p:cNvSpPr>
                <a:spLocks noEditPoints="1"/>
              </p:cNvSpPr>
              <p:nvPr/>
            </p:nvSpPr>
            <p:spPr bwMode="auto">
              <a:xfrm>
                <a:off x="-3852864" y="365442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4 w 26"/>
                  <a:gd name="T3" fmla="*/ 21 h 25"/>
                  <a:gd name="T4" fmla="*/ 5 w 26"/>
                  <a:gd name="T5" fmla="*/ 4 h 25"/>
                  <a:gd name="T6" fmla="*/ 13 w 26"/>
                  <a:gd name="T7" fmla="*/ 0 h 25"/>
                  <a:gd name="T8" fmla="*/ 22 w 26"/>
                  <a:gd name="T9" fmla="*/ 4 h 25"/>
                  <a:gd name="T10" fmla="*/ 25 w 26"/>
                  <a:gd name="T11" fmla="*/ 12 h 25"/>
                  <a:gd name="T12" fmla="*/ 22 w 26"/>
                  <a:gd name="T13" fmla="*/ 21 h 25"/>
                  <a:gd name="T14" fmla="*/ 13 w 26"/>
                  <a:gd name="T15" fmla="*/ 25 h 25"/>
                  <a:gd name="T16" fmla="*/ 13 w 26"/>
                  <a:gd name="T17" fmla="*/ 8 h 25"/>
                  <a:gd name="T18" fmla="*/ 10 w 26"/>
                  <a:gd name="T19" fmla="*/ 9 h 25"/>
                  <a:gd name="T20" fmla="*/ 10 w 26"/>
                  <a:gd name="T21" fmla="*/ 15 h 25"/>
                  <a:gd name="T22" fmla="*/ 16 w 26"/>
                  <a:gd name="T23" fmla="*/ 15 h 25"/>
                  <a:gd name="T24" fmla="*/ 17 w 26"/>
                  <a:gd name="T25" fmla="*/ 12 h 25"/>
                  <a:gd name="T26" fmla="*/ 16 w 26"/>
                  <a:gd name="T27" fmla="*/ 10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3"/>
                      <a:pt x="4" y="21"/>
                    </a:cubicBezTo>
                    <a:cubicBezTo>
                      <a:pt x="0" y="16"/>
                      <a:pt x="0" y="8"/>
                      <a:pt x="5" y="4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20" y="2"/>
                      <a:pt x="22" y="4"/>
                    </a:cubicBezTo>
                    <a:cubicBezTo>
                      <a:pt x="24" y="6"/>
                      <a:pt x="26" y="9"/>
                      <a:pt x="25" y="12"/>
                    </a:cubicBezTo>
                    <a:cubicBezTo>
                      <a:pt x="25" y="16"/>
                      <a:pt x="24" y="19"/>
                      <a:pt x="22" y="21"/>
                    </a:cubicBezTo>
                    <a:cubicBezTo>
                      <a:pt x="19" y="23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7"/>
                      <a:pt x="14" y="17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2" name="Freeform 327"/>
              <p:cNvSpPr>
                <a:spLocks noEditPoints="1"/>
              </p:cNvSpPr>
              <p:nvPr/>
            </p:nvSpPr>
            <p:spPr bwMode="auto">
              <a:xfrm>
                <a:off x="-3767139" y="3613150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2 h 25"/>
                  <a:gd name="T4" fmla="*/ 4 w 26"/>
                  <a:gd name="T5" fmla="*/ 5 h 25"/>
                  <a:gd name="T6" fmla="*/ 14 w 26"/>
                  <a:gd name="T7" fmla="*/ 0 h 25"/>
                  <a:gd name="T8" fmla="*/ 21 w 26"/>
                  <a:gd name="T9" fmla="*/ 3 h 25"/>
                  <a:gd name="T10" fmla="*/ 25 w 26"/>
                  <a:gd name="T11" fmla="*/ 11 h 25"/>
                  <a:gd name="T12" fmla="*/ 23 w 26"/>
                  <a:gd name="T13" fmla="*/ 20 h 25"/>
                  <a:gd name="T14" fmla="*/ 13 w 26"/>
                  <a:gd name="T15" fmla="*/ 25 h 25"/>
                  <a:gd name="T16" fmla="*/ 14 w 26"/>
                  <a:gd name="T17" fmla="*/ 8 h 25"/>
                  <a:gd name="T18" fmla="*/ 10 w 26"/>
                  <a:gd name="T19" fmla="*/ 10 h 25"/>
                  <a:gd name="T20" fmla="*/ 10 w 26"/>
                  <a:gd name="T21" fmla="*/ 16 h 25"/>
                  <a:gd name="T22" fmla="*/ 13 w 26"/>
                  <a:gd name="T23" fmla="*/ 17 h 25"/>
                  <a:gd name="T24" fmla="*/ 16 w 26"/>
                  <a:gd name="T25" fmla="*/ 15 h 25"/>
                  <a:gd name="T26" fmla="*/ 17 w 26"/>
                  <a:gd name="T27" fmla="*/ 12 h 25"/>
                  <a:gd name="T28" fmla="*/ 16 w 26"/>
                  <a:gd name="T29" fmla="*/ 9 h 25"/>
                  <a:gd name="T30" fmla="*/ 14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4"/>
                      <a:pt x="5" y="22"/>
                    </a:cubicBezTo>
                    <a:cubicBezTo>
                      <a:pt x="0" y="17"/>
                      <a:pt x="0" y="10"/>
                      <a:pt x="4" y="5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8"/>
                      <a:pt x="23" y="20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9" y="14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3" name="Freeform 328"/>
              <p:cNvSpPr>
                <a:spLocks noEditPoints="1"/>
              </p:cNvSpPr>
              <p:nvPr/>
            </p:nvSpPr>
            <p:spPr bwMode="auto">
              <a:xfrm>
                <a:off x="-3770314" y="3657600"/>
                <a:ext cx="85725" cy="84138"/>
              </a:xfrm>
              <a:custGeom>
                <a:avLst/>
                <a:gdLst>
                  <a:gd name="T0" fmla="*/ 20 w 40"/>
                  <a:gd name="T1" fmla="*/ 39 h 39"/>
                  <a:gd name="T2" fmla="*/ 7 w 40"/>
                  <a:gd name="T3" fmla="*/ 34 h 39"/>
                  <a:gd name="T4" fmla="*/ 8 w 40"/>
                  <a:gd name="T5" fmla="*/ 7 h 39"/>
                  <a:gd name="T6" fmla="*/ 22 w 40"/>
                  <a:gd name="T7" fmla="*/ 0 h 39"/>
                  <a:gd name="T8" fmla="*/ 34 w 40"/>
                  <a:gd name="T9" fmla="*/ 5 h 39"/>
                  <a:gd name="T10" fmla="*/ 40 w 40"/>
                  <a:gd name="T11" fmla="*/ 18 h 39"/>
                  <a:gd name="T12" fmla="*/ 35 w 40"/>
                  <a:gd name="T13" fmla="*/ 32 h 39"/>
                  <a:gd name="T14" fmla="*/ 20 w 40"/>
                  <a:gd name="T15" fmla="*/ 39 h 39"/>
                  <a:gd name="T16" fmla="*/ 22 w 40"/>
                  <a:gd name="T17" fmla="*/ 9 h 39"/>
                  <a:gd name="T18" fmla="*/ 14 w 40"/>
                  <a:gd name="T19" fmla="*/ 13 h 39"/>
                  <a:gd name="T20" fmla="*/ 14 w 40"/>
                  <a:gd name="T21" fmla="*/ 13 h 39"/>
                  <a:gd name="T22" fmla="*/ 13 w 40"/>
                  <a:gd name="T23" fmla="*/ 28 h 39"/>
                  <a:gd name="T24" fmla="*/ 20 w 40"/>
                  <a:gd name="T25" fmla="*/ 31 h 39"/>
                  <a:gd name="T26" fmla="*/ 29 w 40"/>
                  <a:gd name="T27" fmla="*/ 26 h 39"/>
                  <a:gd name="T28" fmla="*/ 32 w 40"/>
                  <a:gd name="T29" fmla="*/ 18 h 39"/>
                  <a:gd name="T30" fmla="*/ 29 w 40"/>
                  <a:gd name="T31" fmla="*/ 11 h 39"/>
                  <a:gd name="T32" fmla="*/ 22 w 40"/>
                  <a:gd name="T33" fmla="*/ 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" h="39">
                    <a:moveTo>
                      <a:pt x="20" y="39"/>
                    </a:moveTo>
                    <a:cubicBezTo>
                      <a:pt x="15" y="39"/>
                      <a:pt x="11" y="37"/>
                      <a:pt x="7" y="34"/>
                    </a:cubicBezTo>
                    <a:cubicBezTo>
                      <a:pt x="0" y="27"/>
                      <a:pt x="0" y="15"/>
                      <a:pt x="8" y="7"/>
                    </a:cubicBezTo>
                    <a:cubicBezTo>
                      <a:pt x="11" y="3"/>
                      <a:pt x="17" y="0"/>
                      <a:pt x="22" y="0"/>
                    </a:cubicBezTo>
                    <a:cubicBezTo>
                      <a:pt x="27" y="0"/>
                      <a:pt x="31" y="2"/>
                      <a:pt x="34" y="5"/>
                    </a:cubicBezTo>
                    <a:cubicBezTo>
                      <a:pt x="38" y="8"/>
                      <a:pt x="40" y="13"/>
                      <a:pt x="40" y="18"/>
                    </a:cubicBezTo>
                    <a:cubicBezTo>
                      <a:pt x="40" y="23"/>
                      <a:pt x="38" y="28"/>
                      <a:pt x="35" y="32"/>
                    </a:cubicBezTo>
                    <a:cubicBezTo>
                      <a:pt x="31" y="36"/>
                      <a:pt x="25" y="39"/>
                      <a:pt x="20" y="39"/>
                    </a:cubicBezTo>
                    <a:close/>
                    <a:moveTo>
                      <a:pt x="22" y="9"/>
                    </a:moveTo>
                    <a:cubicBezTo>
                      <a:pt x="19" y="9"/>
                      <a:pt x="16" y="10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9" y="17"/>
                      <a:pt x="9" y="24"/>
                      <a:pt x="13" y="28"/>
                    </a:cubicBezTo>
                    <a:cubicBezTo>
                      <a:pt x="15" y="30"/>
                      <a:pt x="18" y="31"/>
                      <a:pt x="20" y="31"/>
                    </a:cubicBezTo>
                    <a:cubicBezTo>
                      <a:pt x="23" y="31"/>
                      <a:pt x="26" y="29"/>
                      <a:pt x="29" y="26"/>
                    </a:cubicBezTo>
                    <a:cubicBezTo>
                      <a:pt x="31" y="24"/>
                      <a:pt x="32" y="21"/>
                      <a:pt x="32" y="18"/>
                    </a:cubicBezTo>
                    <a:cubicBezTo>
                      <a:pt x="32" y="15"/>
                      <a:pt x="31" y="13"/>
                      <a:pt x="29" y="11"/>
                    </a:cubicBezTo>
                    <a:cubicBezTo>
                      <a:pt x="27" y="9"/>
                      <a:pt x="25" y="9"/>
                      <a:pt x="2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4" name="Freeform 329"/>
              <p:cNvSpPr>
                <a:spLocks noEditPoints="1"/>
              </p:cNvSpPr>
              <p:nvPr/>
            </p:nvSpPr>
            <p:spPr bwMode="auto">
              <a:xfrm>
                <a:off x="-3790951" y="364013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5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2 w 26"/>
                  <a:gd name="T13" fmla="*/ 20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0 w 26"/>
                  <a:gd name="T21" fmla="*/ 9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5 h 24"/>
                  <a:gd name="T28" fmla="*/ 17 w 26"/>
                  <a:gd name="T29" fmla="*/ 11 h 24"/>
                  <a:gd name="T30" fmla="*/ 16 w 26"/>
                  <a:gd name="T31" fmla="*/ 9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6"/>
                      <a:pt x="0" y="9"/>
                      <a:pt x="4" y="4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6" y="14"/>
                      <a:pt x="24" y="18"/>
                      <a:pt x="22" y="20"/>
                    </a:cubicBezTo>
                    <a:cubicBezTo>
                      <a:pt x="20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1"/>
                    </a:cubicBezTo>
                    <a:cubicBezTo>
                      <a:pt x="17" y="10"/>
                      <a:pt x="17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5" name="Freeform 330"/>
              <p:cNvSpPr>
                <a:spLocks noEditPoints="1"/>
              </p:cNvSpPr>
              <p:nvPr/>
            </p:nvSpPr>
            <p:spPr bwMode="auto">
              <a:xfrm>
                <a:off x="-3816351" y="366712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1 h 25"/>
                  <a:gd name="T4" fmla="*/ 5 w 26"/>
                  <a:gd name="T5" fmla="*/ 4 h 25"/>
                  <a:gd name="T6" fmla="*/ 14 w 26"/>
                  <a:gd name="T7" fmla="*/ 0 h 25"/>
                  <a:gd name="T8" fmla="*/ 22 w 26"/>
                  <a:gd name="T9" fmla="*/ 3 h 25"/>
                  <a:gd name="T10" fmla="*/ 26 w 26"/>
                  <a:gd name="T11" fmla="*/ 12 h 25"/>
                  <a:gd name="T12" fmla="*/ 22 w 26"/>
                  <a:gd name="T13" fmla="*/ 21 h 25"/>
                  <a:gd name="T14" fmla="*/ 22 w 26"/>
                  <a:gd name="T15" fmla="*/ 21 h 25"/>
                  <a:gd name="T16" fmla="*/ 13 w 26"/>
                  <a:gd name="T17" fmla="*/ 25 h 25"/>
                  <a:gd name="T18" fmla="*/ 14 w 26"/>
                  <a:gd name="T19" fmla="*/ 8 h 25"/>
                  <a:gd name="T20" fmla="*/ 11 w 26"/>
                  <a:gd name="T21" fmla="*/ 9 h 25"/>
                  <a:gd name="T22" fmla="*/ 11 w 26"/>
                  <a:gd name="T23" fmla="*/ 9 h 25"/>
                  <a:gd name="T24" fmla="*/ 10 w 26"/>
                  <a:gd name="T25" fmla="*/ 15 h 25"/>
                  <a:gd name="T26" fmla="*/ 16 w 26"/>
                  <a:gd name="T27" fmla="*/ 15 h 25"/>
                  <a:gd name="T28" fmla="*/ 18 w 26"/>
                  <a:gd name="T29" fmla="*/ 12 h 25"/>
                  <a:gd name="T30" fmla="*/ 17 w 26"/>
                  <a:gd name="T31" fmla="*/ 9 h 25"/>
                  <a:gd name="T32" fmla="*/ 14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3"/>
                      <a:pt x="5" y="21"/>
                    </a:cubicBezTo>
                    <a:cubicBezTo>
                      <a:pt x="0" y="16"/>
                      <a:pt x="0" y="8"/>
                      <a:pt x="5" y="4"/>
                    </a:cubicBezTo>
                    <a:cubicBezTo>
                      <a:pt x="7" y="1"/>
                      <a:pt x="11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6" y="8"/>
                      <a:pt x="26" y="12"/>
                    </a:cubicBezTo>
                    <a:cubicBezTo>
                      <a:pt x="26" y="15"/>
                      <a:pt x="25" y="18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7"/>
                      <a:pt x="15" y="17"/>
                      <a:pt x="16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8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6" name="Freeform 331"/>
              <p:cNvSpPr>
                <a:spLocks noEditPoints="1"/>
              </p:cNvSpPr>
              <p:nvPr/>
            </p:nvSpPr>
            <p:spPr bwMode="auto">
              <a:xfrm>
                <a:off x="-3963989" y="3657600"/>
                <a:ext cx="52388" cy="52388"/>
              </a:xfrm>
              <a:custGeom>
                <a:avLst/>
                <a:gdLst>
                  <a:gd name="T0" fmla="*/ 14 w 25"/>
                  <a:gd name="T1" fmla="*/ 24 h 24"/>
                  <a:gd name="T2" fmla="*/ 4 w 25"/>
                  <a:gd name="T3" fmla="*/ 19 h 24"/>
                  <a:gd name="T4" fmla="*/ 6 w 25"/>
                  <a:gd name="T5" fmla="*/ 3 h 24"/>
                  <a:gd name="T6" fmla="*/ 12 w 25"/>
                  <a:gd name="T7" fmla="*/ 0 h 24"/>
                  <a:gd name="T8" fmla="*/ 22 w 25"/>
                  <a:gd name="T9" fmla="*/ 5 h 24"/>
                  <a:gd name="T10" fmla="*/ 25 w 25"/>
                  <a:gd name="T11" fmla="*/ 15 h 24"/>
                  <a:gd name="T12" fmla="*/ 20 w 25"/>
                  <a:gd name="T13" fmla="*/ 22 h 24"/>
                  <a:gd name="T14" fmla="*/ 14 w 25"/>
                  <a:gd name="T15" fmla="*/ 24 h 24"/>
                  <a:gd name="T16" fmla="*/ 12 w 25"/>
                  <a:gd name="T17" fmla="*/ 9 h 24"/>
                  <a:gd name="T18" fmla="*/ 11 w 25"/>
                  <a:gd name="T19" fmla="*/ 9 h 24"/>
                  <a:gd name="T20" fmla="*/ 10 w 25"/>
                  <a:gd name="T21" fmla="*/ 14 h 24"/>
                  <a:gd name="T22" fmla="*/ 15 w 25"/>
                  <a:gd name="T23" fmla="*/ 16 h 24"/>
                  <a:gd name="T24" fmla="*/ 16 w 25"/>
                  <a:gd name="T25" fmla="*/ 14 h 24"/>
                  <a:gd name="T26" fmla="*/ 16 w 25"/>
                  <a:gd name="T27" fmla="*/ 10 h 24"/>
                  <a:gd name="T28" fmla="*/ 12 w 25"/>
                  <a:gd name="T2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0" y="13"/>
                      <a:pt x="1" y="6"/>
                      <a:pt x="6" y="3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5" y="15"/>
                    </a:cubicBezTo>
                    <a:cubicBezTo>
                      <a:pt x="24" y="18"/>
                      <a:pt x="23" y="20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9" y="10"/>
                      <a:pt x="9" y="12"/>
                      <a:pt x="10" y="14"/>
                    </a:cubicBezTo>
                    <a:cubicBezTo>
                      <a:pt x="12" y="16"/>
                      <a:pt x="14" y="17"/>
                      <a:pt x="15" y="16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7" name="Freeform 332"/>
              <p:cNvSpPr>
                <a:spLocks noEditPoints="1"/>
              </p:cNvSpPr>
              <p:nvPr/>
            </p:nvSpPr>
            <p:spPr bwMode="auto">
              <a:xfrm>
                <a:off x="-3990976" y="3676650"/>
                <a:ext cx="53975" cy="52388"/>
              </a:xfrm>
              <a:custGeom>
                <a:avLst/>
                <a:gdLst>
                  <a:gd name="T0" fmla="*/ 14 w 25"/>
                  <a:gd name="T1" fmla="*/ 24 h 24"/>
                  <a:gd name="T2" fmla="*/ 4 w 25"/>
                  <a:gd name="T3" fmla="*/ 18 h 24"/>
                  <a:gd name="T4" fmla="*/ 6 w 25"/>
                  <a:gd name="T5" fmla="*/ 2 h 24"/>
                  <a:gd name="T6" fmla="*/ 12 w 25"/>
                  <a:gd name="T7" fmla="*/ 0 h 24"/>
                  <a:gd name="T8" fmla="*/ 22 w 25"/>
                  <a:gd name="T9" fmla="*/ 5 h 24"/>
                  <a:gd name="T10" fmla="*/ 25 w 25"/>
                  <a:gd name="T11" fmla="*/ 14 h 24"/>
                  <a:gd name="T12" fmla="*/ 20 w 25"/>
                  <a:gd name="T13" fmla="*/ 22 h 24"/>
                  <a:gd name="T14" fmla="*/ 20 w 25"/>
                  <a:gd name="T15" fmla="*/ 22 h 24"/>
                  <a:gd name="T16" fmla="*/ 14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11 w 25"/>
                  <a:gd name="T23" fmla="*/ 8 h 24"/>
                  <a:gd name="T24" fmla="*/ 10 w 25"/>
                  <a:gd name="T25" fmla="*/ 14 h 24"/>
                  <a:gd name="T26" fmla="*/ 15 w 25"/>
                  <a:gd name="T27" fmla="*/ 15 h 24"/>
                  <a:gd name="T28" fmla="*/ 17 w 25"/>
                  <a:gd name="T29" fmla="*/ 13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6" y="21"/>
                      <a:pt x="4" y="18"/>
                    </a:cubicBezTo>
                    <a:cubicBezTo>
                      <a:pt x="0" y="12"/>
                      <a:pt x="1" y="5"/>
                      <a:pt x="6" y="2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5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8" name="Freeform 333"/>
              <p:cNvSpPr>
                <a:spLocks noEditPoints="1"/>
              </p:cNvSpPr>
              <p:nvPr/>
            </p:nvSpPr>
            <p:spPr bwMode="auto">
              <a:xfrm>
                <a:off x="-4016376" y="369411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7 h 24"/>
                  <a:gd name="T4" fmla="*/ 6 w 25"/>
                  <a:gd name="T5" fmla="*/ 1 h 24"/>
                  <a:gd name="T6" fmla="*/ 12 w 25"/>
                  <a:gd name="T7" fmla="*/ 0 h 24"/>
                  <a:gd name="T8" fmla="*/ 22 w 25"/>
                  <a:gd name="T9" fmla="*/ 5 h 24"/>
                  <a:gd name="T10" fmla="*/ 24 w 25"/>
                  <a:gd name="T11" fmla="*/ 15 h 24"/>
                  <a:gd name="T12" fmla="*/ 19 w 25"/>
                  <a:gd name="T13" fmla="*/ 22 h 24"/>
                  <a:gd name="T14" fmla="*/ 19 w 25"/>
                  <a:gd name="T15" fmla="*/ 22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11 w 25"/>
                  <a:gd name="T23" fmla="*/ 8 h 24"/>
                  <a:gd name="T24" fmla="*/ 10 w 25"/>
                  <a:gd name="T25" fmla="*/ 13 h 24"/>
                  <a:gd name="T26" fmla="*/ 15 w 25"/>
                  <a:gd name="T27" fmla="*/ 15 h 24"/>
                  <a:gd name="T28" fmla="*/ 16 w 25"/>
                  <a:gd name="T29" fmla="*/ 13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1"/>
                      <a:pt x="3" y="17"/>
                    </a:cubicBezTo>
                    <a:cubicBezTo>
                      <a:pt x="0" y="12"/>
                      <a:pt x="1" y="4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18"/>
                      <a:pt x="22" y="20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9"/>
                      <a:pt x="9" y="11"/>
                      <a:pt x="10" y="13"/>
                    </a:cubicBezTo>
                    <a:cubicBezTo>
                      <a:pt x="11" y="15"/>
                      <a:pt x="13" y="16"/>
                      <a:pt x="15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09" name="Freeform 334"/>
              <p:cNvSpPr>
                <a:spLocks noEditPoints="1"/>
              </p:cNvSpPr>
              <p:nvPr/>
            </p:nvSpPr>
            <p:spPr bwMode="auto">
              <a:xfrm>
                <a:off x="-4044951" y="3709988"/>
                <a:ext cx="53975" cy="50800"/>
              </a:xfrm>
              <a:custGeom>
                <a:avLst/>
                <a:gdLst>
                  <a:gd name="T0" fmla="*/ 14 w 25"/>
                  <a:gd name="T1" fmla="*/ 24 h 24"/>
                  <a:gd name="T2" fmla="*/ 3 w 25"/>
                  <a:gd name="T3" fmla="*/ 17 h 24"/>
                  <a:gd name="T4" fmla="*/ 7 w 25"/>
                  <a:gd name="T5" fmla="*/ 1 h 24"/>
                  <a:gd name="T6" fmla="*/ 12 w 25"/>
                  <a:gd name="T7" fmla="*/ 0 h 24"/>
                  <a:gd name="T8" fmla="*/ 23 w 25"/>
                  <a:gd name="T9" fmla="*/ 6 h 24"/>
                  <a:gd name="T10" fmla="*/ 24 w 25"/>
                  <a:gd name="T11" fmla="*/ 16 h 24"/>
                  <a:gd name="T12" fmla="*/ 19 w 25"/>
                  <a:gd name="T13" fmla="*/ 23 h 24"/>
                  <a:gd name="T14" fmla="*/ 14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10 w 25"/>
                  <a:gd name="T21" fmla="*/ 13 h 24"/>
                  <a:gd name="T22" fmla="*/ 15 w 25"/>
                  <a:gd name="T23" fmla="*/ 15 h 24"/>
                  <a:gd name="T24" fmla="*/ 16 w 25"/>
                  <a:gd name="T25" fmla="*/ 14 h 24"/>
                  <a:gd name="T26" fmla="*/ 16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9" y="24"/>
                      <a:pt x="5" y="21"/>
                      <a:pt x="3" y="17"/>
                    </a:cubicBezTo>
                    <a:cubicBezTo>
                      <a:pt x="0" y="11"/>
                      <a:pt x="2" y="4"/>
                      <a:pt x="7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5" y="9"/>
                      <a:pt x="25" y="13"/>
                      <a:pt x="24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7" y="23"/>
                      <a:pt x="16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1" y="15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0" name="Freeform 335"/>
              <p:cNvSpPr>
                <a:spLocks noEditPoints="1"/>
              </p:cNvSpPr>
              <p:nvPr/>
            </p:nvSpPr>
            <p:spPr bwMode="auto">
              <a:xfrm>
                <a:off x="-4070351" y="3724275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8 w 24"/>
                  <a:gd name="T3" fmla="*/ 23 h 24"/>
                  <a:gd name="T4" fmla="*/ 2 w 24"/>
                  <a:gd name="T5" fmla="*/ 16 h 24"/>
                  <a:gd name="T6" fmla="*/ 1 w 24"/>
                  <a:gd name="T7" fmla="*/ 7 h 24"/>
                  <a:gd name="T8" fmla="*/ 7 w 24"/>
                  <a:gd name="T9" fmla="*/ 1 h 24"/>
                  <a:gd name="T10" fmla="*/ 12 w 24"/>
                  <a:gd name="T11" fmla="*/ 0 h 24"/>
                  <a:gd name="T12" fmla="*/ 22 w 24"/>
                  <a:gd name="T13" fmla="*/ 6 h 24"/>
                  <a:gd name="T14" fmla="*/ 23 w 24"/>
                  <a:gd name="T15" fmla="*/ 16 h 24"/>
                  <a:gd name="T16" fmla="*/ 18 w 24"/>
                  <a:gd name="T17" fmla="*/ 22 h 24"/>
                  <a:gd name="T18" fmla="*/ 13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10 h 24"/>
                  <a:gd name="T26" fmla="*/ 9 w 24"/>
                  <a:gd name="T27" fmla="*/ 13 h 24"/>
                  <a:gd name="T28" fmla="*/ 12 w 24"/>
                  <a:gd name="T29" fmla="*/ 15 h 24"/>
                  <a:gd name="T30" fmla="*/ 14 w 24"/>
                  <a:gd name="T31" fmla="*/ 15 h 24"/>
                  <a:gd name="T32" fmla="*/ 15 w 24"/>
                  <a:gd name="T33" fmla="*/ 13 h 24"/>
                  <a:gd name="T34" fmla="*/ 15 w 24"/>
                  <a:gd name="T35" fmla="*/ 10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6" y="22"/>
                      <a:pt x="3" y="19"/>
                      <a:pt x="2" y="16"/>
                    </a:cubicBezTo>
                    <a:cubicBezTo>
                      <a:pt x="1" y="14"/>
                      <a:pt x="0" y="10"/>
                      <a:pt x="1" y="7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6"/>
                    </a:cubicBezTo>
                    <a:cubicBezTo>
                      <a:pt x="24" y="9"/>
                      <a:pt x="24" y="13"/>
                      <a:pt x="23" y="16"/>
                    </a:cubicBezTo>
                    <a:cubicBezTo>
                      <a:pt x="22" y="19"/>
                      <a:pt x="20" y="21"/>
                      <a:pt x="18" y="22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5" y="14"/>
                      <a:pt x="15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1" name="Freeform 336"/>
              <p:cNvSpPr>
                <a:spLocks noEditPoints="1"/>
              </p:cNvSpPr>
              <p:nvPr/>
            </p:nvSpPr>
            <p:spPr bwMode="auto">
              <a:xfrm>
                <a:off x="-4098926" y="3736975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8 w 24"/>
                  <a:gd name="T5" fmla="*/ 23 h 24"/>
                  <a:gd name="T6" fmla="*/ 2 w 24"/>
                  <a:gd name="T7" fmla="*/ 16 h 24"/>
                  <a:gd name="T8" fmla="*/ 1 w 24"/>
                  <a:gd name="T9" fmla="*/ 7 h 24"/>
                  <a:gd name="T10" fmla="*/ 3 w 24"/>
                  <a:gd name="T11" fmla="*/ 3 h 24"/>
                  <a:gd name="T12" fmla="*/ 7 w 24"/>
                  <a:gd name="T13" fmla="*/ 1 h 24"/>
                  <a:gd name="T14" fmla="*/ 11 w 24"/>
                  <a:gd name="T15" fmla="*/ 0 h 24"/>
                  <a:gd name="T16" fmla="*/ 22 w 24"/>
                  <a:gd name="T17" fmla="*/ 7 h 24"/>
                  <a:gd name="T18" fmla="*/ 23 w 24"/>
                  <a:gd name="T19" fmla="*/ 16 h 24"/>
                  <a:gd name="T20" fmla="*/ 17 w 24"/>
                  <a:gd name="T21" fmla="*/ 23 h 24"/>
                  <a:gd name="T22" fmla="*/ 12 w 24"/>
                  <a:gd name="T23" fmla="*/ 24 h 24"/>
                  <a:gd name="T24" fmla="*/ 12 w 24"/>
                  <a:gd name="T25" fmla="*/ 18 h 24"/>
                  <a:gd name="T26" fmla="*/ 12 w 24"/>
                  <a:gd name="T27" fmla="*/ 20 h 24"/>
                  <a:gd name="T28" fmla="*/ 12 w 24"/>
                  <a:gd name="T29" fmla="*/ 18 h 24"/>
                  <a:gd name="T30" fmla="*/ 11 w 24"/>
                  <a:gd name="T31" fmla="*/ 8 h 24"/>
                  <a:gd name="T32" fmla="*/ 10 w 24"/>
                  <a:gd name="T33" fmla="*/ 8 h 24"/>
                  <a:gd name="T34" fmla="*/ 10 w 24"/>
                  <a:gd name="T35" fmla="*/ 9 h 24"/>
                  <a:gd name="T36" fmla="*/ 9 w 24"/>
                  <a:gd name="T37" fmla="*/ 9 h 24"/>
                  <a:gd name="T38" fmla="*/ 9 w 24"/>
                  <a:gd name="T39" fmla="*/ 10 h 24"/>
                  <a:gd name="T40" fmla="*/ 9 w 24"/>
                  <a:gd name="T41" fmla="*/ 13 h 24"/>
                  <a:gd name="T42" fmla="*/ 11 w 24"/>
                  <a:gd name="T43" fmla="*/ 15 h 24"/>
                  <a:gd name="T44" fmla="*/ 12 w 24"/>
                  <a:gd name="T45" fmla="*/ 16 h 24"/>
                  <a:gd name="T46" fmla="*/ 14 w 24"/>
                  <a:gd name="T47" fmla="*/ 15 h 24"/>
                  <a:gd name="T48" fmla="*/ 15 w 24"/>
                  <a:gd name="T49" fmla="*/ 14 h 24"/>
                  <a:gd name="T50" fmla="*/ 15 w 24"/>
                  <a:gd name="T51" fmla="*/ 10 h 24"/>
                  <a:gd name="T52" fmla="*/ 11 w 24"/>
                  <a:gd name="T5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1" y="24"/>
                      <a:pt x="9" y="23"/>
                      <a:pt x="8" y="23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6"/>
                      <a:pt x="2" y="4"/>
                      <a:pt x="3" y="3"/>
                    </a:cubicBezTo>
                    <a:cubicBezTo>
                      <a:pt x="4" y="2"/>
                      <a:pt x="6" y="1"/>
                      <a:pt x="7" y="1"/>
                    </a:cubicBezTo>
                    <a:cubicBezTo>
                      <a:pt x="8" y="0"/>
                      <a:pt x="10" y="0"/>
                      <a:pt x="11" y="0"/>
                    </a:cubicBezTo>
                    <a:cubicBezTo>
                      <a:pt x="16" y="0"/>
                      <a:pt x="20" y="3"/>
                      <a:pt x="22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2" y="18"/>
                    </a:move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8"/>
                      <a:pt x="12" y="18"/>
                      <a:pt x="12" y="18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4" y="15"/>
                      <a:pt x="15" y="14"/>
                      <a:pt x="15" y="14"/>
                    </a:cubicBezTo>
                    <a:cubicBezTo>
                      <a:pt x="16" y="13"/>
                      <a:pt x="15" y="11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2" name="Freeform 337"/>
              <p:cNvSpPr>
                <a:spLocks noEditPoints="1"/>
              </p:cNvSpPr>
              <p:nvPr/>
            </p:nvSpPr>
            <p:spPr bwMode="auto">
              <a:xfrm>
                <a:off x="-3954464" y="3692525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4 w 26"/>
                  <a:gd name="T3" fmla="*/ 19 h 24"/>
                  <a:gd name="T4" fmla="*/ 7 w 26"/>
                  <a:gd name="T5" fmla="*/ 2 h 24"/>
                  <a:gd name="T6" fmla="*/ 16 w 26"/>
                  <a:gd name="T7" fmla="*/ 0 h 24"/>
                  <a:gd name="T8" fmla="*/ 23 w 26"/>
                  <a:gd name="T9" fmla="*/ 5 h 24"/>
                  <a:gd name="T10" fmla="*/ 26 w 26"/>
                  <a:gd name="T11" fmla="*/ 14 h 24"/>
                  <a:gd name="T12" fmla="*/ 21 w 26"/>
                  <a:gd name="T13" fmla="*/ 22 h 24"/>
                  <a:gd name="T14" fmla="*/ 14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1 w 26"/>
                  <a:gd name="T21" fmla="*/ 14 h 24"/>
                  <a:gd name="T22" fmla="*/ 16 w 26"/>
                  <a:gd name="T23" fmla="*/ 15 h 24"/>
                  <a:gd name="T24" fmla="*/ 18 w 26"/>
                  <a:gd name="T25" fmla="*/ 13 h 24"/>
                  <a:gd name="T26" fmla="*/ 17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0" y="13"/>
                      <a:pt x="2" y="6"/>
                      <a:pt x="7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9" y="1"/>
                      <a:pt x="21" y="3"/>
                      <a:pt x="23" y="5"/>
                    </a:cubicBezTo>
                    <a:cubicBezTo>
                      <a:pt x="25" y="8"/>
                      <a:pt x="26" y="11"/>
                      <a:pt x="26" y="14"/>
                    </a:cubicBezTo>
                    <a:cubicBezTo>
                      <a:pt x="25" y="17"/>
                      <a:pt x="23" y="20"/>
                      <a:pt x="21" y="22"/>
                    </a:cubicBezTo>
                    <a:cubicBezTo>
                      <a:pt x="19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2" y="16"/>
                      <a:pt x="15" y="17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3" name="Freeform 338"/>
              <p:cNvSpPr>
                <a:spLocks noEditPoints="1"/>
              </p:cNvSpPr>
              <p:nvPr/>
            </p:nvSpPr>
            <p:spPr bwMode="auto">
              <a:xfrm>
                <a:off x="-3979864" y="3709988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3 w 25"/>
                  <a:gd name="T3" fmla="*/ 19 h 25"/>
                  <a:gd name="T4" fmla="*/ 7 w 25"/>
                  <a:gd name="T5" fmla="*/ 3 h 25"/>
                  <a:gd name="T6" fmla="*/ 15 w 25"/>
                  <a:gd name="T7" fmla="*/ 1 h 25"/>
                  <a:gd name="T8" fmla="*/ 23 w 25"/>
                  <a:gd name="T9" fmla="*/ 6 h 25"/>
                  <a:gd name="T10" fmla="*/ 25 w 25"/>
                  <a:gd name="T11" fmla="*/ 15 h 25"/>
                  <a:gd name="T12" fmla="*/ 20 w 25"/>
                  <a:gd name="T13" fmla="*/ 23 h 25"/>
                  <a:gd name="T14" fmla="*/ 13 w 25"/>
                  <a:gd name="T15" fmla="*/ 25 h 25"/>
                  <a:gd name="T16" fmla="*/ 13 w 25"/>
                  <a:gd name="T17" fmla="*/ 9 h 25"/>
                  <a:gd name="T18" fmla="*/ 11 w 25"/>
                  <a:gd name="T19" fmla="*/ 9 h 25"/>
                  <a:gd name="T20" fmla="*/ 10 w 25"/>
                  <a:gd name="T21" fmla="*/ 15 h 25"/>
                  <a:gd name="T22" fmla="*/ 15 w 25"/>
                  <a:gd name="T23" fmla="*/ 16 h 25"/>
                  <a:gd name="T24" fmla="*/ 17 w 25"/>
                  <a:gd name="T25" fmla="*/ 14 h 25"/>
                  <a:gd name="T26" fmla="*/ 16 w 25"/>
                  <a:gd name="T27" fmla="*/ 11 h 25"/>
                  <a:gd name="T28" fmla="*/ 14 w 25"/>
                  <a:gd name="T29" fmla="*/ 9 h 25"/>
                  <a:gd name="T30" fmla="*/ 13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9" y="25"/>
                      <a:pt x="5" y="23"/>
                      <a:pt x="3" y="19"/>
                    </a:cubicBezTo>
                    <a:cubicBezTo>
                      <a:pt x="0" y="13"/>
                      <a:pt x="1" y="6"/>
                      <a:pt x="7" y="3"/>
                    </a:cubicBezTo>
                    <a:cubicBezTo>
                      <a:pt x="9" y="1"/>
                      <a:pt x="12" y="0"/>
                      <a:pt x="15" y="1"/>
                    </a:cubicBezTo>
                    <a:cubicBezTo>
                      <a:pt x="18" y="2"/>
                      <a:pt x="21" y="4"/>
                      <a:pt x="23" y="6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4" y="18"/>
                      <a:pt x="23" y="21"/>
                      <a:pt x="20" y="23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9" y="10"/>
                      <a:pt x="9" y="13"/>
                      <a:pt x="10" y="15"/>
                    </a:cubicBezTo>
                    <a:cubicBezTo>
                      <a:pt x="11" y="17"/>
                      <a:pt x="14" y="17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4" name="Freeform 339"/>
              <p:cNvSpPr>
                <a:spLocks noEditPoints="1"/>
              </p:cNvSpPr>
              <p:nvPr/>
            </p:nvSpPr>
            <p:spPr bwMode="auto">
              <a:xfrm>
                <a:off x="-4008439" y="37290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8 h 24"/>
                  <a:gd name="T4" fmla="*/ 7 w 25"/>
                  <a:gd name="T5" fmla="*/ 1 h 24"/>
                  <a:gd name="T6" fmla="*/ 13 w 25"/>
                  <a:gd name="T7" fmla="*/ 0 h 24"/>
                  <a:gd name="T8" fmla="*/ 23 w 25"/>
                  <a:gd name="T9" fmla="*/ 6 h 24"/>
                  <a:gd name="T10" fmla="*/ 25 w 25"/>
                  <a:gd name="T11" fmla="*/ 15 h 24"/>
                  <a:gd name="T12" fmla="*/ 19 w 25"/>
                  <a:gd name="T13" fmla="*/ 22 h 24"/>
                  <a:gd name="T14" fmla="*/ 13 w 25"/>
                  <a:gd name="T15" fmla="*/ 24 h 24"/>
                  <a:gd name="T16" fmla="*/ 13 w 25"/>
                  <a:gd name="T17" fmla="*/ 8 h 24"/>
                  <a:gd name="T18" fmla="*/ 11 w 25"/>
                  <a:gd name="T19" fmla="*/ 8 h 24"/>
                  <a:gd name="T20" fmla="*/ 10 w 25"/>
                  <a:gd name="T21" fmla="*/ 14 h 24"/>
                  <a:gd name="T22" fmla="*/ 15 w 25"/>
                  <a:gd name="T23" fmla="*/ 15 h 24"/>
                  <a:gd name="T24" fmla="*/ 17 w 25"/>
                  <a:gd name="T25" fmla="*/ 13 h 24"/>
                  <a:gd name="T26" fmla="*/ 16 w 25"/>
                  <a:gd name="T27" fmla="*/ 10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1"/>
                      <a:pt x="3" y="18"/>
                    </a:cubicBezTo>
                    <a:cubicBezTo>
                      <a:pt x="0" y="12"/>
                      <a:pt x="2" y="4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6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5" name="Freeform 340"/>
              <p:cNvSpPr>
                <a:spLocks noEditPoints="1"/>
              </p:cNvSpPr>
              <p:nvPr/>
            </p:nvSpPr>
            <p:spPr bwMode="auto">
              <a:xfrm>
                <a:off x="-4038601" y="3743325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3 w 26"/>
                  <a:gd name="T3" fmla="*/ 18 h 24"/>
                  <a:gd name="T4" fmla="*/ 8 w 26"/>
                  <a:gd name="T5" fmla="*/ 2 h 24"/>
                  <a:gd name="T6" fmla="*/ 13 w 26"/>
                  <a:gd name="T7" fmla="*/ 0 h 24"/>
                  <a:gd name="T8" fmla="*/ 24 w 26"/>
                  <a:gd name="T9" fmla="*/ 7 h 24"/>
                  <a:gd name="T10" fmla="*/ 25 w 26"/>
                  <a:gd name="T11" fmla="*/ 16 h 24"/>
                  <a:gd name="T12" fmla="*/ 19 w 26"/>
                  <a:gd name="T13" fmla="*/ 23 h 24"/>
                  <a:gd name="T14" fmla="*/ 14 w 26"/>
                  <a:gd name="T15" fmla="*/ 24 h 24"/>
                  <a:gd name="T16" fmla="*/ 13 w 26"/>
                  <a:gd name="T17" fmla="*/ 8 h 24"/>
                  <a:gd name="T18" fmla="*/ 12 w 26"/>
                  <a:gd name="T19" fmla="*/ 9 h 24"/>
                  <a:gd name="T20" fmla="*/ 11 w 26"/>
                  <a:gd name="T21" fmla="*/ 14 h 24"/>
                  <a:gd name="T22" fmla="*/ 14 w 26"/>
                  <a:gd name="T23" fmla="*/ 16 h 24"/>
                  <a:gd name="T24" fmla="*/ 16 w 26"/>
                  <a:gd name="T25" fmla="*/ 16 h 24"/>
                  <a:gd name="T26" fmla="*/ 17 w 26"/>
                  <a:gd name="T27" fmla="*/ 14 h 24"/>
                  <a:gd name="T28" fmla="*/ 17 w 26"/>
                  <a:gd name="T29" fmla="*/ 11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5" y="22"/>
                      <a:pt x="3" y="18"/>
                    </a:cubicBezTo>
                    <a:cubicBezTo>
                      <a:pt x="0" y="12"/>
                      <a:pt x="3" y="4"/>
                      <a:pt x="8" y="2"/>
                    </a:cubicBezTo>
                    <a:cubicBezTo>
                      <a:pt x="10" y="1"/>
                      <a:pt x="12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4" y="19"/>
                      <a:pt x="22" y="22"/>
                      <a:pt x="19" y="23"/>
                    </a:cubicBezTo>
                    <a:cubicBezTo>
                      <a:pt x="18" y="24"/>
                      <a:pt x="16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9"/>
                      <a:pt x="12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1" y="15"/>
                      <a:pt x="13" y="16"/>
                      <a:pt x="14" y="16"/>
                    </a:cubicBezTo>
                    <a:cubicBezTo>
                      <a:pt x="15" y="16"/>
                      <a:pt x="15" y="16"/>
                      <a:pt x="16" y="16"/>
                    </a:cubicBezTo>
                    <a:cubicBezTo>
                      <a:pt x="17" y="15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6" name="Freeform 341"/>
              <p:cNvSpPr>
                <a:spLocks noEditPoints="1"/>
              </p:cNvSpPr>
              <p:nvPr/>
            </p:nvSpPr>
            <p:spPr bwMode="auto">
              <a:xfrm>
                <a:off x="-4065589" y="37592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7 h 24"/>
                  <a:gd name="T4" fmla="*/ 8 w 25"/>
                  <a:gd name="T5" fmla="*/ 1 h 24"/>
                  <a:gd name="T6" fmla="*/ 12 w 25"/>
                  <a:gd name="T7" fmla="*/ 0 h 24"/>
                  <a:gd name="T8" fmla="*/ 13 w 25"/>
                  <a:gd name="T9" fmla="*/ 0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22 w 25"/>
                  <a:gd name="T17" fmla="*/ 20 h 24"/>
                  <a:gd name="T18" fmla="*/ 18 w 25"/>
                  <a:gd name="T19" fmla="*/ 23 h 24"/>
                  <a:gd name="T20" fmla="*/ 13 w 25"/>
                  <a:gd name="T21" fmla="*/ 24 h 24"/>
                  <a:gd name="T22" fmla="*/ 13 w 25"/>
                  <a:gd name="T23" fmla="*/ 8 h 24"/>
                  <a:gd name="T24" fmla="*/ 13 w 25"/>
                  <a:gd name="T25" fmla="*/ 8 h 24"/>
                  <a:gd name="T26" fmla="*/ 11 w 25"/>
                  <a:gd name="T27" fmla="*/ 9 h 24"/>
                  <a:gd name="T28" fmla="*/ 10 w 25"/>
                  <a:gd name="T29" fmla="*/ 14 h 24"/>
                  <a:gd name="T30" fmla="*/ 15 w 25"/>
                  <a:gd name="T31" fmla="*/ 16 h 24"/>
                  <a:gd name="T32" fmla="*/ 16 w 25"/>
                  <a:gd name="T33" fmla="*/ 15 h 24"/>
                  <a:gd name="T34" fmla="*/ 17 w 25"/>
                  <a:gd name="T35" fmla="*/ 14 h 24"/>
                  <a:gd name="T36" fmla="*/ 16 w 25"/>
                  <a:gd name="T37" fmla="*/ 11 h 24"/>
                  <a:gd name="T38" fmla="*/ 14 w 25"/>
                  <a:gd name="T39" fmla="*/ 9 h 24"/>
                  <a:gd name="T40" fmla="*/ 13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4" y="21"/>
                      <a:pt x="2" y="17"/>
                    </a:cubicBezTo>
                    <a:cubicBezTo>
                      <a:pt x="0" y="11"/>
                      <a:pt x="2" y="4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4" y="18"/>
                      <a:pt x="23" y="19"/>
                      <a:pt x="22" y="20"/>
                    </a:cubicBezTo>
                    <a:cubicBezTo>
                      <a:pt x="21" y="22"/>
                      <a:pt x="20" y="22"/>
                      <a:pt x="18" y="23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2" y="8"/>
                      <a:pt x="11" y="9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6" y="15"/>
                      <a:pt x="16" y="14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7" name="Freeform 342"/>
              <p:cNvSpPr>
                <a:spLocks noEditPoints="1"/>
              </p:cNvSpPr>
              <p:nvPr/>
            </p:nvSpPr>
            <p:spPr bwMode="auto">
              <a:xfrm>
                <a:off x="-3944939" y="37306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3 w 25"/>
                  <a:gd name="T5" fmla="*/ 19 h 24"/>
                  <a:gd name="T6" fmla="*/ 1 w 25"/>
                  <a:gd name="T7" fmla="*/ 9 h 24"/>
                  <a:gd name="T8" fmla="*/ 3 w 25"/>
                  <a:gd name="T9" fmla="*/ 5 h 24"/>
                  <a:gd name="T10" fmla="*/ 6 w 25"/>
                  <a:gd name="T11" fmla="*/ 2 h 24"/>
                  <a:gd name="T12" fmla="*/ 13 w 25"/>
                  <a:gd name="T13" fmla="*/ 0 h 24"/>
                  <a:gd name="T14" fmla="*/ 23 w 25"/>
                  <a:gd name="T15" fmla="*/ 5 h 24"/>
                  <a:gd name="T16" fmla="*/ 25 w 25"/>
                  <a:gd name="T17" fmla="*/ 14 h 24"/>
                  <a:gd name="T18" fmla="*/ 20 w 25"/>
                  <a:gd name="T19" fmla="*/ 22 h 24"/>
                  <a:gd name="T20" fmla="*/ 15 w 25"/>
                  <a:gd name="T21" fmla="*/ 24 h 24"/>
                  <a:gd name="T22" fmla="*/ 13 w 25"/>
                  <a:gd name="T23" fmla="*/ 24 h 24"/>
                  <a:gd name="T24" fmla="*/ 13 w 25"/>
                  <a:gd name="T25" fmla="*/ 8 h 24"/>
                  <a:gd name="T26" fmla="*/ 10 w 25"/>
                  <a:gd name="T27" fmla="*/ 8 h 24"/>
                  <a:gd name="T28" fmla="*/ 9 w 25"/>
                  <a:gd name="T29" fmla="*/ 10 h 24"/>
                  <a:gd name="T30" fmla="*/ 9 w 25"/>
                  <a:gd name="T31" fmla="*/ 11 h 24"/>
                  <a:gd name="T32" fmla="*/ 9 w 25"/>
                  <a:gd name="T33" fmla="*/ 14 h 24"/>
                  <a:gd name="T34" fmla="*/ 12 w 25"/>
                  <a:gd name="T35" fmla="*/ 16 h 24"/>
                  <a:gd name="T36" fmla="*/ 14 w 25"/>
                  <a:gd name="T37" fmla="*/ 16 h 24"/>
                  <a:gd name="T38" fmla="*/ 15 w 25"/>
                  <a:gd name="T39" fmla="*/ 15 h 24"/>
                  <a:gd name="T40" fmla="*/ 17 w 25"/>
                  <a:gd name="T41" fmla="*/ 13 h 24"/>
                  <a:gd name="T42" fmla="*/ 16 w 25"/>
                  <a:gd name="T43" fmla="*/ 10 h 24"/>
                  <a:gd name="T44" fmla="*/ 13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3" y="19"/>
                    </a:cubicBezTo>
                    <a:cubicBezTo>
                      <a:pt x="1" y="16"/>
                      <a:pt x="0" y="13"/>
                      <a:pt x="1" y="9"/>
                    </a:cubicBezTo>
                    <a:cubicBezTo>
                      <a:pt x="1" y="8"/>
                      <a:pt x="2" y="7"/>
                      <a:pt x="3" y="5"/>
                    </a:cubicBezTo>
                    <a:cubicBezTo>
                      <a:pt x="3" y="4"/>
                      <a:pt x="5" y="3"/>
                      <a:pt x="6" y="2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6" y="0"/>
                      <a:pt x="20" y="2"/>
                      <a:pt x="23" y="5"/>
                    </a:cubicBezTo>
                    <a:cubicBezTo>
                      <a:pt x="24" y="7"/>
                      <a:pt x="25" y="11"/>
                      <a:pt x="25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18" y="23"/>
                      <a:pt x="17" y="24"/>
                      <a:pt x="15" y="24"/>
                    </a:cubicBezTo>
                    <a:cubicBezTo>
                      <a:pt x="14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10" y="9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8" name="Freeform 343"/>
              <p:cNvSpPr>
                <a:spLocks noEditPoints="1"/>
              </p:cNvSpPr>
              <p:nvPr/>
            </p:nvSpPr>
            <p:spPr bwMode="auto">
              <a:xfrm>
                <a:off x="-3973514" y="37496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3 h 24"/>
                  <a:gd name="T4" fmla="*/ 2 w 25"/>
                  <a:gd name="T5" fmla="*/ 18 h 24"/>
                  <a:gd name="T6" fmla="*/ 1 w 25"/>
                  <a:gd name="T7" fmla="*/ 9 h 24"/>
                  <a:gd name="T8" fmla="*/ 6 w 25"/>
                  <a:gd name="T9" fmla="*/ 1 h 24"/>
                  <a:gd name="T10" fmla="*/ 12 w 25"/>
                  <a:gd name="T11" fmla="*/ 0 h 24"/>
                  <a:gd name="T12" fmla="*/ 22 w 25"/>
                  <a:gd name="T13" fmla="*/ 5 h 24"/>
                  <a:gd name="T14" fmla="*/ 24 w 25"/>
                  <a:gd name="T15" fmla="*/ 14 h 24"/>
                  <a:gd name="T16" fmla="*/ 19 w 25"/>
                  <a:gd name="T17" fmla="*/ 22 h 24"/>
                  <a:gd name="T18" fmla="*/ 12 w 25"/>
                  <a:gd name="T19" fmla="*/ 24 h 24"/>
                  <a:gd name="T20" fmla="*/ 12 w 25"/>
                  <a:gd name="T21" fmla="*/ 8 h 24"/>
                  <a:gd name="T22" fmla="*/ 10 w 25"/>
                  <a:gd name="T23" fmla="*/ 8 h 24"/>
                  <a:gd name="T24" fmla="*/ 8 w 25"/>
                  <a:gd name="T25" fmla="*/ 11 h 24"/>
                  <a:gd name="T26" fmla="*/ 9 w 25"/>
                  <a:gd name="T27" fmla="*/ 14 h 24"/>
                  <a:gd name="T28" fmla="*/ 11 w 25"/>
                  <a:gd name="T29" fmla="*/ 16 h 24"/>
                  <a:gd name="T30" fmla="*/ 14 w 25"/>
                  <a:gd name="T31" fmla="*/ 15 h 24"/>
                  <a:gd name="T32" fmla="*/ 16 w 25"/>
                  <a:gd name="T33" fmla="*/ 12 h 24"/>
                  <a:gd name="T34" fmla="*/ 16 w 25"/>
                  <a:gd name="T35" fmla="*/ 10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3" y="17"/>
                      <a:pt x="22" y="20"/>
                      <a:pt x="19" y="22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8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19" name="Freeform 344"/>
              <p:cNvSpPr>
                <a:spLocks noEditPoints="1"/>
              </p:cNvSpPr>
              <p:nvPr/>
            </p:nvSpPr>
            <p:spPr bwMode="auto">
              <a:xfrm>
                <a:off x="-4005264" y="3767138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3 w 26"/>
                  <a:gd name="T3" fmla="*/ 18 h 24"/>
                  <a:gd name="T4" fmla="*/ 7 w 26"/>
                  <a:gd name="T5" fmla="*/ 1 h 24"/>
                  <a:gd name="T6" fmla="*/ 13 w 26"/>
                  <a:gd name="T7" fmla="*/ 0 h 24"/>
                  <a:gd name="T8" fmla="*/ 24 w 26"/>
                  <a:gd name="T9" fmla="*/ 6 h 24"/>
                  <a:gd name="T10" fmla="*/ 25 w 26"/>
                  <a:gd name="T11" fmla="*/ 15 h 24"/>
                  <a:gd name="T12" fmla="*/ 19 w 26"/>
                  <a:gd name="T13" fmla="*/ 22 h 24"/>
                  <a:gd name="T14" fmla="*/ 13 w 26"/>
                  <a:gd name="T15" fmla="*/ 24 h 24"/>
                  <a:gd name="T16" fmla="*/ 13 w 26"/>
                  <a:gd name="T17" fmla="*/ 8 h 24"/>
                  <a:gd name="T18" fmla="*/ 11 w 26"/>
                  <a:gd name="T19" fmla="*/ 8 h 24"/>
                  <a:gd name="T20" fmla="*/ 10 w 26"/>
                  <a:gd name="T21" fmla="*/ 14 h 24"/>
                  <a:gd name="T22" fmla="*/ 15 w 26"/>
                  <a:gd name="T23" fmla="*/ 15 h 24"/>
                  <a:gd name="T24" fmla="*/ 17 w 26"/>
                  <a:gd name="T25" fmla="*/ 13 h 24"/>
                  <a:gd name="T26" fmla="*/ 17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5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8" y="0"/>
                      <a:pt x="22" y="2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0" name="Freeform 345"/>
              <p:cNvSpPr>
                <a:spLocks noEditPoints="1"/>
              </p:cNvSpPr>
              <p:nvPr/>
            </p:nvSpPr>
            <p:spPr bwMode="auto">
              <a:xfrm>
                <a:off x="-4033839" y="3783013"/>
                <a:ext cx="53975" cy="52388"/>
              </a:xfrm>
              <a:custGeom>
                <a:avLst/>
                <a:gdLst>
                  <a:gd name="T0" fmla="*/ 12 w 25"/>
                  <a:gd name="T1" fmla="*/ 25 h 25"/>
                  <a:gd name="T2" fmla="*/ 8 w 25"/>
                  <a:gd name="T3" fmla="*/ 24 h 25"/>
                  <a:gd name="T4" fmla="*/ 1 w 25"/>
                  <a:gd name="T5" fmla="*/ 18 h 25"/>
                  <a:gd name="T6" fmla="*/ 1 w 25"/>
                  <a:gd name="T7" fmla="*/ 8 h 25"/>
                  <a:gd name="T8" fmla="*/ 7 w 25"/>
                  <a:gd name="T9" fmla="*/ 1 h 25"/>
                  <a:gd name="T10" fmla="*/ 12 w 25"/>
                  <a:gd name="T11" fmla="*/ 0 h 25"/>
                  <a:gd name="T12" fmla="*/ 23 w 25"/>
                  <a:gd name="T13" fmla="*/ 7 h 25"/>
                  <a:gd name="T14" fmla="*/ 24 w 25"/>
                  <a:gd name="T15" fmla="*/ 16 h 25"/>
                  <a:gd name="T16" fmla="*/ 18 w 25"/>
                  <a:gd name="T17" fmla="*/ 23 h 25"/>
                  <a:gd name="T18" fmla="*/ 12 w 25"/>
                  <a:gd name="T19" fmla="*/ 25 h 25"/>
                  <a:gd name="T20" fmla="*/ 12 w 25"/>
                  <a:gd name="T21" fmla="*/ 8 h 25"/>
                  <a:gd name="T22" fmla="*/ 10 w 25"/>
                  <a:gd name="T23" fmla="*/ 9 h 25"/>
                  <a:gd name="T24" fmla="*/ 8 w 25"/>
                  <a:gd name="T25" fmla="*/ 11 h 25"/>
                  <a:gd name="T26" fmla="*/ 9 w 25"/>
                  <a:gd name="T27" fmla="*/ 14 h 25"/>
                  <a:gd name="T28" fmla="*/ 11 w 25"/>
                  <a:gd name="T29" fmla="*/ 16 h 25"/>
                  <a:gd name="T30" fmla="*/ 14 w 25"/>
                  <a:gd name="T31" fmla="*/ 16 h 25"/>
                  <a:gd name="T32" fmla="*/ 16 w 25"/>
                  <a:gd name="T33" fmla="*/ 14 h 25"/>
                  <a:gd name="T34" fmla="*/ 16 w 25"/>
                  <a:gd name="T35" fmla="*/ 11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0" y="24"/>
                      <a:pt x="8" y="24"/>
                    </a:cubicBezTo>
                    <a:cubicBezTo>
                      <a:pt x="5" y="23"/>
                      <a:pt x="3" y="21"/>
                      <a:pt x="1" y="18"/>
                    </a:cubicBezTo>
                    <a:cubicBezTo>
                      <a:pt x="0" y="15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1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7" y="0"/>
                      <a:pt x="21" y="3"/>
                      <a:pt x="23" y="7"/>
                    </a:cubicBezTo>
                    <a:cubicBezTo>
                      <a:pt x="24" y="10"/>
                      <a:pt x="25" y="13"/>
                      <a:pt x="24" y="16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6" y="24"/>
                      <a:pt x="14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3" y="16"/>
                      <a:pt x="14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3"/>
                      <a:pt x="16" y="11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1" name="Freeform 346"/>
              <p:cNvSpPr>
                <a:spLocks noEditPoints="1"/>
              </p:cNvSpPr>
              <p:nvPr/>
            </p:nvSpPr>
            <p:spPr bwMode="auto">
              <a:xfrm>
                <a:off x="-3943351" y="3767138"/>
                <a:ext cx="58738" cy="53975"/>
              </a:xfrm>
              <a:custGeom>
                <a:avLst/>
                <a:gdLst>
                  <a:gd name="T0" fmla="*/ 14 w 27"/>
                  <a:gd name="T1" fmla="*/ 25 h 25"/>
                  <a:gd name="T2" fmla="*/ 3 w 27"/>
                  <a:gd name="T3" fmla="*/ 20 h 25"/>
                  <a:gd name="T4" fmla="*/ 7 w 27"/>
                  <a:gd name="T5" fmla="*/ 3 h 25"/>
                  <a:gd name="T6" fmla="*/ 16 w 27"/>
                  <a:gd name="T7" fmla="*/ 1 h 25"/>
                  <a:gd name="T8" fmla="*/ 24 w 27"/>
                  <a:gd name="T9" fmla="*/ 6 h 25"/>
                  <a:gd name="T10" fmla="*/ 26 w 27"/>
                  <a:gd name="T11" fmla="*/ 15 h 25"/>
                  <a:gd name="T12" fmla="*/ 21 w 27"/>
                  <a:gd name="T13" fmla="*/ 23 h 25"/>
                  <a:gd name="T14" fmla="*/ 14 w 27"/>
                  <a:gd name="T15" fmla="*/ 25 h 25"/>
                  <a:gd name="T16" fmla="*/ 14 w 27"/>
                  <a:gd name="T17" fmla="*/ 9 h 25"/>
                  <a:gd name="T18" fmla="*/ 12 w 27"/>
                  <a:gd name="T19" fmla="*/ 9 h 25"/>
                  <a:gd name="T20" fmla="*/ 10 w 27"/>
                  <a:gd name="T21" fmla="*/ 15 h 25"/>
                  <a:gd name="T22" fmla="*/ 14 w 27"/>
                  <a:gd name="T23" fmla="*/ 17 h 25"/>
                  <a:gd name="T24" fmla="*/ 16 w 27"/>
                  <a:gd name="T25" fmla="*/ 16 h 25"/>
                  <a:gd name="T26" fmla="*/ 18 w 27"/>
                  <a:gd name="T27" fmla="*/ 14 h 25"/>
                  <a:gd name="T28" fmla="*/ 18 w 27"/>
                  <a:gd name="T29" fmla="*/ 11 h 25"/>
                  <a:gd name="T30" fmla="*/ 15 w 27"/>
                  <a:gd name="T31" fmla="*/ 9 h 25"/>
                  <a:gd name="T32" fmla="*/ 14 w 27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9" y="25"/>
                      <a:pt x="6" y="23"/>
                      <a:pt x="3" y="20"/>
                    </a:cubicBezTo>
                    <a:cubicBezTo>
                      <a:pt x="0" y="14"/>
                      <a:pt x="2" y="6"/>
                      <a:pt x="7" y="3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20" y="1"/>
                      <a:pt x="22" y="3"/>
                      <a:pt x="24" y="6"/>
                    </a:cubicBezTo>
                    <a:cubicBezTo>
                      <a:pt x="26" y="9"/>
                      <a:pt x="27" y="12"/>
                      <a:pt x="26" y="15"/>
                    </a:cubicBezTo>
                    <a:cubicBezTo>
                      <a:pt x="25" y="18"/>
                      <a:pt x="23" y="21"/>
                      <a:pt x="21" y="23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3" y="9"/>
                      <a:pt x="12" y="9"/>
                    </a:cubicBezTo>
                    <a:cubicBezTo>
                      <a:pt x="10" y="11"/>
                      <a:pt x="9" y="13"/>
                      <a:pt x="10" y="15"/>
                    </a:cubicBezTo>
                    <a:cubicBezTo>
                      <a:pt x="11" y="16"/>
                      <a:pt x="12" y="17"/>
                      <a:pt x="14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10"/>
                      <a:pt x="16" y="9"/>
                      <a:pt x="15" y="9"/>
                    </a:cubicBezTo>
                    <a:lnTo>
                      <a:pt x="14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2" name="Freeform 347"/>
              <p:cNvSpPr>
                <a:spLocks noEditPoints="1"/>
              </p:cNvSpPr>
              <p:nvPr/>
            </p:nvSpPr>
            <p:spPr bwMode="auto">
              <a:xfrm>
                <a:off x="-3962401" y="3816350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15 w 40"/>
                  <a:gd name="T3" fmla="*/ 37 h 37"/>
                  <a:gd name="T4" fmla="*/ 3 w 40"/>
                  <a:gd name="T5" fmla="*/ 28 h 37"/>
                  <a:gd name="T6" fmla="*/ 2 w 40"/>
                  <a:gd name="T7" fmla="*/ 14 h 37"/>
                  <a:gd name="T8" fmla="*/ 11 w 40"/>
                  <a:gd name="T9" fmla="*/ 3 h 37"/>
                  <a:gd name="T10" fmla="*/ 18 w 40"/>
                  <a:gd name="T11" fmla="*/ 0 h 37"/>
                  <a:gd name="T12" fmla="*/ 25 w 40"/>
                  <a:gd name="T13" fmla="*/ 0 h 37"/>
                  <a:gd name="T14" fmla="*/ 37 w 40"/>
                  <a:gd name="T15" fmla="*/ 8 h 37"/>
                  <a:gd name="T16" fmla="*/ 39 w 40"/>
                  <a:gd name="T17" fmla="*/ 22 h 37"/>
                  <a:gd name="T18" fmla="*/ 36 w 40"/>
                  <a:gd name="T19" fmla="*/ 29 h 37"/>
                  <a:gd name="T20" fmla="*/ 30 w 40"/>
                  <a:gd name="T21" fmla="*/ 34 h 37"/>
                  <a:gd name="T22" fmla="*/ 19 w 40"/>
                  <a:gd name="T23" fmla="*/ 37 h 37"/>
                  <a:gd name="T24" fmla="*/ 22 w 40"/>
                  <a:gd name="T25" fmla="*/ 8 h 37"/>
                  <a:gd name="T26" fmla="*/ 19 w 40"/>
                  <a:gd name="T27" fmla="*/ 8 h 37"/>
                  <a:gd name="T28" fmla="*/ 15 w 40"/>
                  <a:gd name="T29" fmla="*/ 10 h 37"/>
                  <a:gd name="T30" fmla="*/ 10 w 40"/>
                  <a:gd name="T31" fmla="*/ 16 h 37"/>
                  <a:gd name="T32" fmla="*/ 10 w 40"/>
                  <a:gd name="T33" fmla="*/ 24 h 37"/>
                  <a:gd name="T34" fmla="*/ 16 w 40"/>
                  <a:gd name="T35" fmla="*/ 29 h 37"/>
                  <a:gd name="T36" fmla="*/ 26 w 40"/>
                  <a:gd name="T37" fmla="*/ 27 h 37"/>
                  <a:gd name="T38" fmla="*/ 29 w 40"/>
                  <a:gd name="T39" fmla="*/ 24 h 37"/>
                  <a:gd name="T40" fmla="*/ 31 w 40"/>
                  <a:gd name="T41" fmla="*/ 20 h 37"/>
                  <a:gd name="T42" fmla="*/ 30 w 40"/>
                  <a:gd name="T43" fmla="*/ 12 h 37"/>
                  <a:gd name="T44" fmla="*/ 24 w 40"/>
                  <a:gd name="T45" fmla="*/ 8 h 37"/>
                  <a:gd name="T46" fmla="*/ 22 w 40"/>
                  <a:gd name="T4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7" y="37"/>
                      <a:pt x="16" y="37"/>
                      <a:pt x="15" y="37"/>
                    </a:cubicBezTo>
                    <a:cubicBezTo>
                      <a:pt x="10" y="36"/>
                      <a:pt x="5" y="33"/>
                      <a:pt x="3" y="28"/>
                    </a:cubicBezTo>
                    <a:cubicBezTo>
                      <a:pt x="1" y="24"/>
                      <a:pt x="0" y="19"/>
                      <a:pt x="2" y="14"/>
                    </a:cubicBezTo>
                    <a:cubicBezTo>
                      <a:pt x="3" y="9"/>
                      <a:pt x="7" y="5"/>
                      <a:pt x="11" y="3"/>
                    </a:cubicBezTo>
                    <a:cubicBezTo>
                      <a:pt x="13" y="2"/>
                      <a:pt x="15" y="1"/>
                      <a:pt x="18" y="0"/>
                    </a:cubicBezTo>
                    <a:cubicBezTo>
                      <a:pt x="20" y="0"/>
                      <a:pt x="23" y="0"/>
                      <a:pt x="25" y="0"/>
                    </a:cubicBezTo>
                    <a:cubicBezTo>
                      <a:pt x="30" y="1"/>
                      <a:pt x="34" y="4"/>
                      <a:pt x="37" y="8"/>
                    </a:cubicBezTo>
                    <a:cubicBezTo>
                      <a:pt x="40" y="12"/>
                      <a:pt x="40" y="17"/>
                      <a:pt x="39" y="22"/>
                    </a:cubicBezTo>
                    <a:cubicBezTo>
                      <a:pt x="38" y="25"/>
                      <a:pt x="37" y="27"/>
                      <a:pt x="36" y="29"/>
                    </a:cubicBezTo>
                    <a:cubicBezTo>
                      <a:pt x="34" y="31"/>
                      <a:pt x="32" y="33"/>
                      <a:pt x="30" y="34"/>
                    </a:cubicBezTo>
                    <a:cubicBezTo>
                      <a:pt x="26" y="36"/>
                      <a:pt x="22" y="37"/>
                      <a:pt x="19" y="37"/>
                    </a:cubicBezTo>
                    <a:close/>
                    <a:moveTo>
                      <a:pt x="22" y="8"/>
                    </a:moveTo>
                    <a:cubicBezTo>
                      <a:pt x="21" y="8"/>
                      <a:pt x="20" y="8"/>
                      <a:pt x="19" y="8"/>
                    </a:cubicBezTo>
                    <a:cubicBezTo>
                      <a:pt x="18" y="9"/>
                      <a:pt x="16" y="9"/>
                      <a:pt x="15" y="10"/>
                    </a:cubicBezTo>
                    <a:cubicBezTo>
                      <a:pt x="12" y="11"/>
                      <a:pt x="10" y="14"/>
                      <a:pt x="10" y="16"/>
                    </a:cubicBezTo>
                    <a:cubicBezTo>
                      <a:pt x="9" y="18"/>
                      <a:pt x="9" y="21"/>
                      <a:pt x="10" y="24"/>
                    </a:cubicBezTo>
                    <a:cubicBezTo>
                      <a:pt x="11" y="27"/>
                      <a:pt x="14" y="28"/>
                      <a:pt x="16" y="29"/>
                    </a:cubicBezTo>
                    <a:cubicBezTo>
                      <a:pt x="19" y="30"/>
                      <a:pt x="23" y="29"/>
                      <a:pt x="26" y="27"/>
                    </a:cubicBezTo>
                    <a:cubicBezTo>
                      <a:pt x="27" y="26"/>
                      <a:pt x="28" y="25"/>
                      <a:pt x="29" y="24"/>
                    </a:cubicBezTo>
                    <a:cubicBezTo>
                      <a:pt x="30" y="23"/>
                      <a:pt x="31" y="22"/>
                      <a:pt x="31" y="20"/>
                    </a:cubicBezTo>
                    <a:cubicBezTo>
                      <a:pt x="32" y="17"/>
                      <a:pt x="32" y="15"/>
                      <a:pt x="30" y="12"/>
                    </a:cubicBezTo>
                    <a:cubicBezTo>
                      <a:pt x="29" y="10"/>
                      <a:pt x="26" y="9"/>
                      <a:pt x="24" y="8"/>
                    </a:cubicBezTo>
                    <a:cubicBezTo>
                      <a:pt x="23" y="8"/>
                      <a:pt x="22" y="8"/>
                      <a:pt x="2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3" name="Freeform 348"/>
              <p:cNvSpPr>
                <a:spLocks noEditPoints="1"/>
              </p:cNvSpPr>
              <p:nvPr/>
            </p:nvSpPr>
            <p:spPr bwMode="auto">
              <a:xfrm>
                <a:off x="-3973514" y="378936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3 w 26"/>
                  <a:gd name="T3" fmla="*/ 18 h 24"/>
                  <a:gd name="T4" fmla="*/ 7 w 26"/>
                  <a:gd name="T5" fmla="*/ 1 h 24"/>
                  <a:gd name="T6" fmla="*/ 14 w 26"/>
                  <a:gd name="T7" fmla="*/ 0 h 24"/>
                  <a:gd name="T8" fmla="*/ 24 w 26"/>
                  <a:gd name="T9" fmla="*/ 5 h 24"/>
                  <a:gd name="T10" fmla="*/ 26 w 26"/>
                  <a:gd name="T11" fmla="*/ 15 h 24"/>
                  <a:gd name="T12" fmla="*/ 20 w 26"/>
                  <a:gd name="T13" fmla="*/ 22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8 h 24"/>
                  <a:gd name="T20" fmla="*/ 10 w 26"/>
                  <a:gd name="T21" fmla="*/ 14 h 24"/>
                  <a:gd name="T22" fmla="*/ 13 w 26"/>
                  <a:gd name="T23" fmla="*/ 16 h 24"/>
                  <a:gd name="T24" fmla="*/ 16 w 26"/>
                  <a:gd name="T25" fmla="*/ 15 h 24"/>
                  <a:gd name="T26" fmla="*/ 18 w 26"/>
                  <a:gd name="T27" fmla="*/ 13 h 24"/>
                  <a:gd name="T28" fmla="*/ 17 w 26"/>
                  <a:gd name="T29" fmla="*/ 10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5"/>
                      <a:pt x="7" y="1"/>
                    </a:cubicBezTo>
                    <a:cubicBezTo>
                      <a:pt x="9" y="0"/>
                      <a:pt x="12" y="0"/>
                      <a:pt x="14" y="0"/>
                    </a:cubicBezTo>
                    <a:cubicBezTo>
                      <a:pt x="18" y="0"/>
                      <a:pt x="22" y="2"/>
                      <a:pt x="24" y="5"/>
                    </a:cubicBezTo>
                    <a:cubicBezTo>
                      <a:pt x="26" y="8"/>
                      <a:pt x="26" y="11"/>
                      <a:pt x="26" y="15"/>
                    </a:cubicBezTo>
                    <a:cubicBezTo>
                      <a:pt x="25" y="18"/>
                      <a:pt x="23" y="21"/>
                      <a:pt x="20" y="22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0"/>
                      <a:pt x="17" y="10"/>
                    </a:cubicBezTo>
                    <a:cubicBezTo>
                      <a:pt x="17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4" name="Freeform 349"/>
              <p:cNvSpPr>
                <a:spLocks noEditPoints="1"/>
              </p:cNvSpPr>
              <p:nvPr/>
            </p:nvSpPr>
            <p:spPr bwMode="auto">
              <a:xfrm>
                <a:off x="-4005264" y="3806825"/>
                <a:ext cx="57150" cy="50800"/>
              </a:xfrm>
              <a:custGeom>
                <a:avLst/>
                <a:gdLst>
                  <a:gd name="T0" fmla="*/ 14 w 27"/>
                  <a:gd name="T1" fmla="*/ 24 h 24"/>
                  <a:gd name="T2" fmla="*/ 3 w 27"/>
                  <a:gd name="T3" fmla="*/ 18 h 24"/>
                  <a:gd name="T4" fmla="*/ 8 w 27"/>
                  <a:gd name="T5" fmla="*/ 1 h 24"/>
                  <a:gd name="T6" fmla="*/ 14 w 27"/>
                  <a:gd name="T7" fmla="*/ 0 h 24"/>
                  <a:gd name="T8" fmla="*/ 25 w 27"/>
                  <a:gd name="T9" fmla="*/ 6 h 24"/>
                  <a:gd name="T10" fmla="*/ 26 w 27"/>
                  <a:gd name="T11" fmla="*/ 15 h 24"/>
                  <a:gd name="T12" fmla="*/ 20 w 27"/>
                  <a:gd name="T13" fmla="*/ 23 h 24"/>
                  <a:gd name="T14" fmla="*/ 14 w 27"/>
                  <a:gd name="T15" fmla="*/ 24 h 24"/>
                  <a:gd name="T16" fmla="*/ 14 w 27"/>
                  <a:gd name="T17" fmla="*/ 8 h 24"/>
                  <a:gd name="T18" fmla="*/ 12 w 27"/>
                  <a:gd name="T19" fmla="*/ 8 h 24"/>
                  <a:gd name="T20" fmla="*/ 10 w 27"/>
                  <a:gd name="T21" fmla="*/ 14 h 24"/>
                  <a:gd name="T22" fmla="*/ 14 w 27"/>
                  <a:gd name="T23" fmla="*/ 16 h 24"/>
                  <a:gd name="T24" fmla="*/ 16 w 27"/>
                  <a:gd name="T25" fmla="*/ 16 h 24"/>
                  <a:gd name="T26" fmla="*/ 18 w 27"/>
                  <a:gd name="T27" fmla="*/ 13 h 24"/>
                  <a:gd name="T28" fmla="*/ 18 w 27"/>
                  <a:gd name="T29" fmla="*/ 10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4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9"/>
                      <a:pt x="27" y="12"/>
                      <a:pt x="26" y="15"/>
                    </a:cubicBezTo>
                    <a:cubicBezTo>
                      <a:pt x="25" y="19"/>
                      <a:pt x="23" y="21"/>
                      <a:pt x="20" y="23"/>
                    </a:cubicBezTo>
                    <a:cubicBezTo>
                      <a:pt x="18" y="24"/>
                      <a:pt x="16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5"/>
                      <a:pt x="12" y="16"/>
                      <a:pt x="14" y="16"/>
                    </a:cubicBezTo>
                    <a:cubicBezTo>
                      <a:pt x="14" y="16"/>
                      <a:pt x="15" y="16"/>
                      <a:pt x="16" y="16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5" name="Freeform 350"/>
              <p:cNvSpPr>
                <a:spLocks noEditPoints="1"/>
              </p:cNvSpPr>
              <p:nvPr/>
            </p:nvSpPr>
            <p:spPr bwMode="auto">
              <a:xfrm>
                <a:off x="-4143376" y="3749675"/>
                <a:ext cx="53975" cy="57150"/>
              </a:xfrm>
              <a:custGeom>
                <a:avLst/>
                <a:gdLst>
                  <a:gd name="T0" fmla="*/ 13 w 25"/>
                  <a:gd name="T1" fmla="*/ 26 h 26"/>
                  <a:gd name="T2" fmla="*/ 2 w 25"/>
                  <a:gd name="T3" fmla="*/ 17 h 26"/>
                  <a:gd name="T4" fmla="*/ 9 w 25"/>
                  <a:gd name="T5" fmla="*/ 2 h 26"/>
                  <a:gd name="T6" fmla="*/ 23 w 25"/>
                  <a:gd name="T7" fmla="*/ 10 h 26"/>
                  <a:gd name="T8" fmla="*/ 23 w 25"/>
                  <a:gd name="T9" fmla="*/ 20 h 26"/>
                  <a:gd name="T10" fmla="*/ 17 w 25"/>
                  <a:gd name="T11" fmla="*/ 25 h 26"/>
                  <a:gd name="T12" fmla="*/ 13 w 25"/>
                  <a:gd name="T13" fmla="*/ 26 h 26"/>
                  <a:gd name="T14" fmla="*/ 12 w 25"/>
                  <a:gd name="T15" fmla="*/ 10 h 26"/>
                  <a:gd name="T16" fmla="*/ 11 w 25"/>
                  <a:gd name="T17" fmla="*/ 10 h 26"/>
                  <a:gd name="T18" fmla="*/ 10 w 25"/>
                  <a:gd name="T19" fmla="*/ 15 h 26"/>
                  <a:gd name="T20" fmla="*/ 14 w 25"/>
                  <a:gd name="T21" fmla="*/ 17 h 26"/>
                  <a:gd name="T22" fmla="*/ 16 w 25"/>
                  <a:gd name="T23" fmla="*/ 16 h 26"/>
                  <a:gd name="T24" fmla="*/ 16 w 25"/>
                  <a:gd name="T25" fmla="*/ 13 h 26"/>
                  <a:gd name="T26" fmla="*/ 12 w 25"/>
                  <a:gd name="T2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6">
                    <a:moveTo>
                      <a:pt x="13" y="26"/>
                    </a:moveTo>
                    <a:cubicBezTo>
                      <a:pt x="8" y="26"/>
                      <a:pt x="4" y="22"/>
                      <a:pt x="2" y="17"/>
                    </a:cubicBezTo>
                    <a:cubicBezTo>
                      <a:pt x="0" y="11"/>
                      <a:pt x="3" y="4"/>
                      <a:pt x="9" y="2"/>
                    </a:cubicBezTo>
                    <a:cubicBezTo>
                      <a:pt x="15" y="0"/>
                      <a:pt x="21" y="4"/>
                      <a:pt x="23" y="10"/>
                    </a:cubicBezTo>
                    <a:cubicBezTo>
                      <a:pt x="25" y="13"/>
                      <a:pt x="24" y="17"/>
                      <a:pt x="23" y="20"/>
                    </a:cubicBezTo>
                    <a:cubicBezTo>
                      <a:pt x="22" y="22"/>
                      <a:pt x="19" y="24"/>
                      <a:pt x="17" y="25"/>
                    </a:cubicBezTo>
                    <a:cubicBezTo>
                      <a:pt x="15" y="26"/>
                      <a:pt x="14" y="26"/>
                      <a:pt x="13" y="26"/>
                    </a:cubicBezTo>
                    <a:close/>
                    <a:moveTo>
                      <a:pt x="12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0" y="10"/>
                      <a:pt x="9" y="13"/>
                      <a:pt x="10" y="15"/>
                    </a:cubicBezTo>
                    <a:cubicBezTo>
                      <a:pt x="10" y="17"/>
                      <a:pt x="12" y="18"/>
                      <a:pt x="14" y="17"/>
                    </a:cubicBezTo>
                    <a:cubicBezTo>
                      <a:pt x="15" y="17"/>
                      <a:pt x="15" y="17"/>
                      <a:pt x="16" y="16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5" y="11"/>
                      <a:pt x="14" y="10"/>
                      <a:pt x="1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6" name="Freeform 351"/>
              <p:cNvSpPr>
                <a:spLocks noEditPoints="1"/>
              </p:cNvSpPr>
              <p:nvPr/>
            </p:nvSpPr>
            <p:spPr bwMode="auto">
              <a:xfrm>
                <a:off x="-4173539" y="376237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9 w 25"/>
                  <a:gd name="T5" fmla="*/ 1 h 24"/>
                  <a:gd name="T6" fmla="*/ 14 w 25"/>
                  <a:gd name="T7" fmla="*/ 0 h 24"/>
                  <a:gd name="T8" fmla="*/ 18 w 25"/>
                  <a:gd name="T9" fmla="*/ 2 h 24"/>
                  <a:gd name="T10" fmla="*/ 24 w 25"/>
                  <a:gd name="T11" fmla="*/ 9 h 24"/>
                  <a:gd name="T12" fmla="*/ 23 w 25"/>
                  <a:gd name="T13" fmla="*/ 18 h 24"/>
                  <a:gd name="T14" fmla="*/ 21 w 25"/>
                  <a:gd name="T15" fmla="*/ 22 h 24"/>
                  <a:gd name="T16" fmla="*/ 16 w 25"/>
                  <a:gd name="T17" fmla="*/ 24 h 24"/>
                  <a:gd name="T18" fmla="*/ 13 w 25"/>
                  <a:gd name="T19" fmla="*/ 24 h 24"/>
                  <a:gd name="T20" fmla="*/ 12 w 25"/>
                  <a:gd name="T21" fmla="*/ 8 h 24"/>
                  <a:gd name="T22" fmla="*/ 12 w 25"/>
                  <a:gd name="T23" fmla="*/ 8 h 24"/>
                  <a:gd name="T24" fmla="*/ 10 w 25"/>
                  <a:gd name="T25" fmla="*/ 13 h 24"/>
                  <a:gd name="T26" fmla="*/ 14 w 25"/>
                  <a:gd name="T27" fmla="*/ 16 h 24"/>
                  <a:gd name="T28" fmla="*/ 15 w 25"/>
                  <a:gd name="T29" fmla="*/ 16 h 24"/>
                  <a:gd name="T30" fmla="*/ 16 w 25"/>
                  <a:gd name="T31" fmla="*/ 14 h 24"/>
                  <a:gd name="T32" fmla="*/ 16 w 25"/>
                  <a:gd name="T33" fmla="*/ 11 h 24"/>
                  <a:gd name="T34" fmla="*/ 14 w 25"/>
                  <a:gd name="T35" fmla="*/ 9 h 24"/>
                  <a:gd name="T36" fmla="*/ 13 w 25"/>
                  <a:gd name="T37" fmla="*/ 8 h 24"/>
                  <a:gd name="T38" fmla="*/ 12 w 25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9"/>
                      <a:pt x="3" y="2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5" y="12"/>
                      <a:pt x="24" y="15"/>
                      <a:pt x="23" y="18"/>
                    </a:cubicBezTo>
                    <a:cubicBezTo>
                      <a:pt x="23" y="19"/>
                      <a:pt x="22" y="20"/>
                      <a:pt x="21" y="22"/>
                    </a:cubicBezTo>
                    <a:cubicBezTo>
                      <a:pt x="19" y="23"/>
                      <a:pt x="18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7"/>
                      <a:pt x="14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9"/>
                      <a:pt x="13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7" name="Freeform 352"/>
              <p:cNvSpPr>
                <a:spLocks noEditPoints="1"/>
              </p:cNvSpPr>
              <p:nvPr/>
            </p:nvSpPr>
            <p:spPr bwMode="auto">
              <a:xfrm>
                <a:off x="-4203701" y="37719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10 w 25"/>
                  <a:gd name="T5" fmla="*/ 0 h 24"/>
                  <a:gd name="T6" fmla="*/ 12 w 25"/>
                  <a:gd name="T7" fmla="*/ 0 h 24"/>
                  <a:gd name="T8" fmla="*/ 18 w 25"/>
                  <a:gd name="T9" fmla="*/ 2 h 24"/>
                  <a:gd name="T10" fmla="*/ 24 w 25"/>
                  <a:gd name="T11" fmla="*/ 9 h 24"/>
                  <a:gd name="T12" fmla="*/ 23 w 25"/>
                  <a:gd name="T13" fmla="*/ 18 h 24"/>
                  <a:gd name="T14" fmla="*/ 16 w 25"/>
                  <a:gd name="T15" fmla="*/ 24 h 24"/>
                  <a:gd name="T16" fmla="*/ 13 w 25"/>
                  <a:gd name="T17" fmla="*/ 24 h 24"/>
                  <a:gd name="T18" fmla="*/ 12 w 25"/>
                  <a:gd name="T19" fmla="*/ 8 h 24"/>
                  <a:gd name="T20" fmla="*/ 12 w 25"/>
                  <a:gd name="T21" fmla="*/ 8 h 24"/>
                  <a:gd name="T22" fmla="*/ 10 w 25"/>
                  <a:gd name="T23" fmla="*/ 13 h 24"/>
                  <a:gd name="T24" fmla="*/ 14 w 25"/>
                  <a:gd name="T25" fmla="*/ 16 h 24"/>
                  <a:gd name="T26" fmla="*/ 16 w 25"/>
                  <a:gd name="T27" fmla="*/ 14 h 24"/>
                  <a:gd name="T28" fmla="*/ 16 w 25"/>
                  <a:gd name="T29" fmla="*/ 11 h 24"/>
                  <a:gd name="T30" fmla="*/ 14 w 25"/>
                  <a:gd name="T31" fmla="*/ 9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8"/>
                      <a:pt x="4" y="2"/>
                      <a:pt x="10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2"/>
                      <a:pt x="24" y="15"/>
                      <a:pt x="23" y="18"/>
                    </a:cubicBezTo>
                    <a:cubicBezTo>
                      <a:pt x="21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5" y="15"/>
                      <a:pt x="16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8" name="Freeform 353"/>
              <p:cNvSpPr>
                <a:spLocks noEditPoints="1"/>
              </p:cNvSpPr>
              <p:nvPr/>
            </p:nvSpPr>
            <p:spPr bwMode="auto">
              <a:xfrm>
                <a:off x="-4232276" y="3778250"/>
                <a:ext cx="50800" cy="50800"/>
              </a:xfrm>
              <a:custGeom>
                <a:avLst/>
                <a:gdLst>
                  <a:gd name="T0" fmla="*/ 12 w 23"/>
                  <a:gd name="T1" fmla="*/ 24 h 24"/>
                  <a:gd name="T2" fmla="*/ 0 w 23"/>
                  <a:gd name="T3" fmla="*/ 14 h 24"/>
                  <a:gd name="T4" fmla="*/ 2 w 23"/>
                  <a:gd name="T5" fmla="*/ 6 h 24"/>
                  <a:gd name="T6" fmla="*/ 9 w 23"/>
                  <a:gd name="T7" fmla="*/ 0 h 24"/>
                  <a:gd name="T8" fmla="*/ 11 w 23"/>
                  <a:gd name="T9" fmla="*/ 0 h 24"/>
                  <a:gd name="T10" fmla="*/ 23 w 23"/>
                  <a:gd name="T11" fmla="*/ 10 h 24"/>
                  <a:gd name="T12" fmla="*/ 21 w 23"/>
                  <a:gd name="T13" fmla="*/ 19 h 24"/>
                  <a:gd name="T14" fmla="*/ 14 w 23"/>
                  <a:gd name="T15" fmla="*/ 24 h 24"/>
                  <a:gd name="T16" fmla="*/ 14 w 23"/>
                  <a:gd name="T17" fmla="*/ 24 h 24"/>
                  <a:gd name="T18" fmla="*/ 12 w 23"/>
                  <a:gd name="T19" fmla="*/ 24 h 24"/>
                  <a:gd name="T20" fmla="*/ 11 w 23"/>
                  <a:gd name="T21" fmla="*/ 8 h 24"/>
                  <a:gd name="T22" fmla="*/ 11 w 23"/>
                  <a:gd name="T23" fmla="*/ 8 h 24"/>
                  <a:gd name="T24" fmla="*/ 11 w 23"/>
                  <a:gd name="T25" fmla="*/ 8 h 24"/>
                  <a:gd name="T26" fmla="*/ 9 w 23"/>
                  <a:gd name="T27" fmla="*/ 10 h 24"/>
                  <a:gd name="T28" fmla="*/ 8 w 23"/>
                  <a:gd name="T29" fmla="*/ 13 h 24"/>
                  <a:gd name="T30" fmla="*/ 12 w 23"/>
                  <a:gd name="T31" fmla="*/ 16 h 24"/>
                  <a:gd name="T32" fmla="*/ 14 w 23"/>
                  <a:gd name="T33" fmla="*/ 15 h 24"/>
                  <a:gd name="T34" fmla="*/ 15 w 23"/>
                  <a:gd name="T35" fmla="*/ 12 h 24"/>
                  <a:gd name="T36" fmla="*/ 11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6" y="24"/>
                      <a:pt x="1" y="20"/>
                      <a:pt x="0" y="14"/>
                    </a:cubicBezTo>
                    <a:cubicBezTo>
                      <a:pt x="0" y="11"/>
                      <a:pt x="0" y="8"/>
                      <a:pt x="2" y="6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1" y="0"/>
                    </a:cubicBezTo>
                    <a:cubicBezTo>
                      <a:pt x="17" y="0"/>
                      <a:pt x="21" y="4"/>
                      <a:pt x="23" y="10"/>
                    </a:cubicBezTo>
                    <a:cubicBezTo>
                      <a:pt x="23" y="13"/>
                      <a:pt x="23" y="17"/>
                      <a:pt x="21" y="19"/>
                    </a:cubicBezTo>
                    <a:cubicBezTo>
                      <a:pt x="19" y="22"/>
                      <a:pt x="17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1" y="17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4" y="10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29" name="Freeform 354"/>
              <p:cNvSpPr>
                <a:spLocks noEditPoints="1"/>
              </p:cNvSpPr>
              <p:nvPr/>
            </p:nvSpPr>
            <p:spPr bwMode="auto">
              <a:xfrm>
                <a:off x="-4264026" y="3784600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3 h 24"/>
                  <a:gd name="T4" fmla="*/ 10 w 24"/>
                  <a:gd name="T5" fmla="*/ 0 h 24"/>
                  <a:gd name="T6" fmla="*/ 12 w 24"/>
                  <a:gd name="T7" fmla="*/ 0 h 24"/>
                  <a:gd name="T8" fmla="*/ 23 w 24"/>
                  <a:gd name="T9" fmla="*/ 10 h 24"/>
                  <a:gd name="T10" fmla="*/ 21 w 24"/>
                  <a:gd name="T11" fmla="*/ 19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12 w 24"/>
                  <a:gd name="T21" fmla="*/ 8 h 24"/>
                  <a:gd name="T22" fmla="*/ 9 w 24"/>
                  <a:gd name="T23" fmla="*/ 12 h 24"/>
                  <a:gd name="T24" fmla="*/ 13 w 24"/>
                  <a:gd name="T25" fmla="*/ 16 h 24"/>
                  <a:gd name="T26" fmla="*/ 15 w 24"/>
                  <a:gd name="T27" fmla="*/ 15 h 24"/>
                  <a:gd name="T28" fmla="*/ 15 w 24"/>
                  <a:gd name="T29" fmla="*/ 11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2" y="19"/>
                      <a:pt x="1" y="13"/>
                    </a:cubicBezTo>
                    <a:cubicBezTo>
                      <a:pt x="0" y="7"/>
                      <a:pt x="4" y="1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2" y="4"/>
                      <a:pt x="23" y="10"/>
                    </a:cubicBezTo>
                    <a:cubicBezTo>
                      <a:pt x="24" y="13"/>
                      <a:pt x="23" y="17"/>
                      <a:pt x="21" y="19"/>
                    </a:cubicBezTo>
                    <a:cubicBezTo>
                      <a:pt x="20" y="22"/>
                      <a:pt x="17" y="23"/>
                      <a:pt x="14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0" name="Freeform 355"/>
              <p:cNvSpPr>
                <a:spLocks noEditPoints="1"/>
              </p:cNvSpPr>
              <p:nvPr/>
            </p:nvSpPr>
            <p:spPr bwMode="auto">
              <a:xfrm>
                <a:off x="-4294189" y="378936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4 w 23"/>
                  <a:gd name="T3" fmla="*/ 21 h 24"/>
                  <a:gd name="T4" fmla="*/ 0 w 23"/>
                  <a:gd name="T5" fmla="*/ 13 h 24"/>
                  <a:gd name="T6" fmla="*/ 3 w 23"/>
                  <a:gd name="T7" fmla="*/ 4 h 24"/>
                  <a:gd name="T8" fmla="*/ 10 w 23"/>
                  <a:gd name="T9" fmla="*/ 0 h 24"/>
                  <a:gd name="T10" fmla="*/ 12 w 23"/>
                  <a:gd name="T11" fmla="*/ 0 h 24"/>
                  <a:gd name="T12" fmla="*/ 23 w 23"/>
                  <a:gd name="T13" fmla="*/ 10 h 24"/>
                  <a:gd name="T14" fmla="*/ 21 w 23"/>
                  <a:gd name="T15" fmla="*/ 20 h 24"/>
                  <a:gd name="T16" fmla="*/ 13 w 23"/>
                  <a:gd name="T17" fmla="*/ 24 h 24"/>
                  <a:gd name="T18" fmla="*/ 12 w 23"/>
                  <a:gd name="T19" fmla="*/ 24 h 24"/>
                  <a:gd name="T20" fmla="*/ 12 w 23"/>
                  <a:gd name="T21" fmla="*/ 8 h 24"/>
                  <a:gd name="T22" fmla="*/ 11 w 23"/>
                  <a:gd name="T23" fmla="*/ 8 h 24"/>
                  <a:gd name="T24" fmla="*/ 9 w 23"/>
                  <a:gd name="T25" fmla="*/ 9 h 24"/>
                  <a:gd name="T26" fmla="*/ 9 w 23"/>
                  <a:gd name="T27" fmla="*/ 12 h 24"/>
                  <a:gd name="T28" fmla="*/ 10 w 23"/>
                  <a:gd name="T29" fmla="*/ 15 h 24"/>
                  <a:gd name="T30" fmla="*/ 12 w 23"/>
                  <a:gd name="T31" fmla="*/ 16 h 24"/>
                  <a:gd name="T32" fmla="*/ 14 w 23"/>
                  <a:gd name="T33" fmla="*/ 15 h 24"/>
                  <a:gd name="T34" fmla="*/ 15 w 23"/>
                  <a:gd name="T35" fmla="*/ 11 h 24"/>
                  <a:gd name="T36" fmla="*/ 12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7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7" y="0"/>
                      <a:pt x="22" y="4"/>
                      <a:pt x="23" y="10"/>
                    </a:cubicBezTo>
                    <a:cubicBezTo>
                      <a:pt x="23" y="14"/>
                      <a:pt x="23" y="17"/>
                      <a:pt x="21" y="20"/>
                    </a:cubicBezTo>
                    <a:cubicBezTo>
                      <a:pt x="19" y="22"/>
                      <a:pt x="16" y="24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5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1" name="Freeform 356"/>
              <p:cNvSpPr>
                <a:spLocks noEditPoints="1"/>
              </p:cNvSpPr>
              <p:nvPr/>
            </p:nvSpPr>
            <p:spPr bwMode="auto">
              <a:xfrm>
                <a:off x="-4143376" y="378936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2 w 26"/>
                  <a:gd name="T3" fmla="*/ 16 h 25"/>
                  <a:gd name="T4" fmla="*/ 10 w 26"/>
                  <a:gd name="T5" fmla="*/ 1 h 25"/>
                  <a:gd name="T6" fmla="*/ 13 w 26"/>
                  <a:gd name="T7" fmla="*/ 0 h 25"/>
                  <a:gd name="T8" fmla="*/ 25 w 26"/>
                  <a:gd name="T9" fmla="*/ 9 h 25"/>
                  <a:gd name="T10" fmla="*/ 24 w 26"/>
                  <a:gd name="T11" fmla="*/ 18 h 25"/>
                  <a:gd name="T12" fmla="*/ 17 w 26"/>
                  <a:gd name="T13" fmla="*/ 24 h 25"/>
                  <a:gd name="T14" fmla="*/ 14 w 26"/>
                  <a:gd name="T15" fmla="*/ 25 h 25"/>
                  <a:gd name="T16" fmla="*/ 13 w 26"/>
                  <a:gd name="T17" fmla="*/ 8 h 25"/>
                  <a:gd name="T18" fmla="*/ 12 w 26"/>
                  <a:gd name="T19" fmla="*/ 9 h 25"/>
                  <a:gd name="T20" fmla="*/ 10 w 26"/>
                  <a:gd name="T21" fmla="*/ 14 h 25"/>
                  <a:gd name="T22" fmla="*/ 15 w 26"/>
                  <a:gd name="T23" fmla="*/ 16 h 25"/>
                  <a:gd name="T24" fmla="*/ 17 w 26"/>
                  <a:gd name="T25" fmla="*/ 14 h 25"/>
                  <a:gd name="T26" fmla="*/ 17 w 26"/>
                  <a:gd name="T27" fmla="*/ 11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9" y="25"/>
                      <a:pt x="4" y="21"/>
                      <a:pt x="2" y="16"/>
                    </a:cubicBezTo>
                    <a:cubicBezTo>
                      <a:pt x="0" y="10"/>
                      <a:pt x="4" y="3"/>
                      <a:pt x="10" y="1"/>
                    </a:cubicBezTo>
                    <a:cubicBezTo>
                      <a:pt x="11" y="1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5"/>
                      <a:pt x="14" y="25"/>
                    </a:cubicBezTo>
                    <a:close/>
                    <a:moveTo>
                      <a:pt x="13" y="8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4"/>
                      <a:pt x="17" y="12"/>
                      <a:pt x="17" y="11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2" name="Freeform 357"/>
              <p:cNvSpPr>
                <a:spLocks noEditPoints="1"/>
              </p:cNvSpPr>
              <p:nvPr/>
            </p:nvSpPr>
            <p:spPr bwMode="auto">
              <a:xfrm>
                <a:off x="-4173539" y="3798888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10 w 25"/>
                  <a:gd name="T5" fmla="*/ 0 h 24"/>
                  <a:gd name="T6" fmla="*/ 13 w 25"/>
                  <a:gd name="T7" fmla="*/ 0 h 24"/>
                  <a:gd name="T8" fmla="*/ 24 w 25"/>
                  <a:gd name="T9" fmla="*/ 9 h 24"/>
                  <a:gd name="T10" fmla="*/ 23 w 25"/>
                  <a:gd name="T11" fmla="*/ 18 h 24"/>
                  <a:gd name="T12" fmla="*/ 16 w 25"/>
                  <a:gd name="T13" fmla="*/ 24 h 24"/>
                  <a:gd name="T14" fmla="*/ 13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9 w 25"/>
                  <a:gd name="T21" fmla="*/ 13 h 24"/>
                  <a:gd name="T22" fmla="*/ 14 w 25"/>
                  <a:gd name="T23" fmla="*/ 16 h 24"/>
                  <a:gd name="T24" fmla="*/ 16 w 25"/>
                  <a:gd name="T25" fmla="*/ 14 h 24"/>
                  <a:gd name="T26" fmla="*/ 16 w 25"/>
                  <a:gd name="T27" fmla="*/ 11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9"/>
                      <a:pt x="4" y="2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9"/>
                    </a:cubicBezTo>
                    <a:cubicBezTo>
                      <a:pt x="25" y="12"/>
                      <a:pt x="25" y="15"/>
                      <a:pt x="23" y="18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3" name="Freeform 358"/>
              <p:cNvSpPr>
                <a:spLocks noEditPoints="1"/>
              </p:cNvSpPr>
              <p:nvPr/>
            </p:nvSpPr>
            <p:spPr bwMode="auto">
              <a:xfrm>
                <a:off x="-4205289" y="38084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4 h 24"/>
                  <a:gd name="T4" fmla="*/ 10 w 25"/>
                  <a:gd name="T5" fmla="*/ 0 h 24"/>
                  <a:gd name="T6" fmla="*/ 13 w 25"/>
                  <a:gd name="T7" fmla="*/ 0 h 24"/>
                  <a:gd name="T8" fmla="*/ 24 w 25"/>
                  <a:gd name="T9" fmla="*/ 9 h 24"/>
                  <a:gd name="T10" fmla="*/ 23 w 25"/>
                  <a:gd name="T11" fmla="*/ 18 h 24"/>
                  <a:gd name="T12" fmla="*/ 16 w 25"/>
                  <a:gd name="T13" fmla="*/ 24 h 24"/>
                  <a:gd name="T14" fmla="*/ 13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10 w 25"/>
                  <a:gd name="T21" fmla="*/ 13 h 24"/>
                  <a:gd name="T22" fmla="*/ 14 w 25"/>
                  <a:gd name="T23" fmla="*/ 16 h 24"/>
                  <a:gd name="T24" fmla="*/ 16 w 25"/>
                  <a:gd name="T25" fmla="*/ 14 h 24"/>
                  <a:gd name="T26" fmla="*/ 17 w 25"/>
                  <a:gd name="T27" fmla="*/ 11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4"/>
                    </a:cubicBezTo>
                    <a:cubicBezTo>
                      <a:pt x="0" y="8"/>
                      <a:pt x="4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9"/>
                    </a:cubicBezTo>
                    <a:cubicBezTo>
                      <a:pt x="25" y="12"/>
                      <a:pt x="25" y="16"/>
                      <a:pt x="23" y="18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4" name="Freeform 359"/>
              <p:cNvSpPr>
                <a:spLocks noEditPoints="1"/>
              </p:cNvSpPr>
              <p:nvPr/>
            </p:nvSpPr>
            <p:spPr bwMode="auto">
              <a:xfrm>
                <a:off x="-4235451" y="381476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4 h 24"/>
                  <a:gd name="T4" fmla="*/ 10 w 24"/>
                  <a:gd name="T5" fmla="*/ 0 h 24"/>
                  <a:gd name="T6" fmla="*/ 19 w 24"/>
                  <a:gd name="T7" fmla="*/ 2 h 24"/>
                  <a:gd name="T8" fmla="*/ 24 w 24"/>
                  <a:gd name="T9" fmla="*/ 10 h 24"/>
                  <a:gd name="T10" fmla="*/ 22 w 24"/>
                  <a:gd name="T11" fmla="*/ 19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1 w 24"/>
                  <a:gd name="T19" fmla="*/ 8 h 24"/>
                  <a:gd name="T20" fmla="*/ 9 w 24"/>
                  <a:gd name="T21" fmla="*/ 13 h 24"/>
                  <a:gd name="T22" fmla="*/ 13 w 24"/>
                  <a:gd name="T23" fmla="*/ 16 h 24"/>
                  <a:gd name="T24" fmla="*/ 15 w 24"/>
                  <a:gd name="T25" fmla="*/ 15 h 24"/>
                  <a:gd name="T26" fmla="*/ 16 w 24"/>
                  <a:gd name="T27" fmla="*/ 11 h 24"/>
                  <a:gd name="T28" fmla="*/ 14 w 24"/>
                  <a:gd name="T29" fmla="*/ 9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2" y="20"/>
                      <a:pt x="1" y="14"/>
                    </a:cubicBezTo>
                    <a:cubicBezTo>
                      <a:pt x="0" y="8"/>
                      <a:pt x="4" y="1"/>
                      <a:pt x="10" y="0"/>
                    </a:cubicBezTo>
                    <a:cubicBezTo>
                      <a:pt x="13" y="0"/>
                      <a:pt x="16" y="0"/>
                      <a:pt x="19" y="2"/>
                    </a:cubicBezTo>
                    <a:cubicBezTo>
                      <a:pt x="21" y="4"/>
                      <a:pt x="23" y="7"/>
                      <a:pt x="24" y="10"/>
                    </a:cubicBezTo>
                    <a:cubicBezTo>
                      <a:pt x="24" y="13"/>
                      <a:pt x="24" y="16"/>
                      <a:pt x="22" y="19"/>
                    </a:cubicBezTo>
                    <a:cubicBezTo>
                      <a:pt x="20" y="22"/>
                      <a:pt x="18" y="23"/>
                      <a:pt x="14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9" y="8"/>
                      <a:pt x="8" y="11"/>
                      <a:pt x="9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6" y="14"/>
                      <a:pt x="16" y="13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5" name="Freeform 360"/>
              <p:cNvSpPr>
                <a:spLocks noEditPoints="1"/>
              </p:cNvSpPr>
              <p:nvPr/>
            </p:nvSpPr>
            <p:spPr bwMode="auto">
              <a:xfrm>
                <a:off x="-4268789" y="3819525"/>
                <a:ext cx="52388" cy="52388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4 h 25"/>
                  <a:gd name="T4" fmla="*/ 10 w 24"/>
                  <a:gd name="T5" fmla="*/ 1 h 25"/>
                  <a:gd name="T6" fmla="*/ 12 w 24"/>
                  <a:gd name="T7" fmla="*/ 0 h 25"/>
                  <a:gd name="T8" fmla="*/ 24 w 24"/>
                  <a:gd name="T9" fmla="*/ 11 h 25"/>
                  <a:gd name="T10" fmla="*/ 21 w 24"/>
                  <a:gd name="T11" fmla="*/ 20 h 25"/>
                  <a:gd name="T12" fmla="*/ 14 w 24"/>
                  <a:gd name="T13" fmla="*/ 25 h 25"/>
                  <a:gd name="T14" fmla="*/ 12 w 24"/>
                  <a:gd name="T15" fmla="*/ 25 h 25"/>
                  <a:gd name="T16" fmla="*/ 12 w 24"/>
                  <a:gd name="T17" fmla="*/ 9 h 25"/>
                  <a:gd name="T18" fmla="*/ 11 w 24"/>
                  <a:gd name="T19" fmla="*/ 9 h 25"/>
                  <a:gd name="T20" fmla="*/ 8 w 24"/>
                  <a:gd name="T21" fmla="*/ 13 h 25"/>
                  <a:gd name="T22" fmla="*/ 13 w 24"/>
                  <a:gd name="T23" fmla="*/ 17 h 25"/>
                  <a:gd name="T24" fmla="*/ 15 w 24"/>
                  <a:gd name="T25" fmla="*/ 15 h 25"/>
                  <a:gd name="T26" fmla="*/ 16 w 24"/>
                  <a:gd name="T27" fmla="*/ 12 h 25"/>
                  <a:gd name="T28" fmla="*/ 12 w 24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7"/>
                      <a:pt x="4" y="1"/>
                      <a:pt x="10" y="1"/>
                    </a:cubicBezTo>
                    <a:cubicBezTo>
                      <a:pt x="11" y="1"/>
                      <a:pt x="11" y="0"/>
                      <a:pt x="12" y="0"/>
                    </a:cubicBezTo>
                    <a:cubicBezTo>
                      <a:pt x="18" y="0"/>
                      <a:pt x="23" y="5"/>
                      <a:pt x="24" y="11"/>
                    </a:cubicBezTo>
                    <a:cubicBezTo>
                      <a:pt x="24" y="14"/>
                      <a:pt x="23" y="18"/>
                      <a:pt x="21" y="20"/>
                    </a:cubicBezTo>
                    <a:cubicBezTo>
                      <a:pt x="19" y="23"/>
                      <a:pt x="17" y="24"/>
                      <a:pt x="14" y="25"/>
                    </a:cubicBezTo>
                    <a:cubicBezTo>
                      <a:pt x="13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0" y="9"/>
                      <a:pt x="8" y="11"/>
                      <a:pt x="8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4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5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6" name="Freeform 361"/>
              <p:cNvSpPr>
                <a:spLocks noEditPoints="1"/>
              </p:cNvSpPr>
              <p:nvPr/>
            </p:nvSpPr>
            <p:spPr bwMode="auto">
              <a:xfrm>
                <a:off x="-4148139" y="3827463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6 h 25"/>
                  <a:gd name="T4" fmla="*/ 9 w 26"/>
                  <a:gd name="T5" fmla="*/ 1 h 25"/>
                  <a:gd name="T6" fmla="*/ 13 w 26"/>
                  <a:gd name="T7" fmla="*/ 0 h 25"/>
                  <a:gd name="T8" fmla="*/ 25 w 26"/>
                  <a:gd name="T9" fmla="*/ 9 h 25"/>
                  <a:gd name="T10" fmla="*/ 24 w 26"/>
                  <a:gd name="T11" fmla="*/ 18 h 25"/>
                  <a:gd name="T12" fmla="*/ 17 w 26"/>
                  <a:gd name="T13" fmla="*/ 24 h 25"/>
                  <a:gd name="T14" fmla="*/ 17 w 26"/>
                  <a:gd name="T15" fmla="*/ 24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9 h 25"/>
                  <a:gd name="T22" fmla="*/ 12 w 26"/>
                  <a:gd name="T23" fmla="*/ 9 h 25"/>
                  <a:gd name="T24" fmla="*/ 9 w 26"/>
                  <a:gd name="T25" fmla="*/ 14 h 25"/>
                  <a:gd name="T26" fmla="*/ 14 w 26"/>
                  <a:gd name="T27" fmla="*/ 16 h 25"/>
                  <a:gd name="T28" fmla="*/ 17 w 26"/>
                  <a:gd name="T29" fmla="*/ 14 h 25"/>
                  <a:gd name="T30" fmla="*/ 17 w 26"/>
                  <a:gd name="T31" fmla="*/ 11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1"/>
                      <a:pt x="1" y="16"/>
                    </a:cubicBezTo>
                    <a:cubicBezTo>
                      <a:pt x="0" y="9"/>
                      <a:pt x="3" y="3"/>
                      <a:pt x="9" y="1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20" y="23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4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1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7" name="Freeform 362"/>
              <p:cNvSpPr>
                <a:spLocks noEditPoints="1"/>
              </p:cNvSpPr>
              <p:nvPr/>
            </p:nvSpPr>
            <p:spPr bwMode="auto">
              <a:xfrm>
                <a:off x="-4181476" y="3838575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2 w 26"/>
                  <a:gd name="T3" fmla="*/ 15 h 24"/>
                  <a:gd name="T4" fmla="*/ 11 w 26"/>
                  <a:gd name="T5" fmla="*/ 0 h 24"/>
                  <a:gd name="T6" fmla="*/ 14 w 26"/>
                  <a:gd name="T7" fmla="*/ 0 h 24"/>
                  <a:gd name="T8" fmla="*/ 25 w 26"/>
                  <a:gd name="T9" fmla="*/ 8 h 24"/>
                  <a:gd name="T10" fmla="*/ 24 w 26"/>
                  <a:gd name="T11" fmla="*/ 18 h 24"/>
                  <a:gd name="T12" fmla="*/ 17 w 26"/>
                  <a:gd name="T13" fmla="*/ 24 h 24"/>
                  <a:gd name="T14" fmla="*/ 14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10 w 26"/>
                  <a:gd name="T21" fmla="*/ 13 h 24"/>
                  <a:gd name="T22" fmla="*/ 15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5" y="8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11"/>
                      <a:pt x="10" y="13"/>
                    </a:cubicBezTo>
                    <a:cubicBezTo>
                      <a:pt x="10" y="15"/>
                      <a:pt x="13" y="16"/>
                      <a:pt x="15" y="16"/>
                    </a:cubicBezTo>
                    <a:cubicBezTo>
                      <a:pt x="16" y="15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8" name="Freeform 363"/>
              <p:cNvSpPr>
                <a:spLocks noEditPoints="1"/>
              </p:cNvSpPr>
              <p:nvPr/>
            </p:nvSpPr>
            <p:spPr bwMode="auto">
              <a:xfrm>
                <a:off x="-4211639" y="38449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5 w 25"/>
                  <a:gd name="T3" fmla="*/ 23 h 25"/>
                  <a:gd name="T4" fmla="*/ 0 w 25"/>
                  <a:gd name="T5" fmla="*/ 15 h 25"/>
                  <a:gd name="T6" fmla="*/ 2 w 25"/>
                  <a:gd name="T7" fmla="*/ 6 h 25"/>
                  <a:gd name="T8" fmla="*/ 9 w 25"/>
                  <a:gd name="T9" fmla="*/ 1 h 25"/>
                  <a:gd name="T10" fmla="*/ 12 w 25"/>
                  <a:gd name="T11" fmla="*/ 0 h 25"/>
                  <a:gd name="T12" fmla="*/ 24 w 25"/>
                  <a:gd name="T13" fmla="*/ 10 h 25"/>
                  <a:gd name="T14" fmla="*/ 22 w 25"/>
                  <a:gd name="T15" fmla="*/ 19 h 25"/>
                  <a:gd name="T16" fmla="*/ 15 w 25"/>
                  <a:gd name="T17" fmla="*/ 24 h 25"/>
                  <a:gd name="T18" fmla="*/ 12 w 25"/>
                  <a:gd name="T19" fmla="*/ 25 h 25"/>
                  <a:gd name="T20" fmla="*/ 12 w 25"/>
                  <a:gd name="T21" fmla="*/ 8 h 25"/>
                  <a:gd name="T22" fmla="*/ 11 w 25"/>
                  <a:gd name="T23" fmla="*/ 8 h 25"/>
                  <a:gd name="T24" fmla="*/ 9 w 25"/>
                  <a:gd name="T25" fmla="*/ 10 h 25"/>
                  <a:gd name="T26" fmla="*/ 8 w 25"/>
                  <a:gd name="T27" fmla="*/ 13 h 25"/>
                  <a:gd name="T28" fmla="*/ 10 w 25"/>
                  <a:gd name="T29" fmla="*/ 16 h 25"/>
                  <a:gd name="T30" fmla="*/ 13 w 25"/>
                  <a:gd name="T31" fmla="*/ 16 h 25"/>
                  <a:gd name="T32" fmla="*/ 15 w 25"/>
                  <a:gd name="T33" fmla="*/ 15 h 25"/>
                  <a:gd name="T34" fmla="*/ 16 w 25"/>
                  <a:gd name="T35" fmla="*/ 12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7" y="24"/>
                      <a:pt x="5" y="23"/>
                    </a:cubicBezTo>
                    <a:cubicBezTo>
                      <a:pt x="3" y="21"/>
                      <a:pt x="1" y="18"/>
                      <a:pt x="0" y="15"/>
                    </a:cubicBezTo>
                    <a:cubicBezTo>
                      <a:pt x="0" y="12"/>
                      <a:pt x="0" y="8"/>
                      <a:pt x="2" y="6"/>
                    </a:cubicBezTo>
                    <a:cubicBezTo>
                      <a:pt x="4" y="3"/>
                      <a:pt x="6" y="1"/>
                      <a:pt x="9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2" y="4"/>
                      <a:pt x="24" y="10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1" y="22"/>
                      <a:pt x="18" y="24"/>
                      <a:pt x="15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5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39" name="Freeform 364"/>
              <p:cNvSpPr>
                <a:spLocks noEditPoints="1"/>
              </p:cNvSpPr>
              <p:nvPr/>
            </p:nvSpPr>
            <p:spPr bwMode="auto">
              <a:xfrm>
                <a:off x="-4248151" y="38512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4 h 25"/>
                  <a:gd name="T4" fmla="*/ 11 w 26"/>
                  <a:gd name="T5" fmla="*/ 0 h 25"/>
                  <a:gd name="T6" fmla="*/ 13 w 26"/>
                  <a:gd name="T7" fmla="*/ 0 h 25"/>
                  <a:gd name="T8" fmla="*/ 25 w 26"/>
                  <a:gd name="T9" fmla="*/ 10 h 25"/>
                  <a:gd name="T10" fmla="*/ 23 w 26"/>
                  <a:gd name="T11" fmla="*/ 19 h 25"/>
                  <a:gd name="T12" fmla="*/ 15 w 26"/>
                  <a:gd name="T13" fmla="*/ 24 h 25"/>
                  <a:gd name="T14" fmla="*/ 13 w 26"/>
                  <a:gd name="T15" fmla="*/ 25 h 25"/>
                  <a:gd name="T16" fmla="*/ 13 w 26"/>
                  <a:gd name="T17" fmla="*/ 8 h 25"/>
                  <a:gd name="T18" fmla="*/ 13 w 26"/>
                  <a:gd name="T19" fmla="*/ 8 h 25"/>
                  <a:gd name="T20" fmla="*/ 9 w 26"/>
                  <a:gd name="T21" fmla="*/ 13 h 25"/>
                  <a:gd name="T22" fmla="*/ 14 w 26"/>
                  <a:gd name="T23" fmla="*/ 16 h 25"/>
                  <a:gd name="T24" fmla="*/ 17 w 26"/>
                  <a:gd name="T25" fmla="*/ 15 h 25"/>
                  <a:gd name="T26" fmla="*/ 17 w 26"/>
                  <a:gd name="T27" fmla="*/ 12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0"/>
                      <a:pt x="1" y="14"/>
                    </a:cubicBezTo>
                    <a:cubicBezTo>
                      <a:pt x="0" y="8"/>
                      <a:pt x="5" y="2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9" y="24"/>
                      <a:pt x="15" y="24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7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0" name="Freeform 365"/>
              <p:cNvSpPr>
                <a:spLocks noEditPoints="1"/>
              </p:cNvSpPr>
              <p:nvPr/>
            </p:nvSpPr>
            <p:spPr bwMode="auto">
              <a:xfrm>
                <a:off x="-4156076" y="3865563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2 w 27"/>
                  <a:gd name="T3" fmla="*/ 15 h 24"/>
                  <a:gd name="T4" fmla="*/ 11 w 27"/>
                  <a:gd name="T5" fmla="*/ 1 h 24"/>
                  <a:gd name="T6" fmla="*/ 14 w 27"/>
                  <a:gd name="T7" fmla="*/ 0 h 24"/>
                  <a:gd name="T8" fmla="*/ 26 w 27"/>
                  <a:gd name="T9" fmla="*/ 9 h 24"/>
                  <a:gd name="T10" fmla="*/ 25 w 27"/>
                  <a:gd name="T11" fmla="*/ 18 h 24"/>
                  <a:gd name="T12" fmla="*/ 17 w 27"/>
                  <a:gd name="T13" fmla="*/ 24 h 24"/>
                  <a:gd name="T14" fmla="*/ 14 w 27"/>
                  <a:gd name="T15" fmla="*/ 24 h 24"/>
                  <a:gd name="T16" fmla="*/ 14 w 27"/>
                  <a:gd name="T17" fmla="*/ 8 h 24"/>
                  <a:gd name="T18" fmla="*/ 13 w 27"/>
                  <a:gd name="T19" fmla="*/ 8 h 24"/>
                  <a:gd name="T20" fmla="*/ 10 w 27"/>
                  <a:gd name="T21" fmla="*/ 13 h 24"/>
                  <a:gd name="T22" fmla="*/ 14 w 27"/>
                  <a:gd name="T23" fmla="*/ 16 h 24"/>
                  <a:gd name="T24" fmla="*/ 15 w 27"/>
                  <a:gd name="T25" fmla="*/ 16 h 24"/>
                  <a:gd name="T26" fmla="*/ 18 w 27"/>
                  <a:gd name="T27" fmla="*/ 14 h 24"/>
                  <a:gd name="T28" fmla="*/ 18 w 27"/>
                  <a:gd name="T29" fmla="*/ 11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9"/>
                      <a:pt x="4" y="2"/>
                      <a:pt x="11" y="1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3" y="21"/>
                      <a:pt x="21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1" name="Freeform 366"/>
              <p:cNvSpPr>
                <a:spLocks noEditPoints="1"/>
              </p:cNvSpPr>
              <p:nvPr/>
            </p:nvSpPr>
            <p:spPr bwMode="auto">
              <a:xfrm>
                <a:off x="-4192589" y="3908425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9 w 40"/>
                  <a:gd name="T3" fmla="*/ 35 h 37"/>
                  <a:gd name="T4" fmla="*/ 0 w 40"/>
                  <a:gd name="T5" fmla="*/ 23 h 37"/>
                  <a:gd name="T6" fmla="*/ 4 w 40"/>
                  <a:gd name="T7" fmla="*/ 9 h 37"/>
                  <a:gd name="T8" fmla="*/ 16 w 40"/>
                  <a:gd name="T9" fmla="*/ 1 h 37"/>
                  <a:gd name="T10" fmla="*/ 30 w 40"/>
                  <a:gd name="T11" fmla="*/ 3 h 37"/>
                  <a:gd name="T12" fmla="*/ 39 w 40"/>
                  <a:gd name="T13" fmla="*/ 14 h 37"/>
                  <a:gd name="T14" fmla="*/ 37 w 40"/>
                  <a:gd name="T15" fmla="*/ 28 h 37"/>
                  <a:gd name="T16" fmla="*/ 24 w 40"/>
                  <a:gd name="T17" fmla="*/ 37 h 37"/>
                  <a:gd name="T18" fmla="*/ 19 w 40"/>
                  <a:gd name="T19" fmla="*/ 37 h 37"/>
                  <a:gd name="T20" fmla="*/ 20 w 40"/>
                  <a:gd name="T21" fmla="*/ 9 h 37"/>
                  <a:gd name="T22" fmla="*/ 17 w 40"/>
                  <a:gd name="T23" fmla="*/ 9 h 37"/>
                  <a:gd name="T24" fmla="*/ 10 w 40"/>
                  <a:gd name="T25" fmla="*/ 14 h 37"/>
                  <a:gd name="T26" fmla="*/ 8 w 40"/>
                  <a:gd name="T27" fmla="*/ 21 h 37"/>
                  <a:gd name="T28" fmla="*/ 13 w 40"/>
                  <a:gd name="T29" fmla="*/ 28 h 37"/>
                  <a:gd name="T30" fmla="*/ 22 w 40"/>
                  <a:gd name="T31" fmla="*/ 29 h 37"/>
                  <a:gd name="T32" fmla="*/ 30 w 40"/>
                  <a:gd name="T33" fmla="*/ 24 h 37"/>
                  <a:gd name="T34" fmla="*/ 31 w 40"/>
                  <a:gd name="T35" fmla="*/ 16 h 37"/>
                  <a:gd name="T36" fmla="*/ 26 w 40"/>
                  <a:gd name="T37" fmla="*/ 10 h 37"/>
                  <a:gd name="T38" fmla="*/ 20 w 40"/>
                  <a:gd name="T39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5" y="37"/>
                      <a:pt x="12" y="36"/>
                      <a:pt x="9" y="35"/>
                    </a:cubicBezTo>
                    <a:cubicBezTo>
                      <a:pt x="5" y="32"/>
                      <a:pt x="1" y="28"/>
                      <a:pt x="0" y="23"/>
                    </a:cubicBezTo>
                    <a:cubicBezTo>
                      <a:pt x="0" y="18"/>
                      <a:pt x="1" y="13"/>
                      <a:pt x="4" y="9"/>
                    </a:cubicBezTo>
                    <a:cubicBezTo>
                      <a:pt x="6" y="5"/>
                      <a:pt x="11" y="2"/>
                      <a:pt x="16" y="1"/>
                    </a:cubicBezTo>
                    <a:cubicBezTo>
                      <a:pt x="20" y="0"/>
                      <a:pt x="25" y="1"/>
                      <a:pt x="30" y="3"/>
                    </a:cubicBezTo>
                    <a:cubicBezTo>
                      <a:pt x="34" y="5"/>
                      <a:pt x="38" y="9"/>
                      <a:pt x="39" y="14"/>
                    </a:cubicBezTo>
                    <a:cubicBezTo>
                      <a:pt x="40" y="19"/>
                      <a:pt x="40" y="24"/>
                      <a:pt x="37" y="28"/>
                    </a:cubicBezTo>
                    <a:cubicBezTo>
                      <a:pt x="34" y="32"/>
                      <a:pt x="29" y="35"/>
                      <a:pt x="24" y="37"/>
                    </a:cubicBezTo>
                    <a:cubicBezTo>
                      <a:pt x="22" y="37"/>
                      <a:pt x="21" y="37"/>
                      <a:pt x="19" y="37"/>
                    </a:cubicBezTo>
                    <a:close/>
                    <a:moveTo>
                      <a:pt x="20" y="9"/>
                    </a:moveTo>
                    <a:cubicBezTo>
                      <a:pt x="19" y="9"/>
                      <a:pt x="18" y="9"/>
                      <a:pt x="17" y="9"/>
                    </a:cubicBezTo>
                    <a:cubicBezTo>
                      <a:pt x="15" y="10"/>
                      <a:pt x="12" y="11"/>
                      <a:pt x="10" y="14"/>
                    </a:cubicBezTo>
                    <a:cubicBezTo>
                      <a:pt x="9" y="15"/>
                      <a:pt x="8" y="18"/>
                      <a:pt x="8" y="21"/>
                    </a:cubicBezTo>
                    <a:cubicBezTo>
                      <a:pt x="9" y="24"/>
                      <a:pt x="11" y="26"/>
                      <a:pt x="13" y="28"/>
                    </a:cubicBezTo>
                    <a:cubicBezTo>
                      <a:pt x="16" y="29"/>
                      <a:pt x="19" y="29"/>
                      <a:pt x="22" y="29"/>
                    </a:cubicBezTo>
                    <a:cubicBezTo>
                      <a:pt x="26" y="28"/>
                      <a:pt x="28" y="26"/>
                      <a:pt x="30" y="24"/>
                    </a:cubicBezTo>
                    <a:cubicBezTo>
                      <a:pt x="31" y="21"/>
                      <a:pt x="32" y="18"/>
                      <a:pt x="31" y="16"/>
                    </a:cubicBezTo>
                    <a:cubicBezTo>
                      <a:pt x="30" y="13"/>
                      <a:pt x="29" y="11"/>
                      <a:pt x="26" y="10"/>
                    </a:cubicBezTo>
                    <a:cubicBezTo>
                      <a:pt x="24" y="9"/>
                      <a:pt x="22" y="9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2" name="Freeform 367"/>
              <p:cNvSpPr>
                <a:spLocks noEditPoints="1"/>
              </p:cNvSpPr>
              <p:nvPr/>
            </p:nvSpPr>
            <p:spPr bwMode="auto">
              <a:xfrm>
                <a:off x="-4191001" y="3875088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1 w 26"/>
                  <a:gd name="T5" fmla="*/ 1 h 25"/>
                  <a:gd name="T6" fmla="*/ 14 w 26"/>
                  <a:gd name="T7" fmla="*/ 0 h 25"/>
                  <a:gd name="T8" fmla="*/ 26 w 26"/>
                  <a:gd name="T9" fmla="*/ 9 h 25"/>
                  <a:gd name="T10" fmla="*/ 24 w 26"/>
                  <a:gd name="T11" fmla="*/ 19 h 25"/>
                  <a:gd name="T12" fmla="*/ 16 w 26"/>
                  <a:gd name="T13" fmla="*/ 24 h 25"/>
                  <a:gd name="T14" fmla="*/ 13 w 26"/>
                  <a:gd name="T15" fmla="*/ 25 h 25"/>
                  <a:gd name="T16" fmla="*/ 14 w 26"/>
                  <a:gd name="T17" fmla="*/ 8 h 25"/>
                  <a:gd name="T18" fmla="*/ 13 w 26"/>
                  <a:gd name="T19" fmla="*/ 9 h 25"/>
                  <a:gd name="T20" fmla="*/ 9 w 26"/>
                  <a:gd name="T21" fmla="*/ 14 h 25"/>
                  <a:gd name="T22" fmla="*/ 15 w 26"/>
                  <a:gd name="T23" fmla="*/ 16 h 25"/>
                  <a:gd name="T24" fmla="*/ 17 w 26"/>
                  <a:gd name="T25" fmla="*/ 14 h 25"/>
                  <a:gd name="T26" fmla="*/ 18 w 26"/>
                  <a:gd name="T27" fmla="*/ 12 h 25"/>
                  <a:gd name="T28" fmla="*/ 14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3" y="21"/>
                      <a:pt x="1" y="15"/>
                    </a:cubicBezTo>
                    <a:cubicBezTo>
                      <a:pt x="0" y="9"/>
                      <a:pt x="4" y="2"/>
                      <a:pt x="11" y="1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6" y="9"/>
                    </a:cubicBezTo>
                    <a:cubicBezTo>
                      <a:pt x="26" y="13"/>
                      <a:pt x="26" y="16"/>
                      <a:pt x="24" y="19"/>
                    </a:cubicBezTo>
                    <a:cubicBezTo>
                      <a:pt x="23" y="21"/>
                      <a:pt x="20" y="24"/>
                      <a:pt x="16" y="24"/>
                    </a:cubicBezTo>
                    <a:cubicBezTo>
                      <a:pt x="15" y="24"/>
                      <a:pt x="14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4"/>
                    </a:cubicBezTo>
                    <a:cubicBezTo>
                      <a:pt x="10" y="16"/>
                      <a:pt x="12" y="17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0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3" name="Freeform 368"/>
              <p:cNvSpPr>
                <a:spLocks noEditPoints="1"/>
              </p:cNvSpPr>
              <p:nvPr/>
            </p:nvSpPr>
            <p:spPr bwMode="auto">
              <a:xfrm>
                <a:off x="-4225926" y="388143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1 w 26"/>
                  <a:gd name="T5" fmla="*/ 1 h 25"/>
                  <a:gd name="T6" fmla="*/ 20 w 26"/>
                  <a:gd name="T7" fmla="*/ 3 h 25"/>
                  <a:gd name="T8" fmla="*/ 25 w 26"/>
                  <a:gd name="T9" fmla="*/ 10 h 25"/>
                  <a:gd name="T10" fmla="*/ 23 w 26"/>
                  <a:gd name="T11" fmla="*/ 20 h 25"/>
                  <a:gd name="T12" fmla="*/ 15 w 26"/>
                  <a:gd name="T13" fmla="*/ 25 h 25"/>
                  <a:gd name="T14" fmla="*/ 13 w 26"/>
                  <a:gd name="T15" fmla="*/ 25 h 25"/>
                  <a:gd name="T16" fmla="*/ 13 w 26"/>
                  <a:gd name="T17" fmla="*/ 9 h 25"/>
                  <a:gd name="T18" fmla="*/ 12 w 26"/>
                  <a:gd name="T19" fmla="*/ 9 h 25"/>
                  <a:gd name="T20" fmla="*/ 9 w 26"/>
                  <a:gd name="T21" fmla="*/ 14 h 25"/>
                  <a:gd name="T22" fmla="*/ 14 w 26"/>
                  <a:gd name="T23" fmla="*/ 17 h 25"/>
                  <a:gd name="T24" fmla="*/ 17 w 26"/>
                  <a:gd name="T25" fmla="*/ 15 h 25"/>
                  <a:gd name="T26" fmla="*/ 17 w 26"/>
                  <a:gd name="T27" fmla="*/ 12 h 25"/>
                  <a:gd name="T28" fmla="*/ 16 w 26"/>
                  <a:gd name="T29" fmla="*/ 10 h 25"/>
                  <a:gd name="T30" fmla="*/ 13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1"/>
                      <a:pt x="1" y="15"/>
                    </a:cubicBezTo>
                    <a:cubicBezTo>
                      <a:pt x="0" y="8"/>
                      <a:pt x="4" y="2"/>
                      <a:pt x="11" y="1"/>
                    </a:cubicBezTo>
                    <a:cubicBezTo>
                      <a:pt x="14" y="0"/>
                      <a:pt x="17" y="1"/>
                      <a:pt x="20" y="3"/>
                    </a:cubicBezTo>
                    <a:cubicBezTo>
                      <a:pt x="23" y="5"/>
                      <a:pt x="25" y="7"/>
                      <a:pt x="25" y="10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2" y="22"/>
                      <a:pt x="19" y="24"/>
                      <a:pt x="15" y="25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8" y="12"/>
                      <a:pt x="9" y="14"/>
                    </a:cubicBezTo>
                    <a:cubicBezTo>
                      <a:pt x="9" y="16"/>
                      <a:pt x="11" y="17"/>
                      <a:pt x="14" y="17"/>
                    </a:cubicBezTo>
                    <a:cubicBezTo>
                      <a:pt x="15" y="17"/>
                      <a:pt x="16" y="16"/>
                      <a:pt x="17" y="15"/>
                    </a:cubicBezTo>
                    <a:cubicBezTo>
                      <a:pt x="17" y="14"/>
                      <a:pt x="18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4" name="Freeform 369"/>
              <p:cNvSpPr>
                <a:spLocks noEditPoints="1"/>
              </p:cNvSpPr>
              <p:nvPr/>
            </p:nvSpPr>
            <p:spPr bwMode="auto">
              <a:xfrm>
                <a:off x="-4341814" y="37909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1 w 23"/>
                  <a:gd name="T3" fmla="*/ 13 h 25"/>
                  <a:gd name="T4" fmla="*/ 12 w 23"/>
                  <a:gd name="T5" fmla="*/ 0 h 25"/>
                  <a:gd name="T6" fmla="*/ 12 w 23"/>
                  <a:gd name="T7" fmla="*/ 0 h 25"/>
                  <a:gd name="T8" fmla="*/ 23 w 23"/>
                  <a:gd name="T9" fmla="*/ 12 h 25"/>
                  <a:gd name="T10" fmla="*/ 20 w 23"/>
                  <a:gd name="T11" fmla="*/ 21 h 25"/>
                  <a:gd name="T12" fmla="*/ 12 w 23"/>
                  <a:gd name="T13" fmla="*/ 25 h 25"/>
                  <a:gd name="T14" fmla="*/ 12 w 23"/>
                  <a:gd name="T15" fmla="*/ 8 h 25"/>
                  <a:gd name="T16" fmla="*/ 9 w 23"/>
                  <a:gd name="T17" fmla="*/ 13 h 25"/>
                  <a:gd name="T18" fmla="*/ 12 w 23"/>
                  <a:gd name="T19" fmla="*/ 16 h 25"/>
                  <a:gd name="T20" fmla="*/ 12 w 23"/>
                  <a:gd name="T21" fmla="*/ 16 h 25"/>
                  <a:gd name="T22" fmla="*/ 14 w 23"/>
                  <a:gd name="T23" fmla="*/ 16 h 25"/>
                  <a:gd name="T24" fmla="*/ 15 w 23"/>
                  <a:gd name="T25" fmla="*/ 12 h 25"/>
                  <a:gd name="T26" fmla="*/ 12 w 23"/>
                  <a:gd name="T2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6" y="25"/>
                      <a:pt x="1" y="19"/>
                      <a:pt x="1" y="13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5"/>
                      <a:pt x="22" y="19"/>
                      <a:pt x="20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3"/>
                    </a:cubicBezTo>
                    <a:cubicBezTo>
                      <a:pt x="9" y="15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5" name="Freeform 370"/>
              <p:cNvSpPr>
                <a:spLocks noEditPoints="1"/>
              </p:cNvSpPr>
              <p:nvPr/>
            </p:nvSpPr>
            <p:spPr bwMode="auto">
              <a:xfrm>
                <a:off x="-4371976" y="3792538"/>
                <a:ext cx="49213" cy="52388"/>
              </a:xfrm>
              <a:custGeom>
                <a:avLst/>
                <a:gdLst>
                  <a:gd name="T0" fmla="*/ 12 w 23"/>
                  <a:gd name="T1" fmla="*/ 24 h 24"/>
                  <a:gd name="T2" fmla="*/ 11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11 w 23"/>
                  <a:gd name="T9" fmla="*/ 0 h 24"/>
                  <a:gd name="T10" fmla="*/ 11 w 23"/>
                  <a:gd name="T11" fmla="*/ 0 h 24"/>
                  <a:gd name="T12" fmla="*/ 19 w 23"/>
                  <a:gd name="T13" fmla="*/ 3 h 24"/>
                  <a:gd name="T14" fmla="*/ 23 w 23"/>
                  <a:gd name="T15" fmla="*/ 12 h 24"/>
                  <a:gd name="T16" fmla="*/ 20 w 23"/>
                  <a:gd name="T17" fmla="*/ 20 h 24"/>
                  <a:gd name="T18" fmla="*/ 12 w 23"/>
                  <a:gd name="T19" fmla="*/ 24 h 24"/>
                  <a:gd name="T20" fmla="*/ 11 w 23"/>
                  <a:gd name="T21" fmla="*/ 8 h 24"/>
                  <a:gd name="T22" fmla="*/ 8 w 23"/>
                  <a:gd name="T23" fmla="*/ 12 h 24"/>
                  <a:gd name="T24" fmla="*/ 9 w 23"/>
                  <a:gd name="T25" fmla="*/ 15 h 24"/>
                  <a:gd name="T26" fmla="*/ 11 w 23"/>
                  <a:gd name="T27" fmla="*/ 16 h 24"/>
                  <a:gd name="T28" fmla="*/ 12 w 23"/>
                  <a:gd name="T29" fmla="*/ 16 h 24"/>
                  <a:gd name="T30" fmla="*/ 14 w 23"/>
                  <a:gd name="T31" fmla="*/ 15 h 24"/>
                  <a:gd name="T32" fmla="*/ 15 w 23"/>
                  <a:gd name="T33" fmla="*/ 12 h 24"/>
                  <a:gd name="T34" fmla="*/ 13 w 23"/>
                  <a:gd name="T35" fmla="*/ 9 h 24"/>
                  <a:gd name="T36" fmla="*/ 11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5" y="0"/>
                      <a:pt x="17" y="1"/>
                      <a:pt x="19" y="3"/>
                    </a:cubicBezTo>
                    <a:cubicBezTo>
                      <a:pt x="21" y="5"/>
                      <a:pt x="23" y="8"/>
                      <a:pt x="23" y="12"/>
                    </a:cubicBezTo>
                    <a:cubicBezTo>
                      <a:pt x="23" y="15"/>
                      <a:pt x="22" y="18"/>
                      <a:pt x="20" y="20"/>
                    </a:cubicBezTo>
                    <a:cubicBezTo>
                      <a:pt x="17" y="22"/>
                      <a:pt x="14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8" y="9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5" y="11"/>
                      <a:pt x="14" y="9"/>
                      <a:pt x="13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6" name="Freeform 371"/>
              <p:cNvSpPr>
                <a:spLocks noEditPoints="1"/>
              </p:cNvSpPr>
              <p:nvPr/>
            </p:nvSpPr>
            <p:spPr bwMode="auto">
              <a:xfrm>
                <a:off x="-4403726" y="3790950"/>
                <a:ext cx="49213" cy="52388"/>
              </a:xfrm>
              <a:custGeom>
                <a:avLst/>
                <a:gdLst>
                  <a:gd name="T0" fmla="*/ 11 w 23"/>
                  <a:gd name="T1" fmla="*/ 24 h 24"/>
                  <a:gd name="T2" fmla="*/ 11 w 23"/>
                  <a:gd name="T3" fmla="*/ 24 h 24"/>
                  <a:gd name="T4" fmla="*/ 0 w 23"/>
                  <a:gd name="T5" fmla="*/ 11 h 24"/>
                  <a:gd name="T6" fmla="*/ 12 w 23"/>
                  <a:gd name="T7" fmla="*/ 0 h 24"/>
                  <a:gd name="T8" fmla="*/ 20 w 23"/>
                  <a:gd name="T9" fmla="*/ 4 h 24"/>
                  <a:gd name="T10" fmla="*/ 23 w 23"/>
                  <a:gd name="T11" fmla="*/ 13 h 24"/>
                  <a:gd name="T12" fmla="*/ 11 w 23"/>
                  <a:gd name="T13" fmla="*/ 24 h 24"/>
                  <a:gd name="T14" fmla="*/ 12 w 23"/>
                  <a:gd name="T15" fmla="*/ 8 h 24"/>
                  <a:gd name="T16" fmla="*/ 8 w 23"/>
                  <a:gd name="T17" fmla="*/ 12 h 24"/>
                  <a:gd name="T18" fmla="*/ 12 w 23"/>
                  <a:gd name="T19" fmla="*/ 16 h 24"/>
                  <a:gd name="T20" fmla="*/ 15 w 23"/>
                  <a:gd name="T21" fmla="*/ 12 h 24"/>
                  <a:gd name="T22" fmla="*/ 14 w 23"/>
                  <a:gd name="T23" fmla="*/ 9 h 24"/>
                  <a:gd name="T24" fmla="*/ 12 w 23"/>
                  <a:gd name="T25" fmla="*/ 8 h 24"/>
                  <a:gd name="T26" fmla="*/ 12 w 23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5" y="24"/>
                      <a:pt x="0" y="18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5" y="0"/>
                      <a:pt x="18" y="2"/>
                      <a:pt x="20" y="4"/>
                    </a:cubicBezTo>
                    <a:cubicBezTo>
                      <a:pt x="22" y="6"/>
                      <a:pt x="23" y="9"/>
                      <a:pt x="23" y="13"/>
                    </a:cubicBezTo>
                    <a:cubicBezTo>
                      <a:pt x="23" y="19"/>
                      <a:pt x="18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3" y="16"/>
                      <a:pt x="15" y="15"/>
                      <a:pt x="15" y="12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7" name="Freeform 372"/>
              <p:cNvSpPr>
                <a:spLocks noEditPoints="1"/>
              </p:cNvSpPr>
              <p:nvPr/>
            </p:nvSpPr>
            <p:spPr bwMode="auto">
              <a:xfrm>
                <a:off x="-4433889" y="3789363"/>
                <a:ext cx="49213" cy="50800"/>
              </a:xfrm>
              <a:custGeom>
                <a:avLst/>
                <a:gdLst>
                  <a:gd name="T0" fmla="*/ 11 w 23"/>
                  <a:gd name="T1" fmla="*/ 24 h 24"/>
                  <a:gd name="T2" fmla="*/ 10 w 23"/>
                  <a:gd name="T3" fmla="*/ 24 h 24"/>
                  <a:gd name="T4" fmla="*/ 5 w 23"/>
                  <a:gd name="T5" fmla="*/ 23 h 24"/>
                  <a:gd name="T6" fmla="*/ 2 w 23"/>
                  <a:gd name="T7" fmla="*/ 20 h 24"/>
                  <a:gd name="T8" fmla="*/ 0 w 23"/>
                  <a:gd name="T9" fmla="*/ 11 h 24"/>
                  <a:gd name="T10" fmla="*/ 4 w 23"/>
                  <a:gd name="T11" fmla="*/ 3 h 24"/>
                  <a:gd name="T12" fmla="*/ 8 w 23"/>
                  <a:gd name="T13" fmla="*/ 1 h 24"/>
                  <a:gd name="T14" fmla="*/ 12 w 23"/>
                  <a:gd name="T15" fmla="*/ 0 h 24"/>
                  <a:gd name="T16" fmla="*/ 22 w 23"/>
                  <a:gd name="T17" fmla="*/ 13 h 24"/>
                  <a:gd name="T18" fmla="*/ 11 w 23"/>
                  <a:gd name="T19" fmla="*/ 24 h 24"/>
                  <a:gd name="T20" fmla="*/ 11 w 23"/>
                  <a:gd name="T21" fmla="*/ 8 h 24"/>
                  <a:gd name="T22" fmla="*/ 10 w 23"/>
                  <a:gd name="T23" fmla="*/ 8 h 24"/>
                  <a:gd name="T24" fmla="*/ 9 w 23"/>
                  <a:gd name="T25" fmla="*/ 9 h 24"/>
                  <a:gd name="T26" fmla="*/ 8 w 23"/>
                  <a:gd name="T27" fmla="*/ 12 h 24"/>
                  <a:gd name="T28" fmla="*/ 9 w 23"/>
                  <a:gd name="T29" fmla="*/ 15 h 24"/>
                  <a:gd name="T30" fmla="*/ 10 w 23"/>
                  <a:gd name="T31" fmla="*/ 16 h 24"/>
                  <a:gd name="T32" fmla="*/ 11 w 23"/>
                  <a:gd name="T33" fmla="*/ 16 h 24"/>
                  <a:gd name="T34" fmla="*/ 11 w 23"/>
                  <a:gd name="T35" fmla="*/ 16 h 24"/>
                  <a:gd name="T36" fmla="*/ 14 w 23"/>
                  <a:gd name="T37" fmla="*/ 12 h 24"/>
                  <a:gd name="T38" fmla="*/ 12 w 23"/>
                  <a:gd name="T39" fmla="*/ 8 h 24"/>
                  <a:gd name="T40" fmla="*/ 11 w 23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0" y="24"/>
                      <a:pt x="10" y="24"/>
                      <a:pt x="10" y="24"/>
                    </a:cubicBezTo>
                    <a:cubicBezTo>
                      <a:pt x="8" y="24"/>
                      <a:pt x="7" y="24"/>
                      <a:pt x="5" y="23"/>
                    </a:cubicBezTo>
                    <a:cubicBezTo>
                      <a:pt x="4" y="22"/>
                      <a:pt x="3" y="21"/>
                      <a:pt x="2" y="20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5" y="2"/>
                      <a:pt x="6" y="1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8" y="1"/>
                      <a:pt x="23" y="6"/>
                      <a:pt x="22" y="13"/>
                    </a:cubicBezTo>
                    <a:cubicBezTo>
                      <a:pt x="22" y="19"/>
                      <a:pt x="17" y="24"/>
                      <a:pt x="11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4" y="12"/>
                    </a:cubicBezTo>
                    <a:cubicBezTo>
                      <a:pt x="15" y="10"/>
                      <a:pt x="13" y="8"/>
                      <a:pt x="12" y="8"/>
                    </a:cubicBezTo>
                    <a:lnTo>
                      <a:pt x="1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8" name="Freeform 373"/>
              <p:cNvSpPr>
                <a:spLocks noEditPoints="1"/>
              </p:cNvSpPr>
              <p:nvPr/>
            </p:nvSpPr>
            <p:spPr bwMode="auto">
              <a:xfrm>
                <a:off x="-4465639" y="3784600"/>
                <a:ext cx="50800" cy="53975"/>
              </a:xfrm>
              <a:custGeom>
                <a:avLst/>
                <a:gdLst>
                  <a:gd name="T0" fmla="*/ 11 w 24"/>
                  <a:gd name="T1" fmla="*/ 25 h 25"/>
                  <a:gd name="T2" fmla="*/ 10 w 24"/>
                  <a:gd name="T3" fmla="*/ 24 h 25"/>
                  <a:gd name="T4" fmla="*/ 6 w 24"/>
                  <a:gd name="T5" fmla="*/ 23 h 25"/>
                  <a:gd name="T6" fmla="*/ 5 w 24"/>
                  <a:gd name="T7" fmla="*/ 23 h 25"/>
                  <a:gd name="T8" fmla="*/ 2 w 24"/>
                  <a:gd name="T9" fmla="*/ 20 h 25"/>
                  <a:gd name="T10" fmla="*/ 0 w 24"/>
                  <a:gd name="T11" fmla="*/ 11 h 25"/>
                  <a:gd name="T12" fmla="*/ 5 w 24"/>
                  <a:gd name="T13" fmla="*/ 3 h 25"/>
                  <a:gd name="T14" fmla="*/ 9 w 24"/>
                  <a:gd name="T15" fmla="*/ 1 h 25"/>
                  <a:gd name="T16" fmla="*/ 13 w 24"/>
                  <a:gd name="T17" fmla="*/ 0 h 25"/>
                  <a:gd name="T18" fmla="*/ 23 w 24"/>
                  <a:gd name="T19" fmla="*/ 14 h 25"/>
                  <a:gd name="T20" fmla="*/ 11 w 24"/>
                  <a:gd name="T21" fmla="*/ 25 h 25"/>
                  <a:gd name="T22" fmla="*/ 10 w 24"/>
                  <a:gd name="T23" fmla="*/ 16 h 25"/>
                  <a:gd name="T24" fmla="*/ 11 w 24"/>
                  <a:gd name="T25" fmla="*/ 16 h 25"/>
                  <a:gd name="T26" fmla="*/ 15 w 24"/>
                  <a:gd name="T27" fmla="*/ 13 h 25"/>
                  <a:gd name="T28" fmla="*/ 12 w 24"/>
                  <a:gd name="T29" fmla="*/ 8 h 25"/>
                  <a:gd name="T30" fmla="*/ 11 w 24"/>
                  <a:gd name="T31" fmla="*/ 9 h 25"/>
                  <a:gd name="T32" fmla="*/ 11 w 24"/>
                  <a:gd name="T33" fmla="*/ 9 h 25"/>
                  <a:gd name="T34" fmla="*/ 10 w 24"/>
                  <a:gd name="T35" fmla="*/ 9 h 25"/>
                  <a:gd name="T36" fmla="*/ 8 w 24"/>
                  <a:gd name="T37" fmla="*/ 12 h 25"/>
                  <a:gd name="T38" fmla="*/ 9 w 24"/>
                  <a:gd name="T39" fmla="*/ 15 h 25"/>
                  <a:gd name="T40" fmla="*/ 10 w 24"/>
                  <a:gd name="T41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1" y="25"/>
                    </a:moveTo>
                    <a:cubicBezTo>
                      <a:pt x="11" y="25"/>
                      <a:pt x="10" y="25"/>
                      <a:pt x="10" y="24"/>
                    </a:cubicBezTo>
                    <a:cubicBezTo>
                      <a:pt x="8" y="24"/>
                      <a:pt x="7" y="24"/>
                      <a:pt x="6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4" y="22"/>
                      <a:pt x="3" y="21"/>
                      <a:pt x="2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6" y="2"/>
                      <a:pt x="7" y="1"/>
                      <a:pt x="9" y="1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9" y="1"/>
                      <a:pt x="24" y="7"/>
                      <a:pt x="23" y="14"/>
                    </a:cubicBezTo>
                    <a:cubicBezTo>
                      <a:pt x="22" y="20"/>
                      <a:pt x="17" y="25"/>
                      <a:pt x="11" y="25"/>
                    </a:cubicBezTo>
                    <a:close/>
                    <a:moveTo>
                      <a:pt x="10" y="16"/>
                    </a:move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7"/>
                      <a:pt x="15" y="15"/>
                      <a:pt x="15" y="13"/>
                    </a:cubicBezTo>
                    <a:cubicBezTo>
                      <a:pt x="15" y="11"/>
                      <a:pt x="14" y="9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6"/>
                      <a:pt x="1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49" name="Freeform 374"/>
              <p:cNvSpPr>
                <a:spLocks noEditPoints="1"/>
              </p:cNvSpPr>
              <p:nvPr/>
            </p:nvSpPr>
            <p:spPr bwMode="auto">
              <a:xfrm>
                <a:off x="-4498976" y="37798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0 w 25"/>
                  <a:gd name="T3" fmla="*/ 24 h 24"/>
                  <a:gd name="T4" fmla="*/ 3 w 25"/>
                  <a:gd name="T5" fmla="*/ 19 h 24"/>
                  <a:gd name="T6" fmla="*/ 1 w 25"/>
                  <a:gd name="T7" fmla="*/ 10 h 24"/>
                  <a:gd name="T8" fmla="*/ 13 w 25"/>
                  <a:gd name="T9" fmla="*/ 0 h 24"/>
                  <a:gd name="T10" fmla="*/ 14 w 25"/>
                  <a:gd name="T11" fmla="*/ 0 h 24"/>
                  <a:gd name="T12" fmla="*/ 23 w 25"/>
                  <a:gd name="T13" fmla="*/ 14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1 h 24"/>
                  <a:gd name="T20" fmla="*/ 10 w 25"/>
                  <a:gd name="T21" fmla="*/ 15 h 24"/>
                  <a:gd name="T22" fmla="*/ 11 w 25"/>
                  <a:gd name="T23" fmla="*/ 16 h 24"/>
                  <a:gd name="T24" fmla="*/ 12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7" y="24"/>
                      <a:pt x="5" y="22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21" y="1"/>
                      <a:pt x="25" y="7"/>
                      <a:pt x="23" y="14"/>
                    </a:cubicBezTo>
                    <a:cubicBezTo>
                      <a:pt x="23" y="20"/>
                      <a:pt x="18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0" name="Freeform 375"/>
              <p:cNvSpPr>
                <a:spLocks noEditPoints="1"/>
              </p:cNvSpPr>
              <p:nvPr/>
            </p:nvSpPr>
            <p:spPr bwMode="auto">
              <a:xfrm>
                <a:off x="-4349751" y="3827463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4 w 24"/>
                  <a:gd name="T3" fmla="*/ 20 h 24"/>
                  <a:gd name="T4" fmla="*/ 0 w 24"/>
                  <a:gd name="T5" fmla="*/ 12 h 24"/>
                  <a:gd name="T6" fmla="*/ 12 w 24"/>
                  <a:gd name="T7" fmla="*/ 0 h 24"/>
                  <a:gd name="T8" fmla="*/ 12 w 24"/>
                  <a:gd name="T9" fmla="*/ 0 h 24"/>
                  <a:gd name="T10" fmla="*/ 24 w 24"/>
                  <a:gd name="T11" fmla="*/ 11 h 24"/>
                  <a:gd name="T12" fmla="*/ 20 w 24"/>
                  <a:gd name="T13" fmla="*/ 20 h 24"/>
                  <a:gd name="T14" fmla="*/ 12 w 24"/>
                  <a:gd name="T15" fmla="*/ 24 h 24"/>
                  <a:gd name="T16" fmla="*/ 12 w 24"/>
                  <a:gd name="T17" fmla="*/ 8 h 24"/>
                  <a:gd name="T18" fmla="*/ 8 w 24"/>
                  <a:gd name="T19" fmla="*/ 12 h 24"/>
                  <a:gd name="T20" fmla="*/ 9 w 24"/>
                  <a:gd name="T21" fmla="*/ 15 h 24"/>
                  <a:gd name="T22" fmla="*/ 12 w 24"/>
                  <a:gd name="T23" fmla="*/ 16 h 24"/>
                  <a:gd name="T24" fmla="*/ 12 w 24"/>
                  <a:gd name="T25" fmla="*/ 16 h 24"/>
                  <a:gd name="T26" fmla="*/ 14 w 24"/>
                  <a:gd name="T27" fmla="*/ 15 h 24"/>
                  <a:gd name="T28" fmla="*/ 15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4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4" y="11"/>
                    </a:cubicBezTo>
                    <a:cubicBezTo>
                      <a:pt x="24" y="15"/>
                      <a:pt x="23" y="18"/>
                      <a:pt x="20" y="20"/>
                    </a:cubicBezTo>
                    <a:cubicBezTo>
                      <a:pt x="18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6" y="13"/>
                      <a:pt x="15" y="12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1" name="Freeform 376"/>
              <p:cNvSpPr>
                <a:spLocks noEditPoints="1"/>
              </p:cNvSpPr>
              <p:nvPr/>
            </p:nvSpPr>
            <p:spPr bwMode="auto">
              <a:xfrm>
                <a:off x="-4383089" y="3827463"/>
                <a:ext cx="50800" cy="52388"/>
              </a:xfrm>
              <a:custGeom>
                <a:avLst/>
                <a:gdLst>
                  <a:gd name="T0" fmla="*/ 12 w 23"/>
                  <a:gd name="T1" fmla="*/ 24 h 24"/>
                  <a:gd name="T2" fmla="*/ 11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11 w 23"/>
                  <a:gd name="T9" fmla="*/ 0 h 24"/>
                  <a:gd name="T10" fmla="*/ 12 w 23"/>
                  <a:gd name="T11" fmla="*/ 0 h 24"/>
                  <a:gd name="T12" fmla="*/ 23 w 23"/>
                  <a:gd name="T13" fmla="*/ 12 h 24"/>
                  <a:gd name="T14" fmla="*/ 20 w 23"/>
                  <a:gd name="T15" fmla="*/ 21 h 24"/>
                  <a:gd name="T16" fmla="*/ 12 w 23"/>
                  <a:gd name="T17" fmla="*/ 24 h 24"/>
                  <a:gd name="T18" fmla="*/ 12 w 23"/>
                  <a:gd name="T19" fmla="*/ 8 h 24"/>
                  <a:gd name="T20" fmla="*/ 8 w 23"/>
                  <a:gd name="T21" fmla="*/ 12 h 24"/>
                  <a:gd name="T22" fmla="*/ 9 w 23"/>
                  <a:gd name="T23" fmla="*/ 15 h 24"/>
                  <a:gd name="T24" fmla="*/ 11 w 23"/>
                  <a:gd name="T25" fmla="*/ 16 h 24"/>
                  <a:gd name="T26" fmla="*/ 12 w 23"/>
                  <a:gd name="T27" fmla="*/ 16 h 24"/>
                  <a:gd name="T28" fmla="*/ 14 w 23"/>
                  <a:gd name="T29" fmla="*/ 15 h 24"/>
                  <a:gd name="T30" fmla="*/ 15 w 23"/>
                  <a:gd name="T31" fmla="*/ 12 h 24"/>
                  <a:gd name="T32" fmla="*/ 12 w 23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5"/>
                      <a:pt x="22" y="18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5" y="10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2" name="Freeform 377"/>
              <p:cNvSpPr>
                <a:spLocks noEditPoints="1"/>
              </p:cNvSpPr>
              <p:nvPr/>
            </p:nvSpPr>
            <p:spPr bwMode="auto">
              <a:xfrm>
                <a:off x="-4416426" y="3825875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1 w 24"/>
                  <a:gd name="T3" fmla="*/ 24 h 24"/>
                  <a:gd name="T4" fmla="*/ 3 w 24"/>
                  <a:gd name="T5" fmla="*/ 20 h 24"/>
                  <a:gd name="T6" fmla="*/ 0 w 24"/>
                  <a:gd name="T7" fmla="*/ 11 h 24"/>
                  <a:gd name="T8" fmla="*/ 13 w 24"/>
                  <a:gd name="T9" fmla="*/ 0 h 24"/>
                  <a:gd name="T10" fmla="*/ 21 w 24"/>
                  <a:gd name="T11" fmla="*/ 4 h 24"/>
                  <a:gd name="T12" fmla="*/ 24 w 24"/>
                  <a:gd name="T13" fmla="*/ 13 h 24"/>
                  <a:gd name="T14" fmla="*/ 20 w 24"/>
                  <a:gd name="T15" fmla="*/ 21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12 h 24"/>
                  <a:gd name="T22" fmla="*/ 9 w 24"/>
                  <a:gd name="T23" fmla="*/ 15 h 24"/>
                  <a:gd name="T24" fmla="*/ 12 w 24"/>
                  <a:gd name="T25" fmla="*/ 16 h 24"/>
                  <a:gd name="T26" fmla="*/ 12 w 24"/>
                  <a:gd name="T27" fmla="*/ 16 h 24"/>
                  <a:gd name="T28" fmla="*/ 14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1" y="5"/>
                      <a:pt x="7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3" name="Freeform 378"/>
              <p:cNvSpPr>
                <a:spLocks noEditPoints="1"/>
              </p:cNvSpPr>
              <p:nvPr/>
            </p:nvSpPr>
            <p:spPr bwMode="auto">
              <a:xfrm>
                <a:off x="-4449764" y="3821113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0 w 24"/>
                  <a:gd name="T3" fmla="*/ 25 h 25"/>
                  <a:gd name="T4" fmla="*/ 3 w 24"/>
                  <a:gd name="T5" fmla="*/ 20 h 25"/>
                  <a:gd name="T6" fmla="*/ 0 w 24"/>
                  <a:gd name="T7" fmla="*/ 11 h 25"/>
                  <a:gd name="T8" fmla="*/ 13 w 24"/>
                  <a:gd name="T9" fmla="*/ 1 h 25"/>
                  <a:gd name="T10" fmla="*/ 18 w 24"/>
                  <a:gd name="T11" fmla="*/ 2 h 25"/>
                  <a:gd name="T12" fmla="*/ 21 w 24"/>
                  <a:gd name="T13" fmla="*/ 5 h 25"/>
                  <a:gd name="T14" fmla="*/ 24 w 24"/>
                  <a:gd name="T15" fmla="*/ 14 h 25"/>
                  <a:gd name="T16" fmla="*/ 19 w 24"/>
                  <a:gd name="T17" fmla="*/ 22 h 25"/>
                  <a:gd name="T18" fmla="*/ 15 w 24"/>
                  <a:gd name="T19" fmla="*/ 24 h 25"/>
                  <a:gd name="T20" fmla="*/ 12 w 24"/>
                  <a:gd name="T21" fmla="*/ 25 h 25"/>
                  <a:gd name="T22" fmla="*/ 12 w 24"/>
                  <a:gd name="T23" fmla="*/ 9 h 25"/>
                  <a:gd name="T24" fmla="*/ 8 w 24"/>
                  <a:gd name="T25" fmla="*/ 12 h 25"/>
                  <a:gd name="T26" fmla="*/ 9 w 24"/>
                  <a:gd name="T27" fmla="*/ 15 h 25"/>
                  <a:gd name="T28" fmla="*/ 11 w 24"/>
                  <a:gd name="T29" fmla="*/ 17 h 25"/>
                  <a:gd name="T30" fmla="*/ 13 w 24"/>
                  <a:gd name="T31" fmla="*/ 17 h 25"/>
                  <a:gd name="T32" fmla="*/ 14 w 24"/>
                  <a:gd name="T33" fmla="*/ 16 h 25"/>
                  <a:gd name="T34" fmla="*/ 15 w 24"/>
                  <a:gd name="T35" fmla="*/ 13 h 25"/>
                  <a:gd name="T36" fmla="*/ 15 w 24"/>
                  <a:gd name="T37" fmla="*/ 10 h 25"/>
                  <a:gd name="T38" fmla="*/ 14 w 24"/>
                  <a:gd name="T39" fmla="*/ 9 h 25"/>
                  <a:gd name="T40" fmla="*/ 12 w 24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1" y="25"/>
                      <a:pt x="10" y="25"/>
                    </a:cubicBezTo>
                    <a:cubicBezTo>
                      <a:pt x="7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1" y="5"/>
                      <a:pt x="7" y="0"/>
                      <a:pt x="13" y="1"/>
                    </a:cubicBezTo>
                    <a:cubicBezTo>
                      <a:pt x="15" y="1"/>
                      <a:pt x="16" y="1"/>
                      <a:pt x="18" y="2"/>
                    </a:cubicBezTo>
                    <a:cubicBezTo>
                      <a:pt x="19" y="3"/>
                      <a:pt x="20" y="4"/>
                      <a:pt x="21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3" y="17"/>
                      <a:pt x="22" y="20"/>
                      <a:pt x="19" y="22"/>
                    </a:cubicBezTo>
                    <a:cubicBezTo>
                      <a:pt x="18" y="23"/>
                      <a:pt x="17" y="24"/>
                      <a:pt x="15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9" y="10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6"/>
                      <a:pt x="11" y="17"/>
                      <a:pt x="11" y="17"/>
                    </a:cubicBezTo>
                    <a:cubicBezTo>
                      <a:pt x="12" y="17"/>
                      <a:pt x="12" y="17"/>
                      <a:pt x="13" y="17"/>
                    </a:cubicBezTo>
                    <a:cubicBezTo>
                      <a:pt x="13" y="17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10"/>
                      <a:pt x="14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4" name="Freeform 379"/>
              <p:cNvSpPr>
                <a:spLocks noEditPoints="1"/>
              </p:cNvSpPr>
              <p:nvPr/>
            </p:nvSpPr>
            <p:spPr bwMode="auto">
              <a:xfrm>
                <a:off x="-4481514" y="381952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0 w 24"/>
                  <a:gd name="T3" fmla="*/ 24 h 24"/>
                  <a:gd name="T4" fmla="*/ 2 w 24"/>
                  <a:gd name="T5" fmla="*/ 19 h 24"/>
                  <a:gd name="T6" fmla="*/ 0 w 24"/>
                  <a:gd name="T7" fmla="*/ 10 h 24"/>
                  <a:gd name="T8" fmla="*/ 12 w 24"/>
                  <a:gd name="T9" fmla="*/ 0 h 24"/>
                  <a:gd name="T10" fmla="*/ 14 w 24"/>
                  <a:gd name="T11" fmla="*/ 0 h 24"/>
                  <a:gd name="T12" fmla="*/ 21 w 24"/>
                  <a:gd name="T13" fmla="*/ 5 h 24"/>
                  <a:gd name="T14" fmla="*/ 23 w 24"/>
                  <a:gd name="T15" fmla="*/ 13 h 24"/>
                  <a:gd name="T16" fmla="*/ 19 w 24"/>
                  <a:gd name="T17" fmla="*/ 21 h 24"/>
                  <a:gd name="T18" fmla="*/ 12 w 24"/>
                  <a:gd name="T19" fmla="*/ 24 h 24"/>
                  <a:gd name="T20" fmla="*/ 12 w 24"/>
                  <a:gd name="T21" fmla="*/ 8 h 24"/>
                  <a:gd name="T22" fmla="*/ 8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2 w 24"/>
                  <a:gd name="T29" fmla="*/ 16 h 24"/>
                  <a:gd name="T30" fmla="*/ 14 w 24"/>
                  <a:gd name="T31" fmla="*/ 15 h 24"/>
                  <a:gd name="T32" fmla="*/ 15 w 24"/>
                  <a:gd name="T33" fmla="*/ 12 h 24"/>
                  <a:gd name="T34" fmla="*/ 15 w 24"/>
                  <a:gd name="T35" fmla="*/ 9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7" y="0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3" y="13"/>
                    </a:cubicBezTo>
                    <a:cubicBezTo>
                      <a:pt x="23" y="17"/>
                      <a:pt x="21" y="19"/>
                      <a:pt x="19" y="21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9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5" name="Freeform 380"/>
              <p:cNvSpPr>
                <a:spLocks noEditPoints="1"/>
              </p:cNvSpPr>
              <p:nvPr/>
            </p:nvSpPr>
            <p:spPr bwMode="auto">
              <a:xfrm>
                <a:off x="-4367214" y="3862388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4 w 24"/>
                  <a:gd name="T5" fmla="*/ 21 h 24"/>
                  <a:gd name="T6" fmla="*/ 0 w 24"/>
                  <a:gd name="T7" fmla="*/ 12 h 24"/>
                  <a:gd name="T8" fmla="*/ 12 w 24"/>
                  <a:gd name="T9" fmla="*/ 0 h 24"/>
                  <a:gd name="T10" fmla="*/ 12 w 24"/>
                  <a:gd name="T11" fmla="*/ 0 h 24"/>
                  <a:gd name="T12" fmla="*/ 24 w 24"/>
                  <a:gd name="T13" fmla="*/ 12 h 24"/>
                  <a:gd name="T14" fmla="*/ 21 w 24"/>
                  <a:gd name="T15" fmla="*/ 20 h 24"/>
                  <a:gd name="T16" fmla="*/ 12 w 24"/>
                  <a:gd name="T17" fmla="*/ 24 h 24"/>
                  <a:gd name="T18" fmla="*/ 12 w 24"/>
                  <a:gd name="T19" fmla="*/ 8 h 24"/>
                  <a:gd name="T20" fmla="*/ 8 w 24"/>
                  <a:gd name="T21" fmla="*/ 12 h 24"/>
                  <a:gd name="T22" fmla="*/ 9 w 24"/>
                  <a:gd name="T23" fmla="*/ 15 h 24"/>
                  <a:gd name="T24" fmla="*/ 12 w 24"/>
                  <a:gd name="T25" fmla="*/ 16 h 24"/>
                  <a:gd name="T26" fmla="*/ 15 w 24"/>
                  <a:gd name="T27" fmla="*/ 15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4"/>
                      <a:pt x="6" y="23"/>
                      <a:pt x="4" y="21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9" y="23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6" name="Freeform 381"/>
              <p:cNvSpPr>
                <a:spLocks noEditPoints="1"/>
              </p:cNvSpPr>
              <p:nvPr/>
            </p:nvSpPr>
            <p:spPr bwMode="auto">
              <a:xfrm>
                <a:off x="-4402139" y="3862388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7 w 24"/>
                  <a:gd name="T5" fmla="*/ 23 h 24"/>
                  <a:gd name="T6" fmla="*/ 3 w 24"/>
                  <a:gd name="T7" fmla="*/ 20 h 24"/>
                  <a:gd name="T8" fmla="*/ 0 w 24"/>
                  <a:gd name="T9" fmla="*/ 11 h 24"/>
                  <a:gd name="T10" fmla="*/ 4 w 24"/>
                  <a:gd name="T11" fmla="*/ 3 h 24"/>
                  <a:gd name="T12" fmla="*/ 8 w 24"/>
                  <a:gd name="T13" fmla="*/ 0 h 24"/>
                  <a:gd name="T14" fmla="*/ 12 w 24"/>
                  <a:gd name="T15" fmla="*/ 0 h 24"/>
                  <a:gd name="T16" fmla="*/ 13 w 24"/>
                  <a:gd name="T17" fmla="*/ 0 h 24"/>
                  <a:gd name="T18" fmla="*/ 24 w 24"/>
                  <a:gd name="T19" fmla="*/ 12 h 24"/>
                  <a:gd name="T20" fmla="*/ 12 w 24"/>
                  <a:gd name="T21" fmla="*/ 24 h 24"/>
                  <a:gd name="T22" fmla="*/ 12 w 24"/>
                  <a:gd name="T23" fmla="*/ 8 h 24"/>
                  <a:gd name="T24" fmla="*/ 11 w 24"/>
                  <a:gd name="T25" fmla="*/ 8 h 24"/>
                  <a:gd name="T26" fmla="*/ 9 w 24"/>
                  <a:gd name="T27" fmla="*/ 9 h 24"/>
                  <a:gd name="T28" fmla="*/ 8 w 24"/>
                  <a:gd name="T29" fmla="*/ 12 h 24"/>
                  <a:gd name="T30" fmla="*/ 9 w 24"/>
                  <a:gd name="T31" fmla="*/ 15 h 24"/>
                  <a:gd name="T32" fmla="*/ 10 w 24"/>
                  <a:gd name="T33" fmla="*/ 16 h 24"/>
                  <a:gd name="T34" fmla="*/ 12 w 24"/>
                  <a:gd name="T35" fmla="*/ 16 h 24"/>
                  <a:gd name="T36" fmla="*/ 12 w 24"/>
                  <a:gd name="T37" fmla="*/ 16 h 24"/>
                  <a:gd name="T38" fmla="*/ 16 w 24"/>
                  <a:gd name="T39" fmla="*/ 12 h 24"/>
                  <a:gd name="T40" fmla="*/ 12 w 24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0" y="24"/>
                      <a:pt x="8" y="23"/>
                      <a:pt x="7" y="23"/>
                    </a:cubicBezTo>
                    <a:cubicBezTo>
                      <a:pt x="5" y="22"/>
                      <a:pt x="4" y="21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5" y="2"/>
                      <a:pt x="7" y="1"/>
                      <a:pt x="8" y="0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9"/>
                      <a:pt x="19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9" y="9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7" name="Freeform 382"/>
              <p:cNvSpPr>
                <a:spLocks noEditPoints="1"/>
              </p:cNvSpPr>
              <p:nvPr/>
            </p:nvSpPr>
            <p:spPr bwMode="auto">
              <a:xfrm>
                <a:off x="-4435476" y="38576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11 w 25"/>
                  <a:gd name="T3" fmla="*/ 25 h 25"/>
                  <a:gd name="T4" fmla="*/ 3 w 25"/>
                  <a:gd name="T5" fmla="*/ 21 h 25"/>
                  <a:gd name="T6" fmla="*/ 0 w 25"/>
                  <a:gd name="T7" fmla="*/ 11 h 25"/>
                  <a:gd name="T8" fmla="*/ 13 w 25"/>
                  <a:gd name="T9" fmla="*/ 1 h 25"/>
                  <a:gd name="T10" fmla="*/ 24 w 25"/>
                  <a:gd name="T11" fmla="*/ 14 h 25"/>
                  <a:gd name="T12" fmla="*/ 12 w 25"/>
                  <a:gd name="T13" fmla="*/ 25 h 25"/>
                  <a:gd name="T14" fmla="*/ 12 w 25"/>
                  <a:gd name="T15" fmla="*/ 9 h 25"/>
                  <a:gd name="T16" fmla="*/ 8 w 25"/>
                  <a:gd name="T17" fmla="*/ 12 h 25"/>
                  <a:gd name="T18" fmla="*/ 9 w 25"/>
                  <a:gd name="T19" fmla="*/ 15 h 25"/>
                  <a:gd name="T20" fmla="*/ 12 w 25"/>
                  <a:gd name="T21" fmla="*/ 17 h 25"/>
                  <a:gd name="T22" fmla="*/ 12 w 25"/>
                  <a:gd name="T23" fmla="*/ 17 h 25"/>
                  <a:gd name="T24" fmla="*/ 16 w 25"/>
                  <a:gd name="T25" fmla="*/ 13 h 25"/>
                  <a:gd name="T26" fmla="*/ 12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1" y="25"/>
                    </a:cubicBezTo>
                    <a:cubicBezTo>
                      <a:pt x="8" y="25"/>
                      <a:pt x="5" y="23"/>
                      <a:pt x="3" y="21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1" y="5"/>
                      <a:pt x="6" y="0"/>
                      <a:pt x="13" y="1"/>
                    </a:cubicBezTo>
                    <a:cubicBezTo>
                      <a:pt x="20" y="1"/>
                      <a:pt x="25" y="7"/>
                      <a:pt x="24" y="14"/>
                    </a:cubicBezTo>
                    <a:cubicBezTo>
                      <a:pt x="24" y="20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8" y="10"/>
                      <a:pt x="8" y="12"/>
                    </a:cubicBezTo>
                    <a:cubicBezTo>
                      <a:pt x="8" y="13"/>
                      <a:pt x="8" y="15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1"/>
                      <a:pt x="15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8" name="Freeform 383"/>
              <p:cNvSpPr>
                <a:spLocks noEditPoints="1"/>
              </p:cNvSpPr>
              <p:nvPr/>
            </p:nvSpPr>
            <p:spPr bwMode="auto">
              <a:xfrm>
                <a:off x="-4470401" y="3852863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1 w 25"/>
                  <a:gd name="T3" fmla="*/ 25 h 25"/>
                  <a:gd name="T4" fmla="*/ 2 w 25"/>
                  <a:gd name="T5" fmla="*/ 20 h 25"/>
                  <a:gd name="T6" fmla="*/ 0 w 25"/>
                  <a:gd name="T7" fmla="*/ 11 h 25"/>
                  <a:gd name="T8" fmla="*/ 5 w 25"/>
                  <a:gd name="T9" fmla="*/ 3 h 25"/>
                  <a:gd name="T10" fmla="*/ 14 w 25"/>
                  <a:gd name="T11" fmla="*/ 1 h 25"/>
                  <a:gd name="T12" fmla="*/ 24 w 25"/>
                  <a:gd name="T13" fmla="*/ 14 h 25"/>
                  <a:gd name="T14" fmla="*/ 12 w 25"/>
                  <a:gd name="T15" fmla="*/ 25 h 25"/>
                  <a:gd name="T16" fmla="*/ 12 w 25"/>
                  <a:gd name="T17" fmla="*/ 9 h 25"/>
                  <a:gd name="T18" fmla="*/ 10 w 25"/>
                  <a:gd name="T19" fmla="*/ 10 h 25"/>
                  <a:gd name="T20" fmla="*/ 8 w 25"/>
                  <a:gd name="T21" fmla="*/ 12 h 25"/>
                  <a:gd name="T22" fmla="*/ 9 w 25"/>
                  <a:gd name="T23" fmla="*/ 15 h 25"/>
                  <a:gd name="T24" fmla="*/ 12 w 25"/>
                  <a:gd name="T25" fmla="*/ 17 h 25"/>
                  <a:gd name="T26" fmla="*/ 16 w 25"/>
                  <a:gd name="T27" fmla="*/ 13 h 25"/>
                  <a:gd name="T28" fmla="*/ 13 w 25"/>
                  <a:gd name="T29" fmla="*/ 9 h 25"/>
                  <a:gd name="T30" fmla="*/ 12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7" y="25"/>
                      <a:pt x="4" y="23"/>
                      <a:pt x="2" y="20"/>
                    </a:cubicBezTo>
                    <a:cubicBezTo>
                      <a:pt x="0" y="18"/>
                      <a:pt x="0" y="14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1"/>
                    </a:cubicBezTo>
                    <a:cubicBezTo>
                      <a:pt x="20" y="2"/>
                      <a:pt x="25" y="8"/>
                      <a:pt x="24" y="14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9" y="16"/>
                      <a:pt x="10" y="17"/>
                      <a:pt x="12" y="17"/>
                    </a:cubicBezTo>
                    <a:cubicBezTo>
                      <a:pt x="14" y="17"/>
                      <a:pt x="16" y="16"/>
                      <a:pt x="16" y="13"/>
                    </a:cubicBezTo>
                    <a:cubicBezTo>
                      <a:pt x="16" y="11"/>
                      <a:pt x="15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59" name="Freeform 384"/>
              <p:cNvSpPr>
                <a:spLocks noEditPoints="1"/>
              </p:cNvSpPr>
              <p:nvPr/>
            </p:nvSpPr>
            <p:spPr bwMode="auto">
              <a:xfrm>
                <a:off x="-4386264" y="38957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3 w 25"/>
                  <a:gd name="T3" fmla="*/ 24 h 24"/>
                  <a:gd name="T4" fmla="*/ 4 w 25"/>
                  <a:gd name="T5" fmla="*/ 20 h 24"/>
                  <a:gd name="T6" fmla="*/ 0 w 25"/>
                  <a:gd name="T7" fmla="*/ 12 h 24"/>
                  <a:gd name="T8" fmla="*/ 13 w 25"/>
                  <a:gd name="T9" fmla="*/ 0 h 24"/>
                  <a:gd name="T10" fmla="*/ 13 w 25"/>
                  <a:gd name="T11" fmla="*/ 0 h 24"/>
                  <a:gd name="T12" fmla="*/ 25 w 25"/>
                  <a:gd name="T13" fmla="*/ 12 h 24"/>
                  <a:gd name="T14" fmla="*/ 22 w 25"/>
                  <a:gd name="T15" fmla="*/ 21 h 24"/>
                  <a:gd name="T16" fmla="*/ 13 w 25"/>
                  <a:gd name="T17" fmla="*/ 24 h 24"/>
                  <a:gd name="T18" fmla="*/ 13 w 25"/>
                  <a:gd name="T19" fmla="*/ 8 h 24"/>
                  <a:gd name="T20" fmla="*/ 8 w 25"/>
                  <a:gd name="T21" fmla="*/ 12 h 24"/>
                  <a:gd name="T22" fmla="*/ 9 w 25"/>
                  <a:gd name="T23" fmla="*/ 15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5 h 24"/>
                  <a:gd name="T30" fmla="*/ 17 w 25"/>
                  <a:gd name="T31" fmla="*/ 12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6" y="23"/>
                      <a:pt x="4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0" y="0"/>
                      <a:pt x="25" y="6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4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0" name="Freeform 385"/>
              <p:cNvSpPr>
                <a:spLocks noEditPoints="1"/>
              </p:cNvSpPr>
              <p:nvPr/>
            </p:nvSpPr>
            <p:spPr bwMode="auto">
              <a:xfrm>
                <a:off x="-4443414" y="3929063"/>
                <a:ext cx="87313" cy="80963"/>
              </a:xfrm>
              <a:custGeom>
                <a:avLst/>
                <a:gdLst>
                  <a:gd name="T0" fmla="*/ 21 w 40"/>
                  <a:gd name="T1" fmla="*/ 38 h 38"/>
                  <a:gd name="T2" fmla="*/ 19 w 40"/>
                  <a:gd name="T3" fmla="*/ 38 h 38"/>
                  <a:gd name="T4" fmla="*/ 5 w 40"/>
                  <a:gd name="T5" fmla="*/ 30 h 38"/>
                  <a:gd name="T6" fmla="*/ 1 w 40"/>
                  <a:gd name="T7" fmla="*/ 18 h 38"/>
                  <a:gd name="T8" fmla="*/ 22 w 40"/>
                  <a:gd name="T9" fmla="*/ 1 h 38"/>
                  <a:gd name="T10" fmla="*/ 29 w 40"/>
                  <a:gd name="T11" fmla="*/ 3 h 38"/>
                  <a:gd name="T12" fmla="*/ 35 w 40"/>
                  <a:gd name="T13" fmla="*/ 7 h 38"/>
                  <a:gd name="T14" fmla="*/ 40 w 40"/>
                  <a:gd name="T15" fmla="*/ 20 h 38"/>
                  <a:gd name="T16" fmla="*/ 34 w 40"/>
                  <a:gd name="T17" fmla="*/ 33 h 38"/>
                  <a:gd name="T18" fmla="*/ 27 w 40"/>
                  <a:gd name="T19" fmla="*/ 37 h 38"/>
                  <a:gd name="T20" fmla="*/ 21 w 40"/>
                  <a:gd name="T21" fmla="*/ 38 h 38"/>
                  <a:gd name="T22" fmla="*/ 20 w 40"/>
                  <a:gd name="T23" fmla="*/ 9 h 38"/>
                  <a:gd name="T24" fmla="*/ 9 w 40"/>
                  <a:gd name="T25" fmla="*/ 19 h 38"/>
                  <a:gd name="T26" fmla="*/ 11 w 40"/>
                  <a:gd name="T27" fmla="*/ 25 h 38"/>
                  <a:gd name="T28" fmla="*/ 20 w 40"/>
                  <a:gd name="T29" fmla="*/ 30 h 38"/>
                  <a:gd name="T30" fmla="*/ 25 w 40"/>
                  <a:gd name="T31" fmla="*/ 29 h 38"/>
                  <a:gd name="T32" fmla="*/ 29 w 40"/>
                  <a:gd name="T33" fmla="*/ 27 h 38"/>
                  <a:gd name="T34" fmla="*/ 32 w 40"/>
                  <a:gd name="T35" fmla="*/ 20 h 38"/>
                  <a:gd name="T36" fmla="*/ 29 w 40"/>
                  <a:gd name="T37" fmla="*/ 13 h 38"/>
                  <a:gd name="T38" fmla="*/ 26 w 40"/>
                  <a:gd name="T39" fmla="*/ 10 h 38"/>
                  <a:gd name="T40" fmla="*/ 21 w 40"/>
                  <a:gd name="T41" fmla="*/ 9 h 38"/>
                  <a:gd name="T42" fmla="*/ 20 w 40"/>
                  <a:gd name="T43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3" y="37"/>
                      <a:pt x="8" y="35"/>
                      <a:pt x="5" y="30"/>
                    </a:cubicBezTo>
                    <a:cubicBezTo>
                      <a:pt x="2" y="27"/>
                      <a:pt x="0" y="22"/>
                      <a:pt x="1" y="18"/>
                    </a:cubicBezTo>
                    <a:cubicBezTo>
                      <a:pt x="2" y="8"/>
                      <a:pt x="11" y="0"/>
                      <a:pt x="22" y="1"/>
                    </a:cubicBezTo>
                    <a:cubicBezTo>
                      <a:pt x="24" y="1"/>
                      <a:pt x="27" y="2"/>
                      <a:pt x="29" y="3"/>
                    </a:cubicBezTo>
                    <a:cubicBezTo>
                      <a:pt x="31" y="4"/>
                      <a:pt x="33" y="5"/>
                      <a:pt x="35" y="7"/>
                    </a:cubicBezTo>
                    <a:cubicBezTo>
                      <a:pt x="38" y="11"/>
                      <a:pt x="40" y="15"/>
                      <a:pt x="40" y="20"/>
                    </a:cubicBezTo>
                    <a:cubicBezTo>
                      <a:pt x="40" y="25"/>
                      <a:pt x="38" y="30"/>
                      <a:pt x="34" y="33"/>
                    </a:cubicBezTo>
                    <a:cubicBezTo>
                      <a:pt x="32" y="35"/>
                      <a:pt x="30" y="36"/>
                      <a:pt x="27" y="37"/>
                    </a:cubicBezTo>
                    <a:cubicBezTo>
                      <a:pt x="25" y="37"/>
                      <a:pt x="23" y="38"/>
                      <a:pt x="21" y="38"/>
                    </a:cubicBezTo>
                    <a:close/>
                    <a:moveTo>
                      <a:pt x="20" y="9"/>
                    </a:moveTo>
                    <a:cubicBezTo>
                      <a:pt x="14" y="9"/>
                      <a:pt x="9" y="13"/>
                      <a:pt x="9" y="19"/>
                    </a:cubicBezTo>
                    <a:cubicBezTo>
                      <a:pt x="9" y="22"/>
                      <a:pt x="10" y="24"/>
                      <a:pt x="11" y="25"/>
                    </a:cubicBezTo>
                    <a:cubicBezTo>
                      <a:pt x="13" y="28"/>
                      <a:pt x="16" y="29"/>
                      <a:pt x="20" y="30"/>
                    </a:cubicBezTo>
                    <a:cubicBezTo>
                      <a:pt x="22" y="30"/>
                      <a:pt x="23" y="30"/>
                      <a:pt x="25" y="29"/>
                    </a:cubicBezTo>
                    <a:cubicBezTo>
                      <a:pt x="26" y="29"/>
                      <a:pt x="28" y="28"/>
                      <a:pt x="29" y="27"/>
                    </a:cubicBezTo>
                    <a:cubicBezTo>
                      <a:pt x="31" y="25"/>
                      <a:pt x="32" y="23"/>
                      <a:pt x="32" y="20"/>
                    </a:cubicBezTo>
                    <a:cubicBezTo>
                      <a:pt x="32" y="17"/>
                      <a:pt x="31" y="15"/>
                      <a:pt x="29" y="13"/>
                    </a:cubicBezTo>
                    <a:cubicBezTo>
                      <a:pt x="28" y="12"/>
                      <a:pt x="27" y="11"/>
                      <a:pt x="26" y="10"/>
                    </a:cubicBezTo>
                    <a:cubicBezTo>
                      <a:pt x="24" y="10"/>
                      <a:pt x="23" y="9"/>
                      <a:pt x="21" y="9"/>
                    </a:cubicBezTo>
                    <a:lnTo>
                      <a:pt x="20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1" name="Freeform 386"/>
              <p:cNvSpPr>
                <a:spLocks noEditPoints="1"/>
              </p:cNvSpPr>
              <p:nvPr/>
            </p:nvSpPr>
            <p:spPr bwMode="auto">
              <a:xfrm>
                <a:off x="-4422776" y="3894138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2 w 26"/>
                  <a:gd name="T3" fmla="*/ 25 h 25"/>
                  <a:gd name="T4" fmla="*/ 3 w 26"/>
                  <a:gd name="T5" fmla="*/ 20 h 25"/>
                  <a:gd name="T6" fmla="*/ 1 w 26"/>
                  <a:gd name="T7" fmla="*/ 11 h 25"/>
                  <a:gd name="T8" fmla="*/ 14 w 26"/>
                  <a:gd name="T9" fmla="*/ 0 h 25"/>
                  <a:gd name="T10" fmla="*/ 22 w 26"/>
                  <a:gd name="T11" fmla="*/ 4 h 25"/>
                  <a:gd name="T12" fmla="*/ 25 w 26"/>
                  <a:gd name="T13" fmla="*/ 13 h 25"/>
                  <a:gd name="T14" fmla="*/ 21 w 26"/>
                  <a:gd name="T15" fmla="*/ 22 h 25"/>
                  <a:gd name="T16" fmla="*/ 13 w 26"/>
                  <a:gd name="T17" fmla="*/ 25 h 25"/>
                  <a:gd name="T18" fmla="*/ 13 w 26"/>
                  <a:gd name="T19" fmla="*/ 8 h 25"/>
                  <a:gd name="T20" fmla="*/ 9 w 26"/>
                  <a:gd name="T21" fmla="*/ 12 h 25"/>
                  <a:gd name="T22" fmla="*/ 10 w 26"/>
                  <a:gd name="T23" fmla="*/ 15 h 25"/>
                  <a:gd name="T24" fmla="*/ 13 w 26"/>
                  <a:gd name="T25" fmla="*/ 17 h 25"/>
                  <a:gd name="T26" fmla="*/ 13 w 26"/>
                  <a:gd name="T27" fmla="*/ 17 h 25"/>
                  <a:gd name="T28" fmla="*/ 16 w 26"/>
                  <a:gd name="T29" fmla="*/ 16 h 25"/>
                  <a:gd name="T30" fmla="*/ 17 w 26"/>
                  <a:gd name="T31" fmla="*/ 13 h 25"/>
                  <a:gd name="T32" fmla="*/ 16 w 26"/>
                  <a:gd name="T33" fmla="*/ 10 h 25"/>
                  <a:gd name="T34" fmla="*/ 13 w 26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4"/>
                      <a:pt x="6" y="23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5"/>
                      <a:pt x="7" y="0"/>
                      <a:pt x="14" y="0"/>
                    </a:cubicBezTo>
                    <a:cubicBezTo>
                      <a:pt x="17" y="1"/>
                      <a:pt x="20" y="2"/>
                      <a:pt x="22" y="4"/>
                    </a:cubicBezTo>
                    <a:cubicBezTo>
                      <a:pt x="24" y="7"/>
                      <a:pt x="26" y="10"/>
                      <a:pt x="25" y="13"/>
                    </a:cubicBezTo>
                    <a:cubicBezTo>
                      <a:pt x="25" y="16"/>
                      <a:pt x="24" y="19"/>
                      <a:pt x="21" y="22"/>
                    </a:cubicBezTo>
                    <a:cubicBezTo>
                      <a:pt x="19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6"/>
                      <a:pt x="12" y="16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5" y="16"/>
                      <a:pt x="16" y="16"/>
                    </a:cubicBezTo>
                    <a:cubicBezTo>
                      <a:pt x="17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2" name="Freeform 387"/>
              <p:cNvSpPr>
                <a:spLocks noEditPoints="1"/>
              </p:cNvSpPr>
              <p:nvPr/>
            </p:nvSpPr>
            <p:spPr bwMode="auto">
              <a:xfrm>
                <a:off x="-4459289" y="3892550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12 w 26"/>
                  <a:gd name="T3" fmla="*/ 24 h 24"/>
                  <a:gd name="T4" fmla="*/ 3 w 26"/>
                  <a:gd name="T5" fmla="*/ 19 h 24"/>
                  <a:gd name="T6" fmla="*/ 1 w 26"/>
                  <a:gd name="T7" fmla="*/ 10 h 24"/>
                  <a:gd name="T8" fmla="*/ 13 w 26"/>
                  <a:gd name="T9" fmla="*/ 0 h 24"/>
                  <a:gd name="T10" fmla="*/ 15 w 26"/>
                  <a:gd name="T11" fmla="*/ 0 h 24"/>
                  <a:gd name="T12" fmla="*/ 19 w 26"/>
                  <a:gd name="T13" fmla="*/ 1 h 24"/>
                  <a:gd name="T14" fmla="*/ 23 w 26"/>
                  <a:gd name="T15" fmla="*/ 4 h 24"/>
                  <a:gd name="T16" fmla="*/ 26 w 26"/>
                  <a:gd name="T17" fmla="*/ 13 h 24"/>
                  <a:gd name="T18" fmla="*/ 21 w 26"/>
                  <a:gd name="T19" fmla="*/ 22 h 24"/>
                  <a:gd name="T20" fmla="*/ 17 w 26"/>
                  <a:gd name="T21" fmla="*/ 24 h 24"/>
                  <a:gd name="T22" fmla="*/ 14 w 26"/>
                  <a:gd name="T23" fmla="*/ 24 h 24"/>
                  <a:gd name="T24" fmla="*/ 13 w 26"/>
                  <a:gd name="T25" fmla="*/ 8 h 24"/>
                  <a:gd name="T26" fmla="*/ 9 w 26"/>
                  <a:gd name="T27" fmla="*/ 12 h 24"/>
                  <a:gd name="T28" fmla="*/ 10 w 26"/>
                  <a:gd name="T29" fmla="*/ 14 h 24"/>
                  <a:gd name="T30" fmla="*/ 13 w 26"/>
                  <a:gd name="T31" fmla="*/ 16 h 24"/>
                  <a:gd name="T32" fmla="*/ 15 w 26"/>
                  <a:gd name="T33" fmla="*/ 16 h 24"/>
                  <a:gd name="T34" fmla="*/ 16 w 26"/>
                  <a:gd name="T35" fmla="*/ 15 h 24"/>
                  <a:gd name="T36" fmla="*/ 18 w 26"/>
                  <a:gd name="T37" fmla="*/ 12 h 24"/>
                  <a:gd name="T38" fmla="*/ 17 w 26"/>
                  <a:gd name="T39" fmla="*/ 10 h 24"/>
                  <a:gd name="T40" fmla="*/ 15 w 26"/>
                  <a:gd name="T41" fmla="*/ 9 h 24"/>
                  <a:gd name="T42" fmla="*/ 14 w 26"/>
                  <a:gd name="T43" fmla="*/ 8 h 24"/>
                  <a:gd name="T44" fmla="*/ 13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3" y="24"/>
                      <a:pt x="12" y="24"/>
                      <a:pt x="12" y="24"/>
                    </a:cubicBezTo>
                    <a:cubicBezTo>
                      <a:pt x="8" y="24"/>
                      <a:pt x="5" y="22"/>
                      <a:pt x="3" y="19"/>
                    </a:cubicBezTo>
                    <a:cubicBezTo>
                      <a:pt x="1" y="17"/>
                      <a:pt x="0" y="14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6" y="0"/>
                      <a:pt x="18" y="1"/>
                      <a:pt x="19" y="1"/>
                    </a:cubicBezTo>
                    <a:cubicBezTo>
                      <a:pt x="21" y="2"/>
                      <a:pt x="22" y="3"/>
                      <a:pt x="23" y="4"/>
                    </a:cubicBezTo>
                    <a:cubicBezTo>
                      <a:pt x="25" y="7"/>
                      <a:pt x="26" y="10"/>
                      <a:pt x="26" y="13"/>
                    </a:cubicBezTo>
                    <a:cubicBezTo>
                      <a:pt x="25" y="16"/>
                      <a:pt x="24" y="19"/>
                      <a:pt x="21" y="22"/>
                    </a:cubicBezTo>
                    <a:cubicBezTo>
                      <a:pt x="20" y="23"/>
                      <a:pt x="18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2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4" y="16"/>
                      <a:pt x="14" y="16"/>
                      <a:pt x="15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8" y="14"/>
                      <a:pt x="18" y="12"/>
                    </a:cubicBezTo>
                    <a:cubicBezTo>
                      <a:pt x="18" y="11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3" name="Freeform 388"/>
              <p:cNvSpPr>
                <a:spLocks noEditPoints="1"/>
              </p:cNvSpPr>
              <p:nvPr/>
            </p:nvSpPr>
            <p:spPr bwMode="auto">
              <a:xfrm>
                <a:off x="-4543426" y="377031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2 w 24"/>
                  <a:gd name="T5" fmla="*/ 19 h 24"/>
                  <a:gd name="T6" fmla="*/ 1 w 24"/>
                  <a:gd name="T7" fmla="*/ 9 h 24"/>
                  <a:gd name="T8" fmla="*/ 12 w 24"/>
                  <a:gd name="T9" fmla="*/ 0 h 24"/>
                  <a:gd name="T10" fmla="*/ 15 w 24"/>
                  <a:gd name="T11" fmla="*/ 0 h 24"/>
                  <a:gd name="T12" fmla="*/ 22 w 24"/>
                  <a:gd name="T13" fmla="*/ 6 h 24"/>
                  <a:gd name="T14" fmla="*/ 23 w 24"/>
                  <a:gd name="T15" fmla="*/ 15 h 24"/>
                  <a:gd name="T16" fmla="*/ 18 w 24"/>
                  <a:gd name="T17" fmla="*/ 22 h 24"/>
                  <a:gd name="T18" fmla="*/ 12 w 24"/>
                  <a:gd name="T19" fmla="*/ 24 h 24"/>
                  <a:gd name="T20" fmla="*/ 12 w 24"/>
                  <a:gd name="T21" fmla="*/ 8 h 24"/>
                  <a:gd name="T22" fmla="*/ 9 w 24"/>
                  <a:gd name="T23" fmla="*/ 11 h 24"/>
                  <a:gd name="T24" fmla="*/ 9 w 24"/>
                  <a:gd name="T25" fmla="*/ 15 h 24"/>
                  <a:gd name="T26" fmla="*/ 11 w 24"/>
                  <a:gd name="T27" fmla="*/ 16 h 24"/>
                  <a:gd name="T28" fmla="*/ 12 w 24"/>
                  <a:gd name="T29" fmla="*/ 16 h 24"/>
                  <a:gd name="T30" fmla="*/ 13 w 24"/>
                  <a:gd name="T31" fmla="*/ 16 h 24"/>
                  <a:gd name="T32" fmla="*/ 15 w 24"/>
                  <a:gd name="T33" fmla="*/ 13 h 24"/>
                  <a:gd name="T34" fmla="*/ 15 w 24"/>
                  <a:gd name="T35" fmla="*/ 10 h 24"/>
                  <a:gd name="T36" fmla="*/ 13 w 24"/>
                  <a:gd name="T37" fmla="*/ 8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4" y="21"/>
                      <a:pt x="2" y="19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3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3" y="9"/>
                      <a:pt x="24" y="12"/>
                      <a:pt x="23" y="15"/>
                    </a:cubicBezTo>
                    <a:cubicBezTo>
                      <a:pt x="22" y="18"/>
                      <a:pt x="20" y="21"/>
                      <a:pt x="18" y="22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9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5" y="13"/>
                    </a:cubicBezTo>
                    <a:cubicBezTo>
                      <a:pt x="15" y="12"/>
                      <a:pt x="15" y="11"/>
                      <a:pt x="15" y="10"/>
                    </a:cubicBezTo>
                    <a:cubicBezTo>
                      <a:pt x="14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4" name="Freeform 389"/>
              <p:cNvSpPr>
                <a:spLocks noEditPoints="1"/>
              </p:cNvSpPr>
              <p:nvPr/>
            </p:nvSpPr>
            <p:spPr bwMode="auto">
              <a:xfrm>
                <a:off x="-4573589" y="376078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8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12 w 25"/>
                  <a:gd name="T9" fmla="*/ 0 h 24"/>
                  <a:gd name="T10" fmla="*/ 16 w 25"/>
                  <a:gd name="T11" fmla="*/ 1 h 24"/>
                  <a:gd name="T12" fmla="*/ 23 w 25"/>
                  <a:gd name="T13" fmla="*/ 15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1 w 25"/>
                  <a:gd name="T23" fmla="*/ 16 h 24"/>
                  <a:gd name="T24" fmla="*/ 12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8" y="24"/>
                    </a:cubicBezTo>
                    <a:cubicBezTo>
                      <a:pt x="5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2" y="2"/>
                      <a:pt x="25" y="9"/>
                      <a:pt x="23" y="15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5"/>
                      <a:pt x="15" y="13"/>
                    </a:cubicBezTo>
                    <a:cubicBezTo>
                      <a:pt x="16" y="11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5" name="Freeform 390"/>
              <p:cNvSpPr>
                <a:spLocks noEditPoints="1"/>
              </p:cNvSpPr>
              <p:nvPr/>
            </p:nvSpPr>
            <p:spPr bwMode="auto">
              <a:xfrm>
                <a:off x="-4603751" y="3749675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8 w 24"/>
                  <a:gd name="T3" fmla="*/ 24 h 25"/>
                  <a:gd name="T4" fmla="*/ 8 w 24"/>
                  <a:gd name="T5" fmla="*/ 24 h 25"/>
                  <a:gd name="T6" fmla="*/ 2 w 24"/>
                  <a:gd name="T7" fmla="*/ 17 h 25"/>
                  <a:gd name="T8" fmla="*/ 2 w 24"/>
                  <a:gd name="T9" fmla="*/ 8 h 25"/>
                  <a:gd name="T10" fmla="*/ 13 w 24"/>
                  <a:gd name="T11" fmla="*/ 0 h 25"/>
                  <a:gd name="T12" fmla="*/ 16 w 24"/>
                  <a:gd name="T13" fmla="*/ 1 h 25"/>
                  <a:gd name="T14" fmla="*/ 23 w 24"/>
                  <a:gd name="T15" fmla="*/ 7 h 25"/>
                  <a:gd name="T16" fmla="*/ 23 w 24"/>
                  <a:gd name="T17" fmla="*/ 16 h 25"/>
                  <a:gd name="T18" fmla="*/ 12 w 24"/>
                  <a:gd name="T19" fmla="*/ 25 h 25"/>
                  <a:gd name="T20" fmla="*/ 11 w 24"/>
                  <a:gd name="T21" fmla="*/ 16 h 25"/>
                  <a:gd name="T22" fmla="*/ 15 w 24"/>
                  <a:gd name="T23" fmla="*/ 14 h 25"/>
                  <a:gd name="T24" fmla="*/ 15 w 24"/>
                  <a:gd name="T25" fmla="*/ 10 h 25"/>
                  <a:gd name="T26" fmla="*/ 14 w 24"/>
                  <a:gd name="T27" fmla="*/ 9 h 25"/>
                  <a:gd name="T28" fmla="*/ 13 w 24"/>
                  <a:gd name="T29" fmla="*/ 9 h 25"/>
                  <a:gd name="T30" fmla="*/ 13 w 24"/>
                  <a:gd name="T31" fmla="*/ 9 h 25"/>
                  <a:gd name="T32" fmla="*/ 9 w 24"/>
                  <a:gd name="T33" fmla="*/ 11 h 25"/>
                  <a:gd name="T34" fmla="*/ 9 w 24"/>
                  <a:gd name="T35" fmla="*/ 15 h 25"/>
                  <a:gd name="T36" fmla="*/ 11 w 24"/>
                  <a:gd name="T37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0" y="25"/>
                      <a:pt x="9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5" y="23"/>
                      <a:pt x="3" y="20"/>
                      <a:pt x="2" y="17"/>
                    </a:cubicBezTo>
                    <a:cubicBezTo>
                      <a:pt x="0" y="15"/>
                      <a:pt x="0" y="11"/>
                      <a:pt x="2" y="8"/>
                    </a:cubicBezTo>
                    <a:cubicBezTo>
                      <a:pt x="4" y="4"/>
                      <a:pt x="8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1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1" y="21"/>
                      <a:pt x="17" y="25"/>
                      <a:pt x="12" y="25"/>
                    </a:cubicBezTo>
                    <a:close/>
                    <a:moveTo>
                      <a:pt x="11" y="16"/>
                    </a:moveTo>
                    <a:cubicBezTo>
                      <a:pt x="13" y="17"/>
                      <a:pt x="15" y="16"/>
                      <a:pt x="15" y="14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0" y="9"/>
                      <a:pt x="9" y="11"/>
                    </a:cubicBezTo>
                    <a:cubicBezTo>
                      <a:pt x="9" y="12"/>
                      <a:pt x="9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6" name="Freeform 391"/>
              <p:cNvSpPr>
                <a:spLocks noEditPoints="1"/>
              </p:cNvSpPr>
              <p:nvPr/>
            </p:nvSpPr>
            <p:spPr bwMode="auto">
              <a:xfrm>
                <a:off x="-4632326" y="3740150"/>
                <a:ext cx="53975" cy="50800"/>
              </a:xfrm>
              <a:custGeom>
                <a:avLst/>
                <a:gdLst>
                  <a:gd name="T0" fmla="*/ 11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8 h 24"/>
                  <a:gd name="T8" fmla="*/ 12 w 25"/>
                  <a:gd name="T9" fmla="*/ 0 h 24"/>
                  <a:gd name="T10" fmla="*/ 16 w 25"/>
                  <a:gd name="T11" fmla="*/ 1 h 24"/>
                  <a:gd name="T12" fmla="*/ 22 w 25"/>
                  <a:gd name="T13" fmla="*/ 16 h 24"/>
                  <a:gd name="T14" fmla="*/ 11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0 w 25"/>
                  <a:gd name="T23" fmla="*/ 16 h 24"/>
                  <a:gd name="T24" fmla="*/ 11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2" y="3"/>
                      <a:pt x="25" y="10"/>
                      <a:pt x="22" y="16"/>
                    </a:cubicBezTo>
                    <a:cubicBezTo>
                      <a:pt x="20" y="21"/>
                      <a:pt x="16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5" y="13"/>
                    </a:cubicBezTo>
                    <a:cubicBezTo>
                      <a:pt x="15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7" name="Freeform 392"/>
              <p:cNvSpPr>
                <a:spLocks noEditPoints="1"/>
              </p:cNvSpPr>
              <p:nvPr/>
            </p:nvSpPr>
            <p:spPr bwMode="auto">
              <a:xfrm>
                <a:off x="-4662489" y="3727450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6 h 24"/>
                  <a:gd name="T6" fmla="*/ 2 w 25"/>
                  <a:gd name="T7" fmla="*/ 7 h 24"/>
                  <a:gd name="T8" fmla="*/ 9 w 25"/>
                  <a:gd name="T9" fmla="*/ 1 h 24"/>
                  <a:gd name="T10" fmla="*/ 17 w 25"/>
                  <a:gd name="T11" fmla="*/ 1 h 24"/>
                  <a:gd name="T12" fmla="*/ 23 w 25"/>
                  <a:gd name="T13" fmla="*/ 17 h 24"/>
                  <a:gd name="T14" fmla="*/ 12 w 25"/>
                  <a:gd name="T15" fmla="*/ 24 h 24"/>
                  <a:gd name="T16" fmla="*/ 13 w 25"/>
                  <a:gd name="T17" fmla="*/ 8 h 24"/>
                  <a:gd name="T18" fmla="*/ 12 w 25"/>
                  <a:gd name="T19" fmla="*/ 9 h 24"/>
                  <a:gd name="T20" fmla="*/ 9 w 25"/>
                  <a:gd name="T21" fmla="*/ 11 h 24"/>
                  <a:gd name="T22" fmla="*/ 9 w 25"/>
                  <a:gd name="T23" fmla="*/ 14 h 24"/>
                  <a:gd name="T24" fmla="*/ 10 w 25"/>
                  <a:gd name="T25" fmla="*/ 16 h 24"/>
                  <a:gd name="T26" fmla="*/ 12 w 25"/>
                  <a:gd name="T27" fmla="*/ 16 h 24"/>
                  <a:gd name="T28" fmla="*/ 15 w 25"/>
                  <a:gd name="T29" fmla="*/ 14 h 24"/>
                  <a:gd name="T30" fmla="*/ 14 w 25"/>
                  <a:gd name="T31" fmla="*/ 9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5" y="0"/>
                      <a:pt x="17" y="1"/>
                    </a:cubicBezTo>
                    <a:cubicBezTo>
                      <a:pt x="23" y="4"/>
                      <a:pt x="25" y="11"/>
                      <a:pt x="23" y="17"/>
                    </a:cubicBezTo>
                    <a:cubicBezTo>
                      <a:pt x="21" y="21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6" y="12"/>
                      <a:pt x="16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8" name="Freeform 393"/>
              <p:cNvSpPr>
                <a:spLocks noEditPoints="1"/>
              </p:cNvSpPr>
              <p:nvPr/>
            </p:nvSpPr>
            <p:spPr bwMode="auto">
              <a:xfrm>
                <a:off x="-4689476" y="371157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7 w 25"/>
                  <a:gd name="T3" fmla="*/ 23 h 25"/>
                  <a:gd name="T4" fmla="*/ 1 w 25"/>
                  <a:gd name="T5" fmla="*/ 16 h 25"/>
                  <a:gd name="T6" fmla="*/ 2 w 25"/>
                  <a:gd name="T7" fmla="*/ 7 h 25"/>
                  <a:gd name="T8" fmla="*/ 9 w 25"/>
                  <a:gd name="T9" fmla="*/ 1 h 25"/>
                  <a:gd name="T10" fmla="*/ 18 w 25"/>
                  <a:gd name="T11" fmla="*/ 2 h 25"/>
                  <a:gd name="T12" fmla="*/ 22 w 25"/>
                  <a:gd name="T13" fmla="*/ 18 h 25"/>
                  <a:gd name="T14" fmla="*/ 12 w 25"/>
                  <a:gd name="T15" fmla="*/ 25 h 25"/>
                  <a:gd name="T16" fmla="*/ 13 w 25"/>
                  <a:gd name="T17" fmla="*/ 9 h 25"/>
                  <a:gd name="T18" fmla="*/ 12 w 25"/>
                  <a:gd name="T19" fmla="*/ 9 h 25"/>
                  <a:gd name="T20" fmla="*/ 9 w 25"/>
                  <a:gd name="T21" fmla="*/ 11 h 25"/>
                  <a:gd name="T22" fmla="*/ 9 w 25"/>
                  <a:gd name="T23" fmla="*/ 14 h 25"/>
                  <a:gd name="T24" fmla="*/ 10 w 25"/>
                  <a:gd name="T25" fmla="*/ 16 h 25"/>
                  <a:gd name="T26" fmla="*/ 12 w 25"/>
                  <a:gd name="T27" fmla="*/ 16 h 25"/>
                  <a:gd name="T28" fmla="*/ 15 w 25"/>
                  <a:gd name="T29" fmla="*/ 14 h 25"/>
                  <a:gd name="T30" fmla="*/ 14 w 25"/>
                  <a:gd name="T31" fmla="*/ 9 h 25"/>
                  <a:gd name="T32" fmla="*/ 13 w 25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8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5" y="1"/>
                      <a:pt x="18" y="2"/>
                    </a:cubicBezTo>
                    <a:cubicBezTo>
                      <a:pt x="23" y="5"/>
                      <a:pt x="25" y="12"/>
                      <a:pt x="22" y="18"/>
                    </a:cubicBezTo>
                    <a:cubicBezTo>
                      <a:pt x="20" y="22"/>
                      <a:pt x="16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4"/>
                    </a:cubicBezTo>
                    <a:cubicBezTo>
                      <a:pt x="16" y="12"/>
                      <a:pt x="16" y="10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69" name="Freeform 394"/>
              <p:cNvSpPr>
                <a:spLocks noEditPoints="1"/>
              </p:cNvSpPr>
              <p:nvPr/>
            </p:nvSpPr>
            <p:spPr bwMode="auto">
              <a:xfrm>
                <a:off x="-4562476" y="3798888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9 w 25"/>
                  <a:gd name="T3" fmla="*/ 24 h 25"/>
                  <a:gd name="T4" fmla="*/ 2 w 25"/>
                  <a:gd name="T5" fmla="*/ 19 h 25"/>
                  <a:gd name="T6" fmla="*/ 1 w 25"/>
                  <a:gd name="T7" fmla="*/ 9 h 25"/>
                  <a:gd name="T8" fmla="*/ 13 w 25"/>
                  <a:gd name="T9" fmla="*/ 0 h 25"/>
                  <a:gd name="T10" fmla="*/ 16 w 25"/>
                  <a:gd name="T11" fmla="*/ 1 h 25"/>
                  <a:gd name="T12" fmla="*/ 24 w 25"/>
                  <a:gd name="T13" fmla="*/ 16 h 25"/>
                  <a:gd name="T14" fmla="*/ 12 w 25"/>
                  <a:gd name="T15" fmla="*/ 25 h 25"/>
                  <a:gd name="T16" fmla="*/ 13 w 25"/>
                  <a:gd name="T17" fmla="*/ 9 h 25"/>
                  <a:gd name="T18" fmla="*/ 9 w 25"/>
                  <a:gd name="T19" fmla="*/ 12 h 25"/>
                  <a:gd name="T20" fmla="*/ 9 w 25"/>
                  <a:gd name="T21" fmla="*/ 15 h 25"/>
                  <a:gd name="T22" fmla="*/ 11 w 25"/>
                  <a:gd name="T23" fmla="*/ 16 h 25"/>
                  <a:gd name="T24" fmla="*/ 16 w 25"/>
                  <a:gd name="T25" fmla="*/ 14 h 25"/>
                  <a:gd name="T26" fmla="*/ 13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0" y="25"/>
                      <a:pt x="9" y="24"/>
                    </a:cubicBezTo>
                    <a:cubicBezTo>
                      <a:pt x="6" y="23"/>
                      <a:pt x="3" y="21"/>
                      <a:pt x="2" y="19"/>
                    </a:cubicBezTo>
                    <a:cubicBezTo>
                      <a:pt x="0" y="16"/>
                      <a:pt x="0" y="12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22" y="3"/>
                      <a:pt x="25" y="9"/>
                      <a:pt x="24" y="16"/>
                    </a:cubicBezTo>
                    <a:cubicBezTo>
                      <a:pt x="22" y="21"/>
                      <a:pt x="18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3" y="17"/>
                      <a:pt x="15" y="16"/>
                      <a:pt x="16" y="14"/>
                    </a:cubicBezTo>
                    <a:cubicBezTo>
                      <a:pt x="16" y="11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0" name="Freeform 395"/>
              <p:cNvSpPr>
                <a:spLocks noEditPoints="1"/>
              </p:cNvSpPr>
              <p:nvPr/>
            </p:nvSpPr>
            <p:spPr bwMode="auto">
              <a:xfrm>
                <a:off x="-4595814" y="379095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2 w 25"/>
                  <a:gd name="T7" fmla="*/ 8 h 24"/>
                  <a:gd name="T8" fmla="*/ 13 w 25"/>
                  <a:gd name="T9" fmla="*/ 0 h 24"/>
                  <a:gd name="T10" fmla="*/ 16 w 25"/>
                  <a:gd name="T11" fmla="*/ 1 h 24"/>
                  <a:gd name="T12" fmla="*/ 23 w 25"/>
                  <a:gd name="T13" fmla="*/ 7 h 24"/>
                  <a:gd name="T14" fmla="*/ 24 w 25"/>
                  <a:gd name="T15" fmla="*/ 16 h 24"/>
                  <a:gd name="T16" fmla="*/ 18 w 25"/>
                  <a:gd name="T17" fmla="*/ 23 h 24"/>
                  <a:gd name="T18" fmla="*/ 13 w 25"/>
                  <a:gd name="T19" fmla="*/ 24 h 24"/>
                  <a:gd name="T20" fmla="*/ 13 w 25"/>
                  <a:gd name="T21" fmla="*/ 8 h 24"/>
                  <a:gd name="T22" fmla="*/ 9 w 25"/>
                  <a:gd name="T23" fmla="*/ 11 h 24"/>
                  <a:gd name="T24" fmla="*/ 9 w 25"/>
                  <a:gd name="T25" fmla="*/ 14 h 24"/>
                  <a:gd name="T26" fmla="*/ 11 w 25"/>
                  <a:gd name="T27" fmla="*/ 16 h 24"/>
                  <a:gd name="T28" fmla="*/ 14 w 25"/>
                  <a:gd name="T29" fmla="*/ 16 h 24"/>
                  <a:gd name="T30" fmla="*/ 16 w 25"/>
                  <a:gd name="T31" fmla="*/ 13 h 24"/>
                  <a:gd name="T32" fmla="*/ 16 w 25"/>
                  <a:gd name="T33" fmla="*/ 10 h 24"/>
                  <a:gd name="T34" fmla="*/ 14 w 25"/>
                  <a:gd name="T35" fmla="*/ 8 h 24"/>
                  <a:gd name="T36" fmla="*/ 13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1" y="15"/>
                      <a:pt x="0" y="11"/>
                      <a:pt x="2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4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10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1" name="Freeform 396"/>
              <p:cNvSpPr>
                <a:spLocks noEditPoints="1"/>
              </p:cNvSpPr>
              <p:nvPr/>
            </p:nvSpPr>
            <p:spPr bwMode="auto">
              <a:xfrm>
                <a:off x="-4625976" y="37798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8 w 24"/>
                  <a:gd name="T3" fmla="*/ 23 h 24"/>
                  <a:gd name="T4" fmla="*/ 1 w 24"/>
                  <a:gd name="T5" fmla="*/ 17 h 24"/>
                  <a:gd name="T6" fmla="*/ 1 w 24"/>
                  <a:gd name="T7" fmla="*/ 8 h 24"/>
                  <a:gd name="T8" fmla="*/ 13 w 24"/>
                  <a:gd name="T9" fmla="*/ 0 h 24"/>
                  <a:gd name="T10" fmla="*/ 17 w 24"/>
                  <a:gd name="T11" fmla="*/ 1 h 24"/>
                  <a:gd name="T12" fmla="*/ 23 w 24"/>
                  <a:gd name="T13" fmla="*/ 7 h 24"/>
                  <a:gd name="T14" fmla="*/ 23 w 24"/>
                  <a:gd name="T15" fmla="*/ 16 h 24"/>
                  <a:gd name="T16" fmla="*/ 17 w 24"/>
                  <a:gd name="T17" fmla="*/ 23 h 24"/>
                  <a:gd name="T18" fmla="*/ 12 w 24"/>
                  <a:gd name="T19" fmla="*/ 24 h 24"/>
                  <a:gd name="T20" fmla="*/ 13 w 24"/>
                  <a:gd name="T21" fmla="*/ 8 h 24"/>
                  <a:gd name="T22" fmla="*/ 9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3 w 24"/>
                  <a:gd name="T29" fmla="*/ 16 h 24"/>
                  <a:gd name="T30" fmla="*/ 16 w 24"/>
                  <a:gd name="T31" fmla="*/ 13 h 24"/>
                  <a:gd name="T32" fmla="*/ 16 w 24"/>
                  <a:gd name="T33" fmla="*/ 10 h 24"/>
                  <a:gd name="T34" fmla="*/ 14 w 24"/>
                  <a:gd name="T35" fmla="*/ 8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2" name="Freeform 397"/>
              <p:cNvSpPr>
                <a:spLocks noEditPoints="1"/>
              </p:cNvSpPr>
              <p:nvPr/>
            </p:nvSpPr>
            <p:spPr bwMode="auto">
              <a:xfrm>
                <a:off x="-4656139" y="37671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7 h 24"/>
                  <a:gd name="T8" fmla="*/ 12 w 25"/>
                  <a:gd name="T9" fmla="*/ 0 h 24"/>
                  <a:gd name="T10" fmla="*/ 17 w 25"/>
                  <a:gd name="T11" fmla="*/ 1 h 24"/>
                  <a:gd name="T12" fmla="*/ 23 w 25"/>
                  <a:gd name="T13" fmla="*/ 17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0 w 25"/>
                  <a:gd name="T23" fmla="*/ 16 h 24"/>
                  <a:gd name="T24" fmla="*/ 12 w 25"/>
                  <a:gd name="T25" fmla="*/ 16 h 24"/>
                  <a:gd name="T26" fmla="*/ 15 w 25"/>
                  <a:gd name="T27" fmla="*/ 14 h 24"/>
                  <a:gd name="T28" fmla="*/ 14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7" y="23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3"/>
                      <a:pt x="8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3" y="4"/>
                      <a:pt x="25" y="11"/>
                      <a:pt x="23" y="17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6" y="12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3" name="Freeform 398"/>
              <p:cNvSpPr>
                <a:spLocks noEditPoints="1"/>
              </p:cNvSpPr>
              <p:nvPr/>
            </p:nvSpPr>
            <p:spPr bwMode="auto">
              <a:xfrm>
                <a:off x="-4686301" y="37544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11 w 24"/>
                  <a:gd name="T3" fmla="*/ 24 h 24"/>
                  <a:gd name="T4" fmla="*/ 7 w 24"/>
                  <a:gd name="T5" fmla="*/ 23 h 24"/>
                  <a:gd name="T6" fmla="*/ 1 w 24"/>
                  <a:gd name="T7" fmla="*/ 16 h 24"/>
                  <a:gd name="T8" fmla="*/ 2 w 24"/>
                  <a:gd name="T9" fmla="*/ 6 h 24"/>
                  <a:gd name="T10" fmla="*/ 13 w 24"/>
                  <a:gd name="T11" fmla="*/ 0 h 24"/>
                  <a:gd name="T12" fmla="*/ 18 w 24"/>
                  <a:gd name="T13" fmla="*/ 1 h 24"/>
                  <a:gd name="T14" fmla="*/ 21 w 24"/>
                  <a:gd name="T15" fmla="*/ 4 h 24"/>
                  <a:gd name="T16" fmla="*/ 23 w 24"/>
                  <a:gd name="T17" fmla="*/ 8 h 24"/>
                  <a:gd name="T18" fmla="*/ 23 w 24"/>
                  <a:gd name="T19" fmla="*/ 17 h 24"/>
                  <a:gd name="T20" fmla="*/ 16 w 24"/>
                  <a:gd name="T21" fmla="*/ 23 h 24"/>
                  <a:gd name="T22" fmla="*/ 12 w 24"/>
                  <a:gd name="T23" fmla="*/ 24 h 24"/>
                  <a:gd name="T24" fmla="*/ 12 w 24"/>
                  <a:gd name="T25" fmla="*/ 18 h 24"/>
                  <a:gd name="T26" fmla="*/ 12 w 24"/>
                  <a:gd name="T27" fmla="*/ 20 h 24"/>
                  <a:gd name="T28" fmla="*/ 12 w 24"/>
                  <a:gd name="T29" fmla="*/ 18 h 24"/>
                  <a:gd name="T30" fmla="*/ 13 w 24"/>
                  <a:gd name="T31" fmla="*/ 8 h 24"/>
                  <a:gd name="T32" fmla="*/ 9 w 24"/>
                  <a:gd name="T33" fmla="*/ 10 h 24"/>
                  <a:gd name="T34" fmla="*/ 9 w 24"/>
                  <a:gd name="T35" fmla="*/ 13 h 24"/>
                  <a:gd name="T36" fmla="*/ 10 w 24"/>
                  <a:gd name="T37" fmla="*/ 15 h 24"/>
                  <a:gd name="T38" fmla="*/ 12 w 24"/>
                  <a:gd name="T39" fmla="*/ 16 h 24"/>
                  <a:gd name="T40" fmla="*/ 13 w 24"/>
                  <a:gd name="T41" fmla="*/ 16 h 24"/>
                  <a:gd name="T42" fmla="*/ 15 w 24"/>
                  <a:gd name="T43" fmla="*/ 13 h 24"/>
                  <a:gd name="T44" fmla="*/ 16 w 24"/>
                  <a:gd name="T45" fmla="*/ 10 h 24"/>
                  <a:gd name="T46" fmla="*/ 15 w 24"/>
                  <a:gd name="T47" fmla="*/ 9 h 24"/>
                  <a:gd name="T48" fmla="*/ 15 w 24"/>
                  <a:gd name="T49" fmla="*/ 9 h 24"/>
                  <a:gd name="T50" fmla="*/ 14 w 24"/>
                  <a:gd name="T51" fmla="*/ 8 h 24"/>
                  <a:gd name="T52" fmla="*/ 13 w 24"/>
                  <a:gd name="T5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10" y="24"/>
                      <a:pt x="8" y="23"/>
                      <a:pt x="7" y="23"/>
                    </a:cubicBezTo>
                    <a:cubicBezTo>
                      <a:pt x="4" y="21"/>
                      <a:pt x="2" y="19"/>
                      <a:pt x="1" y="16"/>
                    </a:cubicBezTo>
                    <a:cubicBezTo>
                      <a:pt x="0" y="13"/>
                      <a:pt x="0" y="9"/>
                      <a:pt x="2" y="6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4" y="0"/>
                      <a:pt x="16" y="0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ubicBezTo>
                      <a:pt x="22" y="5"/>
                      <a:pt x="23" y="6"/>
                      <a:pt x="23" y="8"/>
                    </a:cubicBezTo>
                    <a:cubicBezTo>
                      <a:pt x="24" y="11"/>
                      <a:pt x="24" y="14"/>
                      <a:pt x="23" y="17"/>
                    </a:cubicBezTo>
                    <a:cubicBezTo>
                      <a:pt x="21" y="20"/>
                      <a:pt x="19" y="22"/>
                      <a:pt x="16" y="23"/>
                    </a:cubicBezTo>
                    <a:cubicBezTo>
                      <a:pt x="15" y="24"/>
                      <a:pt x="13" y="24"/>
                      <a:pt x="12" y="24"/>
                    </a:cubicBezTo>
                    <a:close/>
                    <a:moveTo>
                      <a:pt x="12" y="18"/>
                    </a:move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8"/>
                      <a:pt x="12" y="18"/>
                      <a:pt x="12" y="18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5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4" y="8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4" name="Freeform 399"/>
              <p:cNvSpPr>
                <a:spLocks noEditPoints="1"/>
              </p:cNvSpPr>
              <p:nvPr/>
            </p:nvSpPr>
            <p:spPr bwMode="auto">
              <a:xfrm>
                <a:off x="-4589464" y="3829050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9 w 26"/>
                  <a:gd name="T3" fmla="*/ 24 h 24"/>
                  <a:gd name="T4" fmla="*/ 1 w 26"/>
                  <a:gd name="T5" fmla="*/ 18 h 24"/>
                  <a:gd name="T6" fmla="*/ 1 w 26"/>
                  <a:gd name="T7" fmla="*/ 8 h 24"/>
                  <a:gd name="T8" fmla="*/ 7 w 26"/>
                  <a:gd name="T9" fmla="*/ 1 h 24"/>
                  <a:gd name="T10" fmla="*/ 16 w 26"/>
                  <a:gd name="T11" fmla="*/ 0 h 24"/>
                  <a:gd name="T12" fmla="*/ 24 w 26"/>
                  <a:gd name="T13" fmla="*/ 15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1 w 26"/>
                  <a:gd name="T25" fmla="*/ 16 h 24"/>
                  <a:gd name="T26" fmla="*/ 12 w 26"/>
                  <a:gd name="T27" fmla="*/ 16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1" y="18"/>
                    </a:cubicBezTo>
                    <a:cubicBezTo>
                      <a:pt x="0" y="15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1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2" y="20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4" y="16"/>
                      <a:pt x="16" y="15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5" name="Freeform 400"/>
              <p:cNvSpPr>
                <a:spLocks noEditPoints="1"/>
              </p:cNvSpPr>
              <p:nvPr/>
            </p:nvSpPr>
            <p:spPr bwMode="auto">
              <a:xfrm>
                <a:off x="-4622801" y="38195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3 h 24"/>
                  <a:gd name="T4" fmla="*/ 5 w 26"/>
                  <a:gd name="T5" fmla="*/ 21 h 24"/>
                  <a:gd name="T6" fmla="*/ 2 w 26"/>
                  <a:gd name="T7" fmla="*/ 17 h 24"/>
                  <a:gd name="T8" fmla="*/ 2 w 26"/>
                  <a:gd name="T9" fmla="*/ 8 h 24"/>
                  <a:gd name="T10" fmla="*/ 8 w 26"/>
                  <a:gd name="T11" fmla="*/ 1 h 24"/>
                  <a:gd name="T12" fmla="*/ 12 w 26"/>
                  <a:gd name="T13" fmla="*/ 0 h 24"/>
                  <a:gd name="T14" fmla="*/ 17 w 26"/>
                  <a:gd name="T15" fmla="*/ 0 h 24"/>
                  <a:gd name="T16" fmla="*/ 24 w 26"/>
                  <a:gd name="T17" fmla="*/ 16 h 24"/>
                  <a:gd name="T18" fmla="*/ 13 w 26"/>
                  <a:gd name="T19" fmla="*/ 24 h 24"/>
                  <a:gd name="T20" fmla="*/ 13 w 26"/>
                  <a:gd name="T21" fmla="*/ 8 h 24"/>
                  <a:gd name="T22" fmla="*/ 13 w 26"/>
                  <a:gd name="T23" fmla="*/ 8 h 24"/>
                  <a:gd name="T24" fmla="*/ 13 w 26"/>
                  <a:gd name="T25" fmla="*/ 8 h 24"/>
                  <a:gd name="T26" fmla="*/ 11 w 26"/>
                  <a:gd name="T27" fmla="*/ 8 h 24"/>
                  <a:gd name="T28" fmla="*/ 9 w 26"/>
                  <a:gd name="T29" fmla="*/ 11 h 24"/>
                  <a:gd name="T30" fmla="*/ 9 w 26"/>
                  <a:gd name="T31" fmla="*/ 14 h 24"/>
                  <a:gd name="T32" fmla="*/ 10 w 26"/>
                  <a:gd name="T33" fmla="*/ 15 h 24"/>
                  <a:gd name="T34" fmla="*/ 12 w 26"/>
                  <a:gd name="T35" fmla="*/ 16 h 24"/>
                  <a:gd name="T36" fmla="*/ 13 w 26"/>
                  <a:gd name="T37" fmla="*/ 16 h 24"/>
                  <a:gd name="T38" fmla="*/ 17 w 26"/>
                  <a:gd name="T39" fmla="*/ 13 h 24"/>
                  <a:gd name="T40" fmla="*/ 14 w 26"/>
                  <a:gd name="T41" fmla="*/ 8 h 24"/>
                  <a:gd name="T42" fmla="*/ 13 w 26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7" y="23"/>
                      <a:pt x="6" y="22"/>
                      <a:pt x="5" y="21"/>
                    </a:cubicBezTo>
                    <a:cubicBezTo>
                      <a:pt x="3" y="20"/>
                      <a:pt x="3" y="18"/>
                      <a:pt x="2" y="17"/>
                    </a:cubicBezTo>
                    <a:cubicBezTo>
                      <a:pt x="1" y="14"/>
                      <a:pt x="0" y="11"/>
                      <a:pt x="2" y="8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4" y="0"/>
                      <a:pt x="15" y="0"/>
                      <a:pt x="17" y="0"/>
                    </a:cubicBezTo>
                    <a:cubicBezTo>
                      <a:pt x="23" y="3"/>
                      <a:pt x="26" y="9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4"/>
                      <a:pt x="10" y="15"/>
                      <a:pt x="10" y="15"/>
                    </a:cubicBezTo>
                    <a:cubicBezTo>
                      <a:pt x="11" y="15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5" y="16"/>
                      <a:pt x="16" y="15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6" name="Freeform 401"/>
              <p:cNvSpPr>
                <a:spLocks noEditPoints="1"/>
              </p:cNvSpPr>
              <p:nvPr/>
            </p:nvSpPr>
            <p:spPr bwMode="auto">
              <a:xfrm>
                <a:off x="-4656139" y="3806825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2 w 27"/>
                  <a:gd name="T5" fmla="*/ 17 h 24"/>
                  <a:gd name="T6" fmla="*/ 2 w 27"/>
                  <a:gd name="T7" fmla="*/ 7 h 24"/>
                  <a:gd name="T8" fmla="*/ 13 w 27"/>
                  <a:gd name="T9" fmla="*/ 0 h 24"/>
                  <a:gd name="T10" fmla="*/ 17 w 27"/>
                  <a:gd name="T11" fmla="*/ 1 h 24"/>
                  <a:gd name="T12" fmla="*/ 24 w 27"/>
                  <a:gd name="T13" fmla="*/ 17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1 h 24"/>
                  <a:gd name="T20" fmla="*/ 9 w 27"/>
                  <a:gd name="T21" fmla="*/ 14 h 24"/>
                  <a:gd name="T22" fmla="*/ 11 w 27"/>
                  <a:gd name="T23" fmla="*/ 16 h 24"/>
                  <a:gd name="T24" fmla="*/ 17 w 27"/>
                  <a:gd name="T25" fmla="*/ 14 h 24"/>
                  <a:gd name="T26" fmla="*/ 15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10" y="24"/>
                      <a:pt x="8" y="23"/>
                    </a:cubicBezTo>
                    <a:cubicBezTo>
                      <a:pt x="5" y="22"/>
                      <a:pt x="3" y="20"/>
                      <a:pt x="2" y="17"/>
                    </a:cubicBezTo>
                    <a:cubicBezTo>
                      <a:pt x="0" y="14"/>
                      <a:pt x="0" y="10"/>
                      <a:pt x="2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6" y="0"/>
                      <a:pt x="17" y="1"/>
                    </a:cubicBezTo>
                    <a:cubicBezTo>
                      <a:pt x="24" y="3"/>
                      <a:pt x="27" y="10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7" y="12"/>
                      <a:pt x="16" y="9"/>
                      <a:pt x="15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7" name="Freeform 402"/>
              <p:cNvSpPr>
                <a:spLocks noEditPoints="1"/>
              </p:cNvSpPr>
              <p:nvPr/>
            </p:nvSpPr>
            <p:spPr bwMode="auto">
              <a:xfrm>
                <a:off x="-4686301" y="3790950"/>
                <a:ext cx="57150" cy="53975"/>
              </a:xfrm>
              <a:custGeom>
                <a:avLst/>
                <a:gdLst>
                  <a:gd name="T0" fmla="*/ 12 w 26"/>
                  <a:gd name="T1" fmla="*/ 25 h 25"/>
                  <a:gd name="T2" fmla="*/ 7 w 26"/>
                  <a:gd name="T3" fmla="*/ 24 h 25"/>
                  <a:gd name="T4" fmla="*/ 1 w 26"/>
                  <a:gd name="T5" fmla="*/ 17 h 25"/>
                  <a:gd name="T6" fmla="*/ 1 w 26"/>
                  <a:gd name="T7" fmla="*/ 7 h 25"/>
                  <a:gd name="T8" fmla="*/ 8 w 26"/>
                  <a:gd name="T9" fmla="*/ 1 h 25"/>
                  <a:gd name="T10" fmla="*/ 17 w 26"/>
                  <a:gd name="T11" fmla="*/ 2 h 25"/>
                  <a:gd name="T12" fmla="*/ 23 w 26"/>
                  <a:gd name="T13" fmla="*/ 18 h 25"/>
                  <a:gd name="T14" fmla="*/ 12 w 26"/>
                  <a:gd name="T15" fmla="*/ 25 h 25"/>
                  <a:gd name="T16" fmla="*/ 12 w 26"/>
                  <a:gd name="T17" fmla="*/ 9 h 25"/>
                  <a:gd name="T18" fmla="*/ 11 w 26"/>
                  <a:gd name="T19" fmla="*/ 9 h 25"/>
                  <a:gd name="T20" fmla="*/ 9 w 26"/>
                  <a:gd name="T21" fmla="*/ 11 h 25"/>
                  <a:gd name="T22" fmla="*/ 8 w 26"/>
                  <a:gd name="T23" fmla="*/ 14 h 25"/>
                  <a:gd name="T24" fmla="*/ 10 w 26"/>
                  <a:gd name="T25" fmla="*/ 16 h 25"/>
                  <a:gd name="T26" fmla="*/ 12 w 26"/>
                  <a:gd name="T27" fmla="*/ 17 h 25"/>
                  <a:gd name="T28" fmla="*/ 16 w 26"/>
                  <a:gd name="T29" fmla="*/ 14 h 25"/>
                  <a:gd name="T30" fmla="*/ 14 w 26"/>
                  <a:gd name="T31" fmla="*/ 9 h 25"/>
                  <a:gd name="T32" fmla="*/ 12 w 26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10" y="25"/>
                      <a:pt x="9" y="25"/>
                      <a:pt x="7" y="24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11" y="0"/>
                      <a:pt x="15" y="0"/>
                      <a:pt x="17" y="2"/>
                    </a:cubicBezTo>
                    <a:cubicBezTo>
                      <a:pt x="23" y="4"/>
                      <a:pt x="26" y="12"/>
                      <a:pt x="23" y="18"/>
                    </a:cubicBezTo>
                    <a:cubicBezTo>
                      <a:pt x="21" y="22"/>
                      <a:pt x="17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8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7"/>
                      <a:pt x="12" y="17"/>
                      <a:pt x="12" y="17"/>
                    </a:cubicBezTo>
                    <a:cubicBezTo>
                      <a:pt x="14" y="17"/>
                      <a:pt x="15" y="16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8" name="Freeform 403"/>
              <p:cNvSpPr>
                <a:spLocks noEditPoints="1"/>
              </p:cNvSpPr>
              <p:nvPr/>
            </p:nvSpPr>
            <p:spPr bwMode="auto">
              <a:xfrm>
                <a:off x="-4616451" y="38576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1 w 25"/>
                  <a:gd name="T5" fmla="*/ 17 h 24"/>
                  <a:gd name="T6" fmla="*/ 1 w 25"/>
                  <a:gd name="T7" fmla="*/ 8 h 24"/>
                  <a:gd name="T8" fmla="*/ 12 w 25"/>
                  <a:gd name="T9" fmla="*/ 0 h 24"/>
                  <a:gd name="T10" fmla="*/ 16 w 25"/>
                  <a:gd name="T11" fmla="*/ 0 h 24"/>
                  <a:gd name="T12" fmla="*/ 23 w 25"/>
                  <a:gd name="T13" fmla="*/ 6 h 24"/>
                  <a:gd name="T14" fmla="*/ 24 w 25"/>
                  <a:gd name="T15" fmla="*/ 16 h 24"/>
                  <a:gd name="T16" fmla="*/ 18 w 25"/>
                  <a:gd name="T17" fmla="*/ 23 h 24"/>
                  <a:gd name="T18" fmla="*/ 13 w 25"/>
                  <a:gd name="T19" fmla="*/ 24 h 24"/>
                  <a:gd name="T20" fmla="*/ 12 w 25"/>
                  <a:gd name="T21" fmla="*/ 8 h 24"/>
                  <a:gd name="T22" fmla="*/ 8 w 25"/>
                  <a:gd name="T23" fmla="*/ 11 h 24"/>
                  <a:gd name="T24" fmla="*/ 8 w 25"/>
                  <a:gd name="T25" fmla="*/ 13 h 24"/>
                  <a:gd name="T26" fmla="*/ 11 w 25"/>
                  <a:gd name="T27" fmla="*/ 16 h 24"/>
                  <a:gd name="T28" fmla="*/ 15 w 25"/>
                  <a:gd name="T29" fmla="*/ 16 h 24"/>
                  <a:gd name="T30" fmla="*/ 17 w 25"/>
                  <a:gd name="T31" fmla="*/ 13 h 24"/>
                  <a:gd name="T32" fmla="*/ 16 w 25"/>
                  <a:gd name="T33" fmla="*/ 10 h 24"/>
                  <a:gd name="T34" fmla="*/ 14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4"/>
                      <a:pt x="23" y="6"/>
                    </a:cubicBezTo>
                    <a:cubicBezTo>
                      <a:pt x="25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8" y="11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4" y="16"/>
                      <a:pt x="15" y="16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79" name="Freeform 404"/>
              <p:cNvSpPr>
                <a:spLocks noEditPoints="1"/>
              </p:cNvSpPr>
              <p:nvPr/>
            </p:nvSpPr>
            <p:spPr bwMode="auto">
              <a:xfrm>
                <a:off x="-4686301" y="3876675"/>
                <a:ext cx="88900" cy="79375"/>
              </a:xfrm>
              <a:custGeom>
                <a:avLst/>
                <a:gdLst>
                  <a:gd name="T0" fmla="*/ 22 w 41"/>
                  <a:gd name="T1" fmla="*/ 37 h 37"/>
                  <a:gd name="T2" fmla="*/ 14 w 41"/>
                  <a:gd name="T3" fmla="*/ 36 h 37"/>
                  <a:gd name="T4" fmla="*/ 3 w 41"/>
                  <a:gd name="T5" fmla="*/ 26 h 37"/>
                  <a:gd name="T6" fmla="*/ 2 w 41"/>
                  <a:gd name="T7" fmla="*/ 11 h 37"/>
                  <a:gd name="T8" fmla="*/ 12 w 41"/>
                  <a:gd name="T9" fmla="*/ 2 h 37"/>
                  <a:gd name="T10" fmla="*/ 27 w 41"/>
                  <a:gd name="T11" fmla="*/ 2 h 37"/>
                  <a:gd name="T12" fmla="*/ 33 w 41"/>
                  <a:gd name="T13" fmla="*/ 6 h 37"/>
                  <a:gd name="T14" fmla="*/ 38 w 41"/>
                  <a:gd name="T15" fmla="*/ 11 h 37"/>
                  <a:gd name="T16" fmla="*/ 39 w 41"/>
                  <a:gd name="T17" fmla="*/ 25 h 37"/>
                  <a:gd name="T18" fmla="*/ 29 w 41"/>
                  <a:gd name="T19" fmla="*/ 36 h 37"/>
                  <a:gd name="T20" fmla="*/ 22 w 41"/>
                  <a:gd name="T21" fmla="*/ 37 h 37"/>
                  <a:gd name="T22" fmla="*/ 20 w 41"/>
                  <a:gd name="T23" fmla="*/ 8 h 37"/>
                  <a:gd name="T24" fmla="*/ 15 w 41"/>
                  <a:gd name="T25" fmla="*/ 9 h 37"/>
                  <a:gd name="T26" fmla="*/ 10 w 41"/>
                  <a:gd name="T27" fmla="*/ 14 h 37"/>
                  <a:gd name="T28" fmla="*/ 10 w 41"/>
                  <a:gd name="T29" fmla="*/ 22 h 37"/>
                  <a:gd name="T30" fmla="*/ 17 w 41"/>
                  <a:gd name="T31" fmla="*/ 28 h 37"/>
                  <a:gd name="T32" fmla="*/ 22 w 41"/>
                  <a:gd name="T33" fmla="*/ 29 h 37"/>
                  <a:gd name="T34" fmla="*/ 22 w 41"/>
                  <a:gd name="T35" fmla="*/ 33 h 37"/>
                  <a:gd name="T36" fmla="*/ 22 w 41"/>
                  <a:gd name="T37" fmla="*/ 29 h 37"/>
                  <a:gd name="T38" fmla="*/ 26 w 41"/>
                  <a:gd name="T39" fmla="*/ 28 h 37"/>
                  <a:gd name="T40" fmla="*/ 31 w 41"/>
                  <a:gd name="T41" fmla="*/ 23 h 37"/>
                  <a:gd name="T42" fmla="*/ 31 w 41"/>
                  <a:gd name="T43" fmla="*/ 15 h 37"/>
                  <a:gd name="T44" fmla="*/ 28 w 41"/>
                  <a:gd name="T45" fmla="*/ 12 h 37"/>
                  <a:gd name="T46" fmla="*/ 24 w 41"/>
                  <a:gd name="T47" fmla="*/ 9 h 37"/>
                  <a:gd name="T48" fmla="*/ 20 w 41"/>
                  <a:gd name="T49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37">
                    <a:moveTo>
                      <a:pt x="22" y="37"/>
                    </a:moveTo>
                    <a:cubicBezTo>
                      <a:pt x="19" y="37"/>
                      <a:pt x="16" y="37"/>
                      <a:pt x="14" y="36"/>
                    </a:cubicBezTo>
                    <a:cubicBezTo>
                      <a:pt x="9" y="34"/>
                      <a:pt x="5" y="30"/>
                      <a:pt x="3" y="26"/>
                    </a:cubicBezTo>
                    <a:cubicBezTo>
                      <a:pt x="0" y="21"/>
                      <a:pt x="0" y="16"/>
                      <a:pt x="2" y="11"/>
                    </a:cubicBezTo>
                    <a:cubicBezTo>
                      <a:pt x="4" y="7"/>
                      <a:pt x="8" y="3"/>
                      <a:pt x="12" y="2"/>
                    </a:cubicBezTo>
                    <a:cubicBezTo>
                      <a:pt x="17" y="0"/>
                      <a:pt x="22" y="0"/>
                      <a:pt x="27" y="2"/>
                    </a:cubicBezTo>
                    <a:cubicBezTo>
                      <a:pt x="29" y="2"/>
                      <a:pt x="31" y="4"/>
                      <a:pt x="33" y="6"/>
                    </a:cubicBezTo>
                    <a:cubicBezTo>
                      <a:pt x="35" y="7"/>
                      <a:pt x="37" y="9"/>
                      <a:pt x="38" y="11"/>
                    </a:cubicBezTo>
                    <a:cubicBezTo>
                      <a:pt x="40" y="16"/>
                      <a:pt x="41" y="21"/>
                      <a:pt x="39" y="25"/>
                    </a:cubicBezTo>
                    <a:cubicBezTo>
                      <a:pt x="37" y="30"/>
                      <a:pt x="34" y="34"/>
                      <a:pt x="29" y="36"/>
                    </a:cubicBezTo>
                    <a:cubicBezTo>
                      <a:pt x="27" y="37"/>
                      <a:pt x="24" y="37"/>
                      <a:pt x="22" y="37"/>
                    </a:cubicBezTo>
                    <a:close/>
                    <a:moveTo>
                      <a:pt x="20" y="8"/>
                    </a:moveTo>
                    <a:cubicBezTo>
                      <a:pt x="18" y="8"/>
                      <a:pt x="17" y="9"/>
                      <a:pt x="15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8" y="17"/>
                      <a:pt x="9" y="20"/>
                      <a:pt x="10" y="22"/>
                    </a:cubicBezTo>
                    <a:cubicBezTo>
                      <a:pt x="11" y="25"/>
                      <a:pt x="14" y="27"/>
                      <a:pt x="17" y="28"/>
                    </a:cubicBezTo>
                    <a:cubicBezTo>
                      <a:pt x="18" y="29"/>
                      <a:pt x="20" y="29"/>
                      <a:pt x="22" y="29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3" y="29"/>
                      <a:pt x="25" y="29"/>
                      <a:pt x="26" y="28"/>
                    </a:cubicBezTo>
                    <a:cubicBezTo>
                      <a:pt x="29" y="27"/>
                      <a:pt x="31" y="25"/>
                      <a:pt x="31" y="23"/>
                    </a:cubicBezTo>
                    <a:cubicBezTo>
                      <a:pt x="32" y="20"/>
                      <a:pt x="32" y="17"/>
                      <a:pt x="31" y="15"/>
                    </a:cubicBezTo>
                    <a:cubicBezTo>
                      <a:pt x="30" y="14"/>
                      <a:pt x="29" y="13"/>
                      <a:pt x="28" y="12"/>
                    </a:cubicBezTo>
                    <a:cubicBezTo>
                      <a:pt x="27" y="10"/>
                      <a:pt x="25" y="10"/>
                      <a:pt x="24" y="9"/>
                    </a:cubicBezTo>
                    <a:cubicBezTo>
                      <a:pt x="23" y="9"/>
                      <a:pt x="21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0" name="Freeform 405"/>
              <p:cNvSpPr>
                <a:spLocks noEditPoints="1"/>
              </p:cNvSpPr>
              <p:nvPr/>
            </p:nvSpPr>
            <p:spPr bwMode="auto">
              <a:xfrm>
                <a:off x="-4651376" y="3844925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8 w 25"/>
                  <a:gd name="T3" fmla="*/ 24 h 25"/>
                  <a:gd name="T4" fmla="*/ 1 w 25"/>
                  <a:gd name="T5" fmla="*/ 17 h 25"/>
                  <a:gd name="T6" fmla="*/ 1 w 25"/>
                  <a:gd name="T7" fmla="*/ 8 h 25"/>
                  <a:gd name="T8" fmla="*/ 12 w 25"/>
                  <a:gd name="T9" fmla="*/ 0 h 25"/>
                  <a:gd name="T10" fmla="*/ 17 w 25"/>
                  <a:gd name="T11" fmla="*/ 1 h 25"/>
                  <a:gd name="T12" fmla="*/ 24 w 25"/>
                  <a:gd name="T13" fmla="*/ 7 h 25"/>
                  <a:gd name="T14" fmla="*/ 24 w 25"/>
                  <a:gd name="T15" fmla="*/ 17 h 25"/>
                  <a:gd name="T16" fmla="*/ 18 w 25"/>
                  <a:gd name="T17" fmla="*/ 23 h 25"/>
                  <a:gd name="T18" fmla="*/ 13 w 25"/>
                  <a:gd name="T19" fmla="*/ 25 h 25"/>
                  <a:gd name="T20" fmla="*/ 12 w 25"/>
                  <a:gd name="T21" fmla="*/ 8 h 25"/>
                  <a:gd name="T22" fmla="*/ 9 w 25"/>
                  <a:gd name="T23" fmla="*/ 11 h 25"/>
                  <a:gd name="T24" fmla="*/ 9 w 25"/>
                  <a:gd name="T25" fmla="*/ 14 h 25"/>
                  <a:gd name="T26" fmla="*/ 11 w 25"/>
                  <a:gd name="T27" fmla="*/ 16 h 25"/>
                  <a:gd name="T28" fmla="*/ 15 w 25"/>
                  <a:gd name="T29" fmla="*/ 16 h 25"/>
                  <a:gd name="T30" fmla="*/ 17 w 25"/>
                  <a:gd name="T31" fmla="*/ 14 h 25"/>
                  <a:gd name="T32" fmla="*/ 16 w 25"/>
                  <a:gd name="T33" fmla="*/ 11 h 25"/>
                  <a:gd name="T34" fmla="*/ 14 w 25"/>
                  <a:gd name="T35" fmla="*/ 8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1" y="25"/>
                      <a:pt x="10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7"/>
                    </a:cubicBezTo>
                    <a:cubicBezTo>
                      <a:pt x="23" y="20"/>
                      <a:pt x="21" y="22"/>
                      <a:pt x="18" y="23"/>
                    </a:cubicBezTo>
                    <a:cubicBezTo>
                      <a:pt x="16" y="24"/>
                      <a:pt x="15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4" y="17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1" name="Freeform 407"/>
              <p:cNvSpPr>
                <a:spLocks noEditPoints="1"/>
              </p:cNvSpPr>
              <p:nvPr/>
            </p:nvSpPr>
            <p:spPr bwMode="auto">
              <a:xfrm>
                <a:off x="-4686300" y="3832225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1 w 27"/>
                  <a:gd name="T5" fmla="*/ 16 h 24"/>
                  <a:gd name="T6" fmla="*/ 2 w 27"/>
                  <a:gd name="T7" fmla="*/ 7 h 24"/>
                  <a:gd name="T8" fmla="*/ 13 w 27"/>
                  <a:gd name="T9" fmla="*/ 0 h 24"/>
                  <a:gd name="T10" fmla="*/ 18 w 27"/>
                  <a:gd name="T11" fmla="*/ 1 h 24"/>
                  <a:gd name="T12" fmla="*/ 25 w 27"/>
                  <a:gd name="T13" fmla="*/ 17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0 h 24"/>
                  <a:gd name="T20" fmla="*/ 9 w 27"/>
                  <a:gd name="T21" fmla="*/ 13 h 24"/>
                  <a:gd name="T22" fmla="*/ 11 w 27"/>
                  <a:gd name="T23" fmla="*/ 16 h 24"/>
                  <a:gd name="T24" fmla="*/ 17 w 27"/>
                  <a:gd name="T25" fmla="*/ 14 h 24"/>
                  <a:gd name="T26" fmla="*/ 15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10" y="24"/>
                      <a:pt x="8" y="23"/>
                    </a:cubicBezTo>
                    <a:cubicBezTo>
                      <a:pt x="5" y="22"/>
                      <a:pt x="3" y="19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5" y="0"/>
                      <a:pt x="16" y="0"/>
                      <a:pt x="18" y="1"/>
                    </a:cubicBezTo>
                    <a:cubicBezTo>
                      <a:pt x="24" y="4"/>
                      <a:pt x="27" y="11"/>
                      <a:pt x="25" y="17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2"/>
                      <a:pt x="17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2" name="Freeform 408"/>
              <p:cNvSpPr>
                <a:spLocks noEditPoints="1"/>
              </p:cNvSpPr>
              <p:nvPr/>
            </p:nvSpPr>
            <p:spPr bwMode="auto">
              <a:xfrm>
                <a:off x="-4730750" y="369093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2 h 24"/>
                  <a:gd name="T4" fmla="*/ 1 w 25"/>
                  <a:gd name="T5" fmla="*/ 15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1 h 24"/>
                  <a:gd name="T12" fmla="*/ 22 w 25"/>
                  <a:gd name="T13" fmla="*/ 18 h 24"/>
                  <a:gd name="T14" fmla="*/ 12 w 25"/>
                  <a:gd name="T15" fmla="*/ 24 h 24"/>
                  <a:gd name="T16" fmla="*/ 13 w 25"/>
                  <a:gd name="T17" fmla="*/ 8 h 24"/>
                  <a:gd name="T18" fmla="*/ 10 w 25"/>
                  <a:gd name="T19" fmla="*/ 10 h 24"/>
                  <a:gd name="T20" fmla="*/ 9 w 25"/>
                  <a:gd name="T21" fmla="*/ 13 h 24"/>
                  <a:gd name="T22" fmla="*/ 10 w 25"/>
                  <a:gd name="T23" fmla="*/ 15 h 24"/>
                  <a:gd name="T24" fmla="*/ 15 w 25"/>
                  <a:gd name="T25" fmla="*/ 13 h 24"/>
                  <a:gd name="T26" fmla="*/ 14 w 25"/>
                  <a:gd name="T27" fmla="*/ 8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2" y="18"/>
                      <a:pt x="1" y="15"/>
                    </a:cubicBezTo>
                    <a:cubicBezTo>
                      <a:pt x="0" y="12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5"/>
                      <a:pt x="25" y="12"/>
                      <a:pt x="22" y="18"/>
                    </a:cubicBezTo>
                    <a:cubicBezTo>
                      <a:pt x="20" y="21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2" y="16"/>
                      <a:pt x="14" y="15"/>
                      <a:pt x="15" y="13"/>
                    </a:cubicBezTo>
                    <a:cubicBezTo>
                      <a:pt x="16" y="11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3" name="Freeform 409"/>
              <p:cNvSpPr>
                <a:spLocks noEditPoints="1"/>
              </p:cNvSpPr>
              <p:nvPr/>
            </p:nvSpPr>
            <p:spPr bwMode="auto">
              <a:xfrm>
                <a:off x="-4756150" y="3673475"/>
                <a:ext cx="52388" cy="50800"/>
              </a:xfrm>
              <a:custGeom>
                <a:avLst/>
                <a:gdLst>
                  <a:gd name="T0" fmla="*/ 11 w 25"/>
                  <a:gd name="T1" fmla="*/ 24 h 24"/>
                  <a:gd name="T2" fmla="*/ 5 w 25"/>
                  <a:gd name="T3" fmla="*/ 22 h 24"/>
                  <a:gd name="T4" fmla="*/ 1 w 25"/>
                  <a:gd name="T5" fmla="*/ 14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2 h 24"/>
                  <a:gd name="T12" fmla="*/ 22 w 25"/>
                  <a:gd name="T13" fmla="*/ 18 h 24"/>
                  <a:gd name="T14" fmla="*/ 11 w 25"/>
                  <a:gd name="T15" fmla="*/ 24 h 24"/>
                  <a:gd name="T16" fmla="*/ 13 w 25"/>
                  <a:gd name="T17" fmla="*/ 8 h 24"/>
                  <a:gd name="T18" fmla="*/ 10 w 25"/>
                  <a:gd name="T19" fmla="*/ 10 h 24"/>
                  <a:gd name="T20" fmla="*/ 9 w 25"/>
                  <a:gd name="T21" fmla="*/ 13 h 24"/>
                  <a:gd name="T22" fmla="*/ 10 w 25"/>
                  <a:gd name="T23" fmla="*/ 15 h 24"/>
                  <a:gd name="T24" fmla="*/ 15 w 25"/>
                  <a:gd name="T25" fmla="*/ 14 h 24"/>
                  <a:gd name="T26" fmla="*/ 14 w 25"/>
                  <a:gd name="T27" fmla="*/ 8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9" y="24"/>
                      <a:pt x="7" y="23"/>
                      <a:pt x="5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2"/>
                    </a:cubicBezTo>
                    <a:cubicBezTo>
                      <a:pt x="24" y="5"/>
                      <a:pt x="25" y="12"/>
                      <a:pt x="22" y="18"/>
                    </a:cubicBezTo>
                    <a:cubicBezTo>
                      <a:pt x="19" y="21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4"/>
                      <a:pt x="10" y="15"/>
                    </a:cubicBezTo>
                    <a:cubicBezTo>
                      <a:pt x="12" y="16"/>
                      <a:pt x="14" y="15"/>
                      <a:pt x="15" y="14"/>
                    </a:cubicBezTo>
                    <a:cubicBezTo>
                      <a:pt x="16" y="12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4" name="Freeform 410"/>
              <p:cNvSpPr>
                <a:spLocks noEditPoints="1"/>
              </p:cNvSpPr>
              <p:nvPr/>
            </p:nvSpPr>
            <p:spPr bwMode="auto">
              <a:xfrm>
                <a:off x="-4783138" y="365442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9 w 24"/>
                  <a:gd name="T5" fmla="*/ 24 h 24"/>
                  <a:gd name="T6" fmla="*/ 5 w 24"/>
                  <a:gd name="T7" fmla="*/ 22 h 24"/>
                  <a:gd name="T8" fmla="*/ 1 w 24"/>
                  <a:gd name="T9" fmla="*/ 14 h 24"/>
                  <a:gd name="T10" fmla="*/ 4 w 24"/>
                  <a:gd name="T11" fmla="*/ 5 h 24"/>
                  <a:gd name="T12" fmla="*/ 13 w 24"/>
                  <a:gd name="T13" fmla="*/ 0 h 24"/>
                  <a:gd name="T14" fmla="*/ 20 w 24"/>
                  <a:gd name="T15" fmla="*/ 2 h 24"/>
                  <a:gd name="T16" fmla="*/ 23 w 24"/>
                  <a:gd name="T17" fmla="*/ 6 h 24"/>
                  <a:gd name="T18" fmla="*/ 24 w 24"/>
                  <a:gd name="T19" fmla="*/ 10 h 24"/>
                  <a:gd name="T20" fmla="*/ 22 w 24"/>
                  <a:gd name="T21" fmla="*/ 19 h 24"/>
                  <a:gd name="T22" fmla="*/ 14 w 24"/>
                  <a:gd name="T23" fmla="*/ 24 h 24"/>
                  <a:gd name="T24" fmla="*/ 12 w 24"/>
                  <a:gd name="T25" fmla="*/ 24 h 24"/>
                  <a:gd name="T26" fmla="*/ 11 w 24"/>
                  <a:gd name="T27" fmla="*/ 16 h 24"/>
                  <a:gd name="T28" fmla="*/ 12 w 24"/>
                  <a:gd name="T29" fmla="*/ 16 h 24"/>
                  <a:gd name="T30" fmla="*/ 15 w 24"/>
                  <a:gd name="T31" fmla="*/ 14 h 24"/>
                  <a:gd name="T32" fmla="*/ 16 w 24"/>
                  <a:gd name="T33" fmla="*/ 11 h 24"/>
                  <a:gd name="T34" fmla="*/ 16 w 24"/>
                  <a:gd name="T35" fmla="*/ 10 h 24"/>
                  <a:gd name="T36" fmla="*/ 15 w 24"/>
                  <a:gd name="T37" fmla="*/ 10 h 24"/>
                  <a:gd name="T38" fmla="*/ 15 w 24"/>
                  <a:gd name="T39" fmla="*/ 9 h 24"/>
                  <a:gd name="T40" fmla="*/ 10 w 24"/>
                  <a:gd name="T41" fmla="*/ 10 h 24"/>
                  <a:gd name="T42" fmla="*/ 9 w 24"/>
                  <a:gd name="T43" fmla="*/ 13 h 24"/>
                  <a:gd name="T44" fmla="*/ 10 w 24"/>
                  <a:gd name="T45" fmla="*/ 15 h 24"/>
                  <a:gd name="T46" fmla="*/ 11 w 24"/>
                  <a:gd name="T4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8" y="23"/>
                      <a:pt x="6" y="23"/>
                      <a:pt x="5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1" y="8"/>
                      <a:pt x="4" y="5"/>
                    </a:cubicBezTo>
                    <a:cubicBezTo>
                      <a:pt x="6" y="2"/>
                      <a:pt x="10" y="0"/>
                      <a:pt x="13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1" y="3"/>
                      <a:pt x="22" y="5"/>
                      <a:pt x="23" y="6"/>
                    </a:cubicBezTo>
                    <a:cubicBezTo>
                      <a:pt x="23" y="7"/>
                      <a:pt x="24" y="9"/>
                      <a:pt x="24" y="10"/>
                    </a:cubicBezTo>
                    <a:cubicBezTo>
                      <a:pt x="24" y="13"/>
                      <a:pt x="23" y="16"/>
                      <a:pt x="22" y="19"/>
                    </a:cubicBezTo>
                    <a:cubicBezTo>
                      <a:pt x="20" y="21"/>
                      <a:pt x="17" y="23"/>
                      <a:pt x="14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1" y="16"/>
                    </a:moveTo>
                    <a:cubicBezTo>
                      <a:pt x="11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8"/>
                      <a:pt x="11" y="8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5" name="Freeform 411"/>
              <p:cNvSpPr>
                <a:spLocks noEditPoints="1"/>
              </p:cNvSpPr>
              <p:nvPr/>
            </p:nvSpPr>
            <p:spPr bwMode="auto">
              <a:xfrm>
                <a:off x="-4806950" y="3633788"/>
                <a:ext cx="52388" cy="52388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5 h 24"/>
                  <a:gd name="T8" fmla="*/ 13 w 24"/>
                  <a:gd name="T9" fmla="*/ 0 h 24"/>
                  <a:gd name="T10" fmla="*/ 20 w 24"/>
                  <a:gd name="T11" fmla="*/ 3 h 24"/>
                  <a:gd name="T12" fmla="*/ 24 w 24"/>
                  <a:gd name="T13" fmla="*/ 11 h 24"/>
                  <a:gd name="T14" fmla="*/ 21 w 24"/>
                  <a:gd name="T15" fmla="*/ 19 h 24"/>
                  <a:gd name="T16" fmla="*/ 13 w 24"/>
                  <a:gd name="T17" fmla="*/ 24 h 24"/>
                  <a:gd name="T18" fmla="*/ 11 w 24"/>
                  <a:gd name="T19" fmla="*/ 24 h 24"/>
                  <a:gd name="T20" fmla="*/ 13 w 24"/>
                  <a:gd name="T21" fmla="*/ 8 h 24"/>
                  <a:gd name="T22" fmla="*/ 10 w 24"/>
                  <a:gd name="T23" fmla="*/ 10 h 24"/>
                  <a:gd name="T24" fmla="*/ 8 w 24"/>
                  <a:gd name="T25" fmla="*/ 13 h 24"/>
                  <a:gd name="T26" fmla="*/ 9 w 24"/>
                  <a:gd name="T27" fmla="*/ 15 h 24"/>
                  <a:gd name="T28" fmla="*/ 11 w 24"/>
                  <a:gd name="T29" fmla="*/ 16 h 24"/>
                  <a:gd name="T30" fmla="*/ 12 w 24"/>
                  <a:gd name="T31" fmla="*/ 16 h 24"/>
                  <a:gd name="T32" fmla="*/ 15 w 24"/>
                  <a:gd name="T33" fmla="*/ 14 h 24"/>
                  <a:gd name="T34" fmla="*/ 16 w 24"/>
                  <a:gd name="T35" fmla="*/ 11 h 24"/>
                  <a:gd name="T36" fmla="*/ 14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2" y="19"/>
                      <a:pt x="1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3" y="8"/>
                      <a:pt x="24" y="11"/>
                    </a:cubicBezTo>
                    <a:cubicBezTo>
                      <a:pt x="24" y="14"/>
                      <a:pt x="23" y="17"/>
                      <a:pt x="21" y="19"/>
                    </a:cubicBezTo>
                    <a:cubicBezTo>
                      <a:pt x="19" y="22"/>
                      <a:pt x="16" y="23"/>
                      <a:pt x="13" y="24"/>
                    </a:cubicBezTo>
                    <a:cubicBezTo>
                      <a:pt x="12" y="24"/>
                      <a:pt x="12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4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6" name="Freeform 412"/>
              <p:cNvSpPr>
                <a:spLocks noEditPoints="1"/>
              </p:cNvSpPr>
              <p:nvPr/>
            </p:nvSpPr>
            <p:spPr bwMode="auto">
              <a:xfrm>
                <a:off x="-4830763" y="3614738"/>
                <a:ext cx="52388" cy="49213"/>
              </a:xfrm>
              <a:custGeom>
                <a:avLst/>
                <a:gdLst>
                  <a:gd name="T0" fmla="*/ 11 w 24"/>
                  <a:gd name="T1" fmla="*/ 23 h 23"/>
                  <a:gd name="T2" fmla="*/ 4 w 24"/>
                  <a:gd name="T3" fmla="*/ 20 h 23"/>
                  <a:gd name="T4" fmla="*/ 0 w 24"/>
                  <a:gd name="T5" fmla="*/ 12 h 23"/>
                  <a:gd name="T6" fmla="*/ 4 w 24"/>
                  <a:gd name="T7" fmla="*/ 4 h 23"/>
                  <a:gd name="T8" fmla="*/ 13 w 24"/>
                  <a:gd name="T9" fmla="*/ 0 h 23"/>
                  <a:gd name="T10" fmla="*/ 20 w 24"/>
                  <a:gd name="T11" fmla="*/ 2 h 23"/>
                  <a:gd name="T12" fmla="*/ 24 w 24"/>
                  <a:gd name="T13" fmla="*/ 11 h 23"/>
                  <a:gd name="T14" fmla="*/ 21 w 24"/>
                  <a:gd name="T15" fmla="*/ 19 h 23"/>
                  <a:gd name="T16" fmla="*/ 13 w 24"/>
                  <a:gd name="T17" fmla="*/ 23 h 23"/>
                  <a:gd name="T18" fmla="*/ 11 w 24"/>
                  <a:gd name="T19" fmla="*/ 23 h 23"/>
                  <a:gd name="T20" fmla="*/ 13 w 24"/>
                  <a:gd name="T21" fmla="*/ 8 h 23"/>
                  <a:gd name="T22" fmla="*/ 10 w 24"/>
                  <a:gd name="T23" fmla="*/ 9 h 23"/>
                  <a:gd name="T24" fmla="*/ 8 w 24"/>
                  <a:gd name="T25" fmla="*/ 12 h 23"/>
                  <a:gd name="T26" fmla="*/ 9 w 24"/>
                  <a:gd name="T27" fmla="*/ 14 h 23"/>
                  <a:gd name="T28" fmla="*/ 11 w 24"/>
                  <a:gd name="T29" fmla="*/ 15 h 23"/>
                  <a:gd name="T30" fmla="*/ 12 w 24"/>
                  <a:gd name="T31" fmla="*/ 15 h 23"/>
                  <a:gd name="T32" fmla="*/ 14 w 24"/>
                  <a:gd name="T33" fmla="*/ 14 h 23"/>
                  <a:gd name="T34" fmla="*/ 16 w 24"/>
                  <a:gd name="T35" fmla="*/ 11 h 23"/>
                  <a:gd name="T36" fmla="*/ 15 w 24"/>
                  <a:gd name="T37" fmla="*/ 8 h 23"/>
                  <a:gd name="T38" fmla="*/ 13 w 24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8" y="23"/>
                      <a:pt x="6" y="22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4" y="14"/>
                      <a:pt x="23" y="17"/>
                      <a:pt x="21" y="19"/>
                    </a:cubicBezTo>
                    <a:cubicBezTo>
                      <a:pt x="18" y="21"/>
                      <a:pt x="16" y="23"/>
                      <a:pt x="13" y="23"/>
                    </a:cubicBezTo>
                    <a:cubicBezTo>
                      <a:pt x="12" y="23"/>
                      <a:pt x="12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4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7" name="Freeform 413"/>
              <p:cNvSpPr>
                <a:spLocks noEditPoints="1"/>
              </p:cNvSpPr>
              <p:nvPr/>
            </p:nvSpPr>
            <p:spPr bwMode="auto">
              <a:xfrm>
                <a:off x="-4851400" y="3594100"/>
                <a:ext cx="50800" cy="49213"/>
              </a:xfrm>
              <a:custGeom>
                <a:avLst/>
                <a:gdLst>
                  <a:gd name="T0" fmla="*/ 11 w 24"/>
                  <a:gd name="T1" fmla="*/ 23 h 23"/>
                  <a:gd name="T2" fmla="*/ 3 w 24"/>
                  <a:gd name="T3" fmla="*/ 20 h 23"/>
                  <a:gd name="T4" fmla="*/ 0 w 24"/>
                  <a:gd name="T5" fmla="*/ 12 h 23"/>
                  <a:gd name="T6" fmla="*/ 4 w 24"/>
                  <a:gd name="T7" fmla="*/ 3 h 23"/>
                  <a:gd name="T8" fmla="*/ 12 w 24"/>
                  <a:gd name="T9" fmla="*/ 0 h 23"/>
                  <a:gd name="T10" fmla="*/ 20 w 24"/>
                  <a:gd name="T11" fmla="*/ 3 h 23"/>
                  <a:gd name="T12" fmla="*/ 20 w 24"/>
                  <a:gd name="T13" fmla="*/ 19 h 23"/>
                  <a:gd name="T14" fmla="*/ 11 w 24"/>
                  <a:gd name="T15" fmla="*/ 23 h 23"/>
                  <a:gd name="T16" fmla="*/ 12 w 24"/>
                  <a:gd name="T17" fmla="*/ 8 h 23"/>
                  <a:gd name="T18" fmla="*/ 9 w 24"/>
                  <a:gd name="T19" fmla="*/ 9 h 23"/>
                  <a:gd name="T20" fmla="*/ 8 w 24"/>
                  <a:gd name="T21" fmla="*/ 12 h 23"/>
                  <a:gd name="T22" fmla="*/ 9 w 24"/>
                  <a:gd name="T23" fmla="*/ 14 h 23"/>
                  <a:gd name="T24" fmla="*/ 11 w 24"/>
                  <a:gd name="T25" fmla="*/ 15 h 23"/>
                  <a:gd name="T26" fmla="*/ 14 w 24"/>
                  <a:gd name="T27" fmla="*/ 14 h 23"/>
                  <a:gd name="T28" fmla="*/ 14 w 24"/>
                  <a:gd name="T29" fmla="*/ 8 h 23"/>
                  <a:gd name="T30" fmla="*/ 12 w 24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8" y="23"/>
                      <a:pt x="5" y="22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4" y="7"/>
                      <a:pt x="24" y="14"/>
                      <a:pt x="20" y="19"/>
                    </a:cubicBezTo>
                    <a:cubicBezTo>
                      <a:pt x="17" y="22"/>
                      <a:pt x="14" y="23"/>
                      <a:pt x="11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5"/>
                      <a:pt x="13" y="14"/>
                      <a:pt x="14" y="14"/>
                    </a:cubicBezTo>
                    <a:cubicBezTo>
                      <a:pt x="15" y="12"/>
                      <a:pt x="16" y="10"/>
                      <a:pt x="14" y="8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8" name="Freeform 414"/>
              <p:cNvSpPr>
                <a:spLocks noEditPoints="1"/>
              </p:cNvSpPr>
              <p:nvPr/>
            </p:nvSpPr>
            <p:spPr bwMode="auto">
              <a:xfrm>
                <a:off x="-4759325" y="37131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1 w 26"/>
                  <a:gd name="T5" fmla="*/ 15 h 24"/>
                  <a:gd name="T6" fmla="*/ 3 w 26"/>
                  <a:gd name="T7" fmla="*/ 5 h 24"/>
                  <a:gd name="T8" fmla="*/ 13 w 26"/>
                  <a:gd name="T9" fmla="*/ 0 h 24"/>
                  <a:gd name="T10" fmla="*/ 19 w 26"/>
                  <a:gd name="T11" fmla="*/ 2 h 24"/>
                  <a:gd name="T12" fmla="*/ 23 w 26"/>
                  <a:gd name="T13" fmla="*/ 18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10 h 24"/>
                  <a:gd name="T20" fmla="*/ 9 w 26"/>
                  <a:gd name="T21" fmla="*/ 13 h 24"/>
                  <a:gd name="T22" fmla="*/ 11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4" y="20"/>
                      <a:pt x="2" y="18"/>
                      <a:pt x="1" y="15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6" y="0"/>
                      <a:pt x="18" y="0"/>
                      <a:pt x="19" y="2"/>
                    </a:cubicBezTo>
                    <a:cubicBezTo>
                      <a:pt x="25" y="5"/>
                      <a:pt x="26" y="12"/>
                      <a:pt x="23" y="18"/>
                    </a:cubicBezTo>
                    <a:cubicBezTo>
                      <a:pt x="21" y="22"/>
                      <a:pt x="17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7" y="9"/>
                      <a:pt x="15" y="8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89" name="Freeform 415"/>
              <p:cNvSpPr>
                <a:spLocks noEditPoints="1"/>
              </p:cNvSpPr>
              <p:nvPr/>
            </p:nvSpPr>
            <p:spPr bwMode="auto">
              <a:xfrm>
                <a:off x="-4784725" y="369411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5 w 25"/>
                  <a:gd name="T3" fmla="*/ 22 h 24"/>
                  <a:gd name="T4" fmla="*/ 0 w 25"/>
                  <a:gd name="T5" fmla="*/ 14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2 h 24"/>
                  <a:gd name="T12" fmla="*/ 22 w 25"/>
                  <a:gd name="T13" fmla="*/ 19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10 w 25"/>
                  <a:gd name="T23" fmla="*/ 16 h 24"/>
                  <a:gd name="T24" fmla="*/ 15 w 25"/>
                  <a:gd name="T25" fmla="*/ 14 h 24"/>
                  <a:gd name="T26" fmla="*/ 15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7" y="24"/>
                      <a:pt x="5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4" y="6"/>
                      <a:pt x="25" y="13"/>
                      <a:pt x="22" y="19"/>
                    </a:cubicBezTo>
                    <a:cubicBezTo>
                      <a:pt x="19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7"/>
                      <a:pt x="14" y="16"/>
                      <a:pt x="15" y="14"/>
                    </a:cubicBezTo>
                    <a:cubicBezTo>
                      <a:pt x="16" y="13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0" name="Freeform 416"/>
              <p:cNvSpPr>
                <a:spLocks noEditPoints="1"/>
              </p:cNvSpPr>
              <p:nvPr/>
            </p:nvSpPr>
            <p:spPr bwMode="auto">
              <a:xfrm>
                <a:off x="-4810125" y="367506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2 h 24"/>
                  <a:gd name="T4" fmla="*/ 0 w 25"/>
                  <a:gd name="T5" fmla="*/ 14 h 24"/>
                  <a:gd name="T6" fmla="*/ 3 w 25"/>
                  <a:gd name="T7" fmla="*/ 5 h 24"/>
                  <a:gd name="T8" fmla="*/ 12 w 25"/>
                  <a:gd name="T9" fmla="*/ 0 h 24"/>
                  <a:gd name="T10" fmla="*/ 19 w 25"/>
                  <a:gd name="T11" fmla="*/ 2 h 24"/>
                  <a:gd name="T12" fmla="*/ 21 w 25"/>
                  <a:gd name="T13" fmla="*/ 19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9 w 25"/>
                  <a:gd name="T23" fmla="*/ 15 h 24"/>
                  <a:gd name="T24" fmla="*/ 15 w 25"/>
                  <a:gd name="T25" fmla="*/ 14 h 24"/>
                  <a:gd name="T26" fmla="*/ 14 w 25"/>
                  <a:gd name="T27" fmla="*/ 9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3"/>
                      <a:pt x="4" y="22"/>
                    </a:cubicBezTo>
                    <a:cubicBezTo>
                      <a:pt x="2" y="20"/>
                      <a:pt x="0" y="17"/>
                      <a:pt x="0" y="14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9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4" y="6"/>
                      <a:pt x="25" y="14"/>
                      <a:pt x="21" y="19"/>
                    </a:cubicBezTo>
                    <a:cubicBezTo>
                      <a:pt x="19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11" y="16"/>
                      <a:pt x="13" y="16"/>
                      <a:pt x="15" y="14"/>
                    </a:cubicBezTo>
                    <a:cubicBezTo>
                      <a:pt x="16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1" name="Freeform 417"/>
              <p:cNvSpPr>
                <a:spLocks noEditPoints="1"/>
              </p:cNvSpPr>
              <p:nvPr/>
            </p:nvSpPr>
            <p:spPr bwMode="auto">
              <a:xfrm>
                <a:off x="-4837113" y="365442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2 h 24"/>
                  <a:gd name="T4" fmla="*/ 0 w 25"/>
                  <a:gd name="T5" fmla="*/ 13 h 24"/>
                  <a:gd name="T6" fmla="*/ 3 w 25"/>
                  <a:gd name="T7" fmla="*/ 5 h 24"/>
                  <a:gd name="T8" fmla="*/ 13 w 25"/>
                  <a:gd name="T9" fmla="*/ 0 h 24"/>
                  <a:gd name="T10" fmla="*/ 20 w 25"/>
                  <a:gd name="T11" fmla="*/ 3 h 24"/>
                  <a:gd name="T12" fmla="*/ 21 w 25"/>
                  <a:gd name="T13" fmla="*/ 20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9 w 25"/>
                  <a:gd name="T23" fmla="*/ 15 h 24"/>
                  <a:gd name="T24" fmla="*/ 15 w 25"/>
                  <a:gd name="T25" fmla="*/ 15 h 24"/>
                  <a:gd name="T26" fmla="*/ 15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3"/>
                      <a:pt x="4" y="22"/>
                    </a:cubicBezTo>
                    <a:cubicBezTo>
                      <a:pt x="2" y="19"/>
                      <a:pt x="0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7"/>
                      <a:pt x="25" y="15"/>
                      <a:pt x="21" y="20"/>
                    </a:cubicBezTo>
                    <a:cubicBezTo>
                      <a:pt x="19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11" y="17"/>
                      <a:pt x="13" y="16"/>
                      <a:pt x="15" y="15"/>
                    </a:cubicBezTo>
                    <a:cubicBezTo>
                      <a:pt x="16" y="13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2" name="Freeform 418"/>
              <p:cNvSpPr>
                <a:spLocks noEditPoints="1"/>
              </p:cNvSpPr>
              <p:nvPr/>
            </p:nvSpPr>
            <p:spPr bwMode="auto">
              <a:xfrm>
                <a:off x="-4860925" y="3632200"/>
                <a:ext cx="53975" cy="50800"/>
              </a:xfrm>
              <a:custGeom>
                <a:avLst/>
                <a:gdLst>
                  <a:gd name="T0" fmla="*/ 11 w 25"/>
                  <a:gd name="T1" fmla="*/ 24 h 24"/>
                  <a:gd name="T2" fmla="*/ 3 w 25"/>
                  <a:gd name="T3" fmla="*/ 21 h 24"/>
                  <a:gd name="T4" fmla="*/ 0 w 25"/>
                  <a:gd name="T5" fmla="*/ 13 h 24"/>
                  <a:gd name="T6" fmla="*/ 3 w 25"/>
                  <a:gd name="T7" fmla="*/ 4 h 24"/>
                  <a:gd name="T8" fmla="*/ 12 w 25"/>
                  <a:gd name="T9" fmla="*/ 0 h 24"/>
                  <a:gd name="T10" fmla="*/ 20 w 25"/>
                  <a:gd name="T11" fmla="*/ 3 h 24"/>
                  <a:gd name="T12" fmla="*/ 20 w 25"/>
                  <a:gd name="T13" fmla="*/ 20 h 24"/>
                  <a:gd name="T14" fmla="*/ 11 w 25"/>
                  <a:gd name="T15" fmla="*/ 24 h 24"/>
                  <a:gd name="T16" fmla="*/ 12 w 25"/>
                  <a:gd name="T17" fmla="*/ 8 h 24"/>
                  <a:gd name="T18" fmla="*/ 9 w 25"/>
                  <a:gd name="T19" fmla="*/ 10 h 24"/>
                  <a:gd name="T20" fmla="*/ 8 w 25"/>
                  <a:gd name="T21" fmla="*/ 12 h 24"/>
                  <a:gd name="T22" fmla="*/ 9 w 25"/>
                  <a:gd name="T23" fmla="*/ 15 h 24"/>
                  <a:gd name="T24" fmla="*/ 11 w 25"/>
                  <a:gd name="T25" fmla="*/ 16 h 24"/>
                  <a:gd name="T26" fmla="*/ 14 w 25"/>
                  <a:gd name="T27" fmla="*/ 15 h 24"/>
                  <a:gd name="T28" fmla="*/ 14 w 25"/>
                  <a:gd name="T29" fmla="*/ 9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8" y="24"/>
                      <a:pt x="5" y="23"/>
                      <a:pt x="3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8"/>
                      <a:pt x="25" y="15"/>
                      <a:pt x="20" y="20"/>
                    </a:cubicBezTo>
                    <a:cubicBezTo>
                      <a:pt x="18" y="23"/>
                      <a:pt x="15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6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3" name="Freeform 419"/>
              <p:cNvSpPr>
                <a:spLocks noEditPoints="1"/>
              </p:cNvSpPr>
              <p:nvPr/>
            </p:nvSpPr>
            <p:spPr bwMode="auto">
              <a:xfrm>
                <a:off x="-4791075" y="3733800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19 w 26"/>
                  <a:gd name="T11" fmla="*/ 2 h 24"/>
                  <a:gd name="T12" fmla="*/ 22 w 26"/>
                  <a:gd name="T13" fmla="*/ 19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2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4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6" y="10"/>
                      <a:pt x="15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4" name="Freeform 420"/>
              <p:cNvSpPr>
                <a:spLocks noEditPoints="1"/>
              </p:cNvSpPr>
              <p:nvPr/>
            </p:nvSpPr>
            <p:spPr bwMode="auto">
              <a:xfrm>
                <a:off x="-4819650" y="3713163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5 w 26"/>
                  <a:gd name="T3" fmla="*/ 22 h 24"/>
                  <a:gd name="T4" fmla="*/ 5 w 26"/>
                  <a:gd name="T5" fmla="*/ 21 h 24"/>
                  <a:gd name="T6" fmla="*/ 0 w 26"/>
                  <a:gd name="T7" fmla="*/ 13 h 24"/>
                  <a:gd name="T8" fmla="*/ 3 w 26"/>
                  <a:gd name="T9" fmla="*/ 4 h 24"/>
                  <a:gd name="T10" fmla="*/ 12 w 26"/>
                  <a:gd name="T11" fmla="*/ 0 h 24"/>
                  <a:gd name="T12" fmla="*/ 19 w 26"/>
                  <a:gd name="T13" fmla="*/ 2 h 24"/>
                  <a:gd name="T14" fmla="*/ 22 w 26"/>
                  <a:gd name="T15" fmla="*/ 19 h 24"/>
                  <a:gd name="T16" fmla="*/ 12 w 26"/>
                  <a:gd name="T17" fmla="*/ 24 h 24"/>
                  <a:gd name="T18" fmla="*/ 10 w 26"/>
                  <a:gd name="T19" fmla="*/ 15 h 24"/>
                  <a:gd name="T20" fmla="*/ 12 w 26"/>
                  <a:gd name="T21" fmla="*/ 16 h 24"/>
                  <a:gd name="T22" fmla="*/ 15 w 26"/>
                  <a:gd name="T23" fmla="*/ 14 h 24"/>
                  <a:gd name="T24" fmla="*/ 15 w 26"/>
                  <a:gd name="T25" fmla="*/ 9 h 24"/>
                  <a:gd name="T26" fmla="*/ 15 w 26"/>
                  <a:gd name="T27" fmla="*/ 8 h 24"/>
                  <a:gd name="T28" fmla="*/ 12 w 26"/>
                  <a:gd name="T29" fmla="*/ 8 h 24"/>
                  <a:gd name="T30" fmla="*/ 9 w 26"/>
                  <a:gd name="T31" fmla="*/ 9 h 24"/>
                  <a:gd name="T32" fmla="*/ 8 w 26"/>
                  <a:gd name="T33" fmla="*/ 12 h 24"/>
                  <a:gd name="T34" fmla="*/ 10 w 26"/>
                  <a:gd name="T35" fmla="*/ 1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7" y="23"/>
                      <a:pt x="5" y="22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5" y="0"/>
                      <a:pt x="17" y="0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0" y="15"/>
                    </a:move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7" y="12"/>
                      <a:pt x="16" y="10"/>
                      <a:pt x="15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5" name="Freeform 421"/>
              <p:cNvSpPr>
                <a:spLocks noEditPoints="1"/>
              </p:cNvSpPr>
              <p:nvPr/>
            </p:nvSpPr>
            <p:spPr bwMode="auto">
              <a:xfrm>
                <a:off x="-4846638" y="36925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5 w 26"/>
                  <a:gd name="T3" fmla="*/ 21 h 24"/>
                  <a:gd name="T4" fmla="*/ 0 w 26"/>
                  <a:gd name="T5" fmla="*/ 13 h 24"/>
                  <a:gd name="T6" fmla="*/ 3 w 26"/>
                  <a:gd name="T7" fmla="*/ 4 h 24"/>
                  <a:gd name="T8" fmla="*/ 13 w 26"/>
                  <a:gd name="T9" fmla="*/ 0 h 24"/>
                  <a:gd name="T10" fmla="*/ 20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9 w 26"/>
                  <a:gd name="T21" fmla="*/ 12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5 w 26"/>
                  <a:gd name="T31" fmla="*/ 9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6" name="Freeform 422"/>
              <p:cNvSpPr>
                <a:spLocks noEditPoints="1"/>
              </p:cNvSpPr>
              <p:nvPr/>
            </p:nvSpPr>
            <p:spPr bwMode="auto">
              <a:xfrm>
                <a:off x="-4873625" y="3668713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4 w 26"/>
                  <a:gd name="T3" fmla="*/ 21 h 24"/>
                  <a:gd name="T4" fmla="*/ 0 w 26"/>
                  <a:gd name="T5" fmla="*/ 13 h 24"/>
                  <a:gd name="T6" fmla="*/ 4 w 26"/>
                  <a:gd name="T7" fmla="*/ 4 h 24"/>
                  <a:gd name="T8" fmla="*/ 12 w 26"/>
                  <a:gd name="T9" fmla="*/ 0 h 24"/>
                  <a:gd name="T10" fmla="*/ 20 w 26"/>
                  <a:gd name="T11" fmla="*/ 3 h 24"/>
                  <a:gd name="T12" fmla="*/ 22 w 26"/>
                  <a:gd name="T13" fmla="*/ 20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2 w 26"/>
                  <a:gd name="T25" fmla="*/ 16 h 24"/>
                  <a:gd name="T26" fmla="*/ 15 w 26"/>
                  <a:gd name="T27" fmla="*/ 15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10"/>
                      <a:pt x="1" y="6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8"/>
                      <a:pt x="26" y="15"/>
                      <a:pt x="22" y="20"/>
                    </a:cubicBezTo>
                    <a:cubicBezTo>
                      <a:pt x="19" y="23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8" y="11"/>
                      <a:pt x="8" y="13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7" name="Freeform 423"/>
              <p:cNvSpPr>
                <a:spLocks noEditPoints="1"/>
              </p:cNvSpPr>
              <p:nvPr/>
            </p:nvSpPr>
            <p:spPr bwMode="auto">
              <a:xfrm>
                <a:off x="-4826000" y="37496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3 h 25"/>
                  <a:gd name="T4" fmla="*/ 0 w 26"/>
                  <a:gd name="T5" fmla="*/ 14 h 25"/>
                  <a:gd name="T6" fmla="*/ 2 w 26"/>
                  <a:gd name="T7" fmla="*/ 5 h 25"/>
                  <a:gd name="T8" fmla="*/ 12 w 26"/>
                  <a:gd name="T9" fmla="*/ 0 h 25"/>
                  <a:gd name="T10" fmla="*/ 19 w 26"/>
                  <a:gd name="T11" fmla="*/ 3 h 25"/>
                  <a:gd name="T12" fmla="*/ 23 w 26"/>
                  <a:gd name="T13" fmla="*/ 20 h 25"/>
                  <a:gd name="T14" fmla="*/ 13 w 26"/>
                  <a:gd name="T15" fmla="*/ 25 h 25"/>
                  <a:gd name="T16" fmla="*/ 12 w 26"/>
                  <a:gd name="T17" fmla="*/ 9 h 25"/>
                  <a:gd name="T18" fmla="*/ 9 w 26"/>
                  <a:gd name="T19" fmla="*/ 10 h 25"/>
                  <a:gd name="T20" fmla="*/ 8 w 26"/>
                  <a:gd name="T21" fmla="*/ 13 h 25"/>
                  <a:gd name="T22" fmla="*/ 10 w 26"/>
                  <a:gd name="T23" fmla="*/ 16 h 25"/>
                  <a:gd name="T24" fmla="*/ 16 w 26"/>
                  <a:gd name="T25" fmla="*/ 15 h 25"/>
                  <a:gd name="T26" fmla="*/ 15 w 26"/>
                  <a:gd name="T27" fmla="*/ 9 h 25"/>
                  <a:gd name="T28" fmla="*/ 12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4"/>
                      <a:pt x="5" y="23"/>
                    </a:cubicBezTo>
                    <a:cubicBezTo>
                      <a:pt x="2" y="21"/>
                      <a:pt x="1" y="17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3"/>
                    </a:cubicBezTo>
                    <a:cubicBezTo>
                      <a:pt x="25" y="7"/>
                      <a:pt x="26" y="14"/>
                      <a:pt x="23" y="20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2" y="17"/>
                      <a:pt x="15" y="17"/>
                      <a:pt x="16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8" name="Freeform 424"/>
              <p:cNvSpPr>
                <a:spLocks noEditPoints="1"/>
              </p:cNvSpPr>
              <p:nvPr/>
            </p:nvSpPr>
            <p:spPr bwMode="auto">
              <a:xfrm>
                <a:off x="-4900613" y="3754438"/>
                <a:ext cx="84138" cy="80963"/>
              </a:xfrm>
              <a:custGeom>
                <a:avLst/>
                <a:gdLst>
                  <a:gd name="T0" fmla="*/ 21 w 39"/>
                  <a:gd name="T1" fmla="*/ 38 h 38"/>
                  <a:gd name="T2" fmla="*/ 19 w 39"/>
                  <a:gd name="T3" fmla="*/ 38 h 38"/>
                  <a:gd name="T4" fmla="*/ 15 w 39"/>
                  <a:gd name="T5" fmla="*/ 37 h 38"/>
                  <a:gd name="T6" fmla="*/ 8 w 39"/>
                  <a:gd name="T7" fmla="*/ 33 h 38"/>
                  <a:gd name="T8" fmla="*/ 1 w 39"/>
                  <a:gd name="T9" fmla="*/ 20 h 38"/>
                  <a:gd name="T10" fmla="*/ 4 w 39"/>
                  <a:gd name="T11" fmla="*/ 6 h 38"/>
                  <a:gd name="T12" fmla="*/ 17 w 39"/>
                  <a:gd name="T13" fmla="*/ 0 h 38"/>
                  <a:gd name="T14" fmla="*/ 31 w 39"/>
                  <a:gd name="T15" fmla="*/ 4 h 38"/>
                  <a:gd name="T16" fmla="*/ 36 w 39"/>
                  <a:gd name="T17" fmla="*/ 10 h 38"/>
                  <a:gd name="T18" fmla="*/ 38 w 39"/>
                  <a:gd name="T19" fmla="*/ 13 h 38"/>
                  <a:gd name="T20" fmla="*/ 38 w 39"/>
                  <a:gd name="T21" fmla="*/ 17 h 38"/>
                  <a:gd name="T22" fmla="*/ 36 w 39"/>
                  <a:gd name="T23" fmla="*/ 30 h 38"/>
                  <a:gd name="T24" fmla="*/ 23 w 39"/>
                  <a:gd name="T25" fmla="*/ 38 h 38"/>
                  <a:gd name="T26" fmla="*/ 21 w 39"/>
                  <a:gd name="T27" fmla="*/ 38 h 38"/>
                  <a:gd name="T28" fmla="*/ 18 w 39"/>
                  <a:gd name="T29" fmla="*/ 8 h 38"/>
                  <a:gd name="T30" fmla="*/ 18 w 39"/>
                  <a:gd name="T31" fmla="*/ 8 h 38"/>
                  <a:gd name="T32" fmla="*/ 11 w 39"/>
                  <a:gd name="T33" fmla="*/ 11 h 38"/>
                  <a:gd name="T34" fmla="*/ 9 w 39"/>
                  <a:gd name="T35" fmla="*/ 19 h 38"/>
                  <a:gd name="T36" fmla="*/ 13 w 39"/>
                  <a:gd name="T37" fmla="*/ 27 h 38"/>
                  <a:gd name="T38" fmla="*/ 18 w 39"/>
                  <a:gd name="T39" fmla="*/ 29 h 38"/>
                  <a:gd name="T40" fmla="*/ 20 w 39"/>
                  <a:gd name="T41" fmla="*/ 30 h 38"/>
                  <a:gd name="T42" fmla="*/ 22 w 39"/>
                  <a:gd name="T43" fmla="*/ 29 h 38"/>
                  <a:gd name="T44" fmla="*/ 29 w 39"/>
                  <a:gd name="T45" fmla="*/ 26 h 38"/>
                  <a:gd name="T46" fmla="*/ 31 w 39"/>
                  <a:gd name="T47" fmla="*/ 18 h 38"/>
                  <a:gd name="T48" fmla="*/ 30 w 39"/>
                  <a:gd name="T49" fmla="*/ 16 h 38"/>
                  <a:gd name="T50" fmla="*/ 29 w 39"/>
                  <a:gd name="T51" fmla="*/ 14 h 38"/>
                  <a:gd name="T52" fmla="*/ 26 w 39"/>
                  <a:gd name="T53" fmla="*/ 11 h 38"/>
                  <a:gd name="T54" fmla="*/ 18 w 39"/>
                  <a:gd name="T55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9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8" y="37"/>
                      <a:pt x="17" y="37"/>
                      <a:pt x="15" y="37"/>
                    </a:cubicBezTo>
                    <a:cubicBezTo>
                      <a:pt x="13" y="36"/>
                      <a:pt x="11" y="35"/>
                      <a:pt x="8" y="33"/>
                    </a:cubicBezTo>
                    <a:cubicBezTo>
                      <a:pt x="4" y="30"/>
                      <a:pt x="1" y="25"/>
                      <a:pt x="1" y="20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7" y="0"/>
                    </a:cubicBezTo>
                    <a:cubicBezTo>
                      <a:pt x="22" y="0"/>
                      <a:pt x="27" y="1"/>
                      <a:pt x="31" y="4"/>
                    </a:cubicBezTo>
                    <a:cubicBezTo>
                      <a:pt x="33" y="6"/>
                      <a:pt x="35" y="8"/>
                      <a:pt x="36" y="10"/>
                    </a:cubicBezTo>
                    <a:cubicBezTo>
                      <a:pt x="37" y="11"/>
                      <a:pt x="37" y="12"/>
                      <a:pt x="38" y="13"/>
                    </a:cubicBezTo>
                    <a:cubicBezTo>
                      <a:pt x="38" y="14"/>
                      <a:pt x="38" y="15"/>
                      <a:pt x="38" y="17"/>
                    </a:cubicBezTo>
                    <a:cubicBezTo>
                      <a:pt x="39" y="22"/>
                      <a:pt x="38" y="26"/>
                      <a:pt x="36" y="30"/>
                    </a:cubicBezTo>
                    <a:cubicBezTo>
                      <a:pt x="33" y="35"/>
                      <a:pt x="28" y="37"/>
                      <a:pt x="23" y="38"/>
                    </a:cubicBezTo>
                    <a:cubicBezTo>
                      <a:pt x="22" y="38"/>
                      <a:pt x="22" y="38"/>
                      <a:pt x="21" y="38"/>
                    </a:cubicBezTo>
                    <a:close/>
                    <a:moveTo>
                      <a:pt x="18" y="8"/>
                    </a:moveTo>
                    <a:cubicBezTo>
                      <a:pt x="18" y="8"/>
                      <a:pt x="18" y="8"/>
                      <a:pt x="18" y="8"/>
                    </a:cubicBezTo>
                    <a:cubicBezTo>
                      <a:pt x="15" y="8"/>
                      <a:pt x="12" y="9"/>
                      <a:pt x="11" y="11"/>
                    </a:cubicBezTo>
                    <a:cubicBezTo>
                      <a:pt x="9" y="13"/>
                      <a:pt x="8" y="16"/>
                      <a:pt x="9" y="19"/>
                    </a:cubicBezTo>
                    <a:cubicBezTo>
                      <a:pt x="9" y="22"/>
                      <a:pt x="11" y="25"/>
                      <a:pt x="13" y="27"/>
                    </a:cubicBezTo>
                    <a:cubicBezTo>
                      <a:pt x="15" y="28"/>
                      <a:pt x="16" y="29"/>
                      <a:pt x="18" y="29"/>
                    </a:cubicBezTo>
                    <a:cubicBezTo>
                      <a:pt x="19" y="29"/>
                      <a:pt x="19" y="29"/>
                      <a:pt x="20" y="30"/>
                    </a:cubicBezTo>
                    <a:cubicBezTo>
                      <a:pt x="21" y="30"/>
                      <a:pt x="21" y="30"/>
                      <a:pt x="22" y="29"/>
                    </a:cubicBezTo>
                    <a:cubicBezTo>
                      <a:pt x="25" y="29"/>
                      <a:pt x="27" y="28"/>
                      <a:pt x="29" y="26"/>
                    </a:cubicBezTo>
                    <a:cubicBezTo>
                      <a:pt x="31" y="24"/>
                      <a:pt x="31" y="21"/>
                      <a:pt x="31" y="18"/>
                    </a:cubicBezTo>
                    <a:cubicBezTo>
                      <a:pt x="30" y="17"/>
                      <a:pt x="30" y="17"/>
                      <a:pt x="30" y="16"/>
                    </a:cubicBezTo>
                    <a:cubicBezTo>
                      <a:pt x="30" y="15"/>
                      <a:pt x="29" y="15"/>
                      <a:pt x="29" y="14"/>
                    </a:cubicBezTo>
                    <a:cubicBezTo>
                      <a:pt x="28" y="13"/>
                      <a:pt x="27" y="12"/>
                      <a:pt x="26" y="11"/>
                    </a:cubicBezTo>
                    <a:cubicBezTo>
                      <a:pt x="24" y="9"/>
                      <a:pt x="21" y="8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699" name="Freeform 425"/>
              <p:cNvSpPr>
                <a:spLocks noEditPoints="1"/>
              </p:cNvSpPr>
              <p:nvPr/>
            </p:nvSpPr>
            <p:spPr bwMode="auto">
              <a:xfrm>
                <a:off x="-4856163" y="3729038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5 w 27"/>
                  <a:gd name="T3" fmla="*/ 22 h 25"/>
                  <a:gd name="T4" fmla="*/ 1 w 27"/>
                  <a:gd name="T5" fmla="*/ 13 h 25"/>
                  <a:gd name="T6" fmla="*/ 3 w 27"/>
                  <a:gd name="T7" fmla="*/ 5 h 25"/>
                  <a:gd name="T8" fmla="*/ 13 w 27"/>
                  <a:gd name="T9" fmla="*/ 0 h 25"/>
                  <a:gd name="T10" fmla="*/ 20 w 27"/>
                  <a:gd name="T11" fmla="*/ 3 h 25"/>
                  <a:gd name="T12" fmla="*/ 23 w 27"/>
                  <a:gd name="T13" fmla="*/ 20 h 25"/>
                  <a:gd name="T14" fmla="*/ 13 w 27"/>
                  <a:gd name="T15" fmla="*/ 25 h 25"/>
                  <a:gd name="T16" fmla="*/ 13 w 27"/>
                  <a:gd name="T17" fmla="*/ 8 h 25"/>
                  <a:gd name="T18" fmla="*/ 9 w 27"/>
                  <a:gd name="T19" fmla="*/ 10 h 25"/>
                  <a:gd name="T20" fmla="*/ 9 w 27"/>
                  <a:gd name="T21" fmla="*/ 13 h 25"/>
                  <a:gd name="T22" fmla="*/ 10 w 27"/>
                  <a:gd name="T23" fmla="*/ 16 h 25"/>
                  <a:gd name="T24" fmla="*/ 13 w 27"/>
                  <a:gd name="T25" fmla="*/ 17 h 25"/>
                  <a:gd name="T26" fmla="*/ 16 w 27"/>
                  <a:gd name="T27" fmla="*/ 15 h 25"/>
                  <a:gd name="T28" fmla="*/ 15 w 27"/>
                  <a:gd name="T29" fmla="*/ 9 h 25"/>
                  <a:gd name="T30" fmla="*/ 13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10" y="25"/>
                      <a:pt x="8" y="24"/>
                      <a:pt x="5" y="22"/>
                    </a:cubicBezTo>
                    <a:cubicBezTo>
                      <a:pt x="3" y="20"/>
                      <a:pt x="1" y="17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6" y="7"/>
                      <a:pt x="27" y="15"/>
                      <a:pt x="23" y="20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7"/>
                      <a:pt x="16" y="15"/>
                    </a:cubicBezTo>
                    <a:cubicBezTo>
                      <a:pt x="18" y="13"/>
                      <a:pt x="17" y="11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0" name="Freeform 426"/>
              <p:cNvSpPr>
                <a:spLocks noEditPoints="1"/>
              </p:cNvSpPr>
              <p:nvPr/>
            </p:nvSpPr>
            <p:spPr bwMode="auto">
              <a:xfrm>
                <a:off x="-4883150" y="3706813"/>
                <a:ext cx="57150" cy="52388"/>
              </a:xfrm>
              <a:custGeom>
                <a:avLst/>
                <a:gdLst>
                  <a:gd name="T0" fmla="*/ 13 w 27"/>
                  <a:gd name="T1" fmla="*/ 24 h 24"/>
                  <a:gd name="T2" fmla="*/ 5 w 27"/>
                  <a:gd name="T3" fmla="*/ 21 h 24"/>
                  <a:gd name="T4" fmla="*/ 1 w 27"/>
                  <a:gd name="T5" fmla="*/ 12 h 24"/>
                  <a:gd name="T6" fmla="*/ 4 w 27"/>
                  <a:gd name="T7" fmla="*/ 4 h 24"/>
                  <a:gd name="T8" fmla="*/ 13 w 27"/>
                  <a:gd name="T9" fmla="*/ 0 h 24"/>
                  <a:gd name="T10" fmla="*/ 21 w 27"/>
                  <a:gd name="T11" fmla="*/ 3 h 24"/>
                  <a:gd name="T12" fmla="*/ 22 w 27"/>
                  <a:gd name="T13" fmla="*/ 20 h 24"/>
                  <a:gd name="T14" fmla="*/ 13 w 27"/>
                  <a:gd name="T15" fmla="*/ 24 h 24"/>
                  <a:gd name="T16" fmla="*/ 13 w 27"/>
                  <a:gd name="T17" fmla="*/ 8 h 24"/>
                  <a:gd name="T18" fmla="*/ 10 w 27"/>
                  <a:gd name="T19" fmla="*/ 9 h 24"/>
                  <a:gd name="T20" fmla="*/ 9 w 27"/>
                  <a:gd name="T21" fmla="*/ 12 h 24"/>
                  <a:gd name="T22" fmla="*/ 10 w 27"/>
                  <a:gd name="T23" fmla="*/ 15 h 24"/>
                  <a:gd name="T24" fmla="*/ 16 w 27"/>
                  <a:gd name="T25" fmla="*/ 15 h 24"/>
                  <a:gd name="T26" fmla="*/ 16 w 27"/>
                  <a:gd name="T27" fmla="*/ 9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1" y="12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6" y="7"/>
                      <a:pt x="27" y="15"/>
                      <a:pt x="22" y="20"/>
                    </a:cubicBezTo>
                    <a:cubicBezTo>
                      <a:pt x="20" y="23"/>
                      <a:pt x="17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7"/>
                      <a:pt x="15" y="16"/>
                      <a:pt x="16" y="15"/>
                    </a:cubicBezTo>
                    <a:cubicBezTo>
                      <a:pt x="18" y="13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1" name="Freeform 427"/>
              <p:cNvSpPr>
                <a:spLocks noEditPoints="1"/>
              </p:cNvSpPr>
              <p:nvPr/>
            </p:nvSpPr>
            <p:spPr bwMode="auto">
              <a:xfrm>
                <a:off x="-4883150" y="3559175"/>
                <a:ext cx="52388" cy="49213"/>
              </a:xfrm>
              <a:custGeom>
                <a:avLst/>
                <a:gdLst>
                  <a:gd name="T0" fmla="*/ 11 w 25"/>
                  <a:gd name="T1" fmla="*/ 23 h 23"/>
                  <a:gd name="T2" fmla="*/ 2 w 25"/>
                  <a:gd name="T3" fmla="*/ 19 h 23"/>
                  <a:gd name="T4" fmla="*/ 0 w 25"/>
                  <a:gd name="T5" fmla="*/ 11 h 23"/>
                  <a:gd name="T6" fmla="*/ 4 w 25"/>
                  <a:gd name="T7" fmla="*/ 3 h 23"/>
                  <a:gd name="T8" fmla="*/ 13 w 25"/>
                  <a:gd name="T9" fmla="*/ 0 h 23"/>
                  <a:gd name="T10" fmla="*/ 21 w 25"/>
                  <a:gd name="T11" fmla="*/ 3 h 23"/>
                  <a:gd name="T12" fmla="*/ 19 w 25"/>
                  <a:gd name="T13" fmla="*/ 20 h 23"/>
                  <a:gd name="T14" fmla="*/ 11 w 25"/>
                  <a:gd name="T15" fmla="*/ 23 h 23"/>
                  <a:gd name="T16" fmla="*/ 13 w 25"/>
                  <a:gd name="T17" fmla="*/ 8 h 23"/>
                  <a:gd name="T18" fmla="*/ 9 w 25"/>
                  <a:gd name="T19" fmla="*/ 9 h 23"/>
                  <a:gd name="T20" fmla="*/ 8 w 25"/>
                  <a:gd name="T21" fmla="*/ 12 h 23"/>
                  <a:gd name="T22" fmla="*/ 9 w 25"/>
                  <a:gd name="T23" fmla="*/ 14 h 23"/>
                  <a:gd name="T24" fmla="*/ 11 w 25"/>
                  <a:gd name="T25" fmla="*/ 15 h 23"/>
                  <a:gd name="T26" fmla="*/ 14 w 25"/>
                  <a:gd name="T27" fmla="*/ 14 h 23"/>
                  <a:gd name="T28" fmla="*/ 15 w 25"/>
                  <a:gd name="T29" fmla="*/ 9 h 23"/>
                  <a:gd name="T30" fmla="*/ 13 w 25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1" y="23"/>
                    </a:moveTo>
                    <a:cubicBezTo>
                      <a:pt x="8" y="23"/>
                      <a:pt x="5" y="22"/>
                      <a:pt x="2" y="19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5" y="8"/>
                      <a:pt x="24" y="15"/>
                      <a:pt x="19" y="20"/>
                    </a:cubicBezTo>
                    <a:cubicBezTo>
                      <a:pt x="17" y="22"/>
                      <a:pt x="14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5"/>
                      <a:pt x="13" y="14"/>
                      <a:pt x="14" y="14"/>
                    </a:cubicBezTo>
                    <a:cubicBezTo>
                      <a:pt x="15" y="12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2" name="Freeform 428"/>
              <p:cNvSpPr>
                <a:spLocks noEditPoints="1"/>
              </p:cNvSpPr>
              <p:nvPr/>
            </p:nvSpPr>
            <p:spPr bwMode="auto">
              <a:xfrm>
                <a:off x="-4905375" y="353377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1 w 26"/>
                  <a:gd name="T5" fmla="*/ 11 h 24"/>
                  <a:gd name="T6" fmla="*/ 5 w 26"/>
                  <a:gd name="T7" fmla="*/ 3 h 24"/>
                  <a:gd name="T8" fmla="*/ 13 w 26"/>
                  <a:gd name="T9" fmla="*/ 0 h 24"/>
                  <a:gd name="T10" fmla="*/ 22 w 26"/>
                  <a:gd name="T11" fmla="*/ 4 h 24"/>
                  <a:gd name="T12" fmla="*/ 19 w 26"/>
                  <a:gd name="T13" fmla="*/ 21 h 24"/>
                  <a:gd name="T14" fmla="*/ 12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9 w 26"/>
                  <a:gd name="T21" fmla="*/ 12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5" y="22"/>
                      <a:pt x="3" y="19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6" y="9"/>
                      <a:pt x="25" y="17"/>
                      <a:pt x="19" y="21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5"/>
                      <a:pt x="14" y="15"/>
                    </a:cubicBezTo>
                    <a:cubicBezTo>
                      <a:pt x="16" y="13"/>
                      <a:pt x="17" y="11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3" name="Freeform 429"/>
              <p:cNvSpPr>
                <a:spLocks noEditPoints="1"/>
              </p:cNvSpPr>
              <p:nvPr/>
            </p:nvSpPr>
            <p:spPr bwMode="auto">
              <a:xfrm>
                <a:off x="-4924425" y="3509963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3 w 26"/>
                  <a:gd name="T3" fmla="*/ 18 h 23"/>
                  <a:gd name="T4" fmla="*/ 1 w 26"/>
                  <a:gd name="T5" fmla="*/ 10 h 23"/>
                  <a:gd name="T6" fmla="*/ 6 w 26"/>
                  <a:gd name="T7" fmla="*/ 2 h 23"/>
                  <a:gd name="T8" fmla="*/ 13 w 26"/>
                  <a:gd name="T9" fmla="*/ 0 h 23"/>
                  <a:gd name="T10" fmla="*/ 22 w 26"/>
                  <a:gd name="T11" fmla="*/ 4 h 23"/>
                  <a:gd name="T12" fmla="*/ 19 w 26"/>
                  <a:gd name="T13" fmla="*/ 20 h 23"/>
                  <a:gd name="T14" fmla="*/ 12 w 26"/>
                  <a:gd name="T15" fmla="*/ 23 h 23"/>
                  <a:gd name="T16" fmla="*/ 13 w 26"/>
                  <a:gd name="T17" fmla="*/ 8 h 23"/>
                  <a:gd name="T18" fmla="*/ 11 w 26"/>
                  <a:gd name="T19" fmla="*/ 9 h 23"/>
                  <a:gd name="T20" fmla="*/ 9 w 26"/>
                  <a:gd name="T21" fmla="*/ 11 h 23"/>
                  <a:gd name="T22" fmla="*/ 9 w 26"/>
                  <a:gd name="T23" fmla="*/ 14 h 23"/>
                  <a:gd name="T24" fmla="*/ 12 w 26"/>
                  <a:gd name="T25" fmla="*/ 15 h 23"/>
                  <a:gd name="T26" fmla="*/ 14 w 26"/>
                  <a:gd name="T27" fmla="*/ 14 h 23"/>
                  <a:gd name="T28" fmla="*/ 16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8" y="23"/>
                      <a:pt x="5" y="21"/>
                      <a:pt x="3" y="18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6" y="9"/>
                      <a:pt x="25" y="16"/>
                      <a:pt x="19" y="20"/>
                    </a:cubicBezTo>
                    <a:cubicBezTo>
                      <a:pt x="17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6" y="13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4" name="Freeform 430"/>
              <p:cNvSpPr>
                <a:spLocks noEditPoints="1"/>
              </p:cNvSpPr>
              <p:nvPr/>
            </p:nvSpPr>
            <p:spPr bwMode="auto">
              <a:xfrm>
                <a:off x="-4941888" y="348456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0 w 25"/>
                  <a:gd name="T3" fmla="*/ 23 h 23"/>
                  <a:gd name="T4" fmla="*/ 2 w 25"/>
                  <a:gd name="T5" fmla="*/ 18 h 23"/>
                  <a:gd name="T6" fmla="*/ 1 w 25"/>
                  <a:gd name="T7" fmla="*/ 9 h 23"/>
                  <a:gd name="T8" fmla="*/ 6 w 25"/>
                  <a:gd name="T9" fmla="*/ 2 h 23"/>
                  <a:gd name="T10" fmla="*/ 13 w 25"/>
                  <a:gd name="T11" fmla="*/ 0 h 23"/>
                  <a:gd name="T12" fmla="*/ 23 w 25"/>
                  <a:gd name="T13" fmla="*/ 5 h 23"/>
                  <a:gd name="T14" fmla="*/ 24 w 25"/>
                  <a:gd name="T15" fmla="*/ 13 h 23"/>
                  <a:gd name="T16" fmla="*/ 19 w 25"/>
                  <a:gd name="T17" fmla="*/ 21 h 23"/>
                  <a:gd name="T18" fmla="*/ 12 w 25"/>
                  <a:gd name="T19" fmla="*/ 23 h 23"/>
                  <a:gd name="T20" fmla="*/ 13 w 25"/>
                  <a:gd name="T21" fmla="*/ 8 h 23"/>
                  <a:gd name="T22" fmla="*/ 11 w 25"/>
                  <a:gd name="T23" fmla="*/ 9 h 23"/>
                  <a:gd name="T24" fmla="*/ 9 w 25"/>
                  <a:gd name="T25" fmla="*/ 11 h 23"/>
                  <a:gd name="T26" fmla="*/ 9 w 25"/>
                  <a:gd name="T27" fmla="*/ 13 h 23"/>
                  <a:gd name="T28" fmla="*/ 11 w 25"/>
                  <a:gd name="T29" fmla="*/ 15 h 23"/>
                  <a:gd name="T30" fmla="*/ 14 w 25"/>
                  <a:gd name="T31" fmla="*/ 14 h 23"/>
                  <a:gd name="T32" fmla="*/ 16 w 25"/>
                  <a:gd name="T33" fmla="*/ 11 h 23"/>
                  <a:gd name="T34" fmla="*/ 16 w 25"/>
                  <a:gd name="T35" fmla="*/ 9 h 23"/>
                  <a:gd name="T36" fmla="*/ 13 w 25"/>
                  <a:gd name="T3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10" y="23"/>
                    </a:cubicBezTo>
                    <a:cubicBezTo>
                      <a:pt x="7" y="22"/>
                      <a:pt x="4" y="20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2"/>
                    </a:cubicBezTo>
                    <a:cubicBezTo>
                      <a:pt x="8" y="0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4" y="7"/>
                      <a:pt x="25" y="10"/>
                      <a:pt x="24" y="13"/>
                    </a:cubicBezTo>
                    <a:cubicBezTo>
                      <a:pt x="23" y="16"/>
                      <a:pt x="21" y="19"/>
                      <a:pt x="19" y="21"/>
                    </a:cubicBezTo>
                    <a:cubicBezTo>
                      <a:pt x="17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5"/>
                      <a:pt x="13" y="15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5" name="Freeform 431"/>
              <p:cNvSpPr>
                <a:spLocks noEditPoints="1"/>
              </p:cNvSpPr>
              <p:nvPr/>
            </p:nvSpPr>
            <p:spPr bwMode="auto">
              <a:xfrm>
                <a:off x="-4959350" y="3455988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0 w 25"/>
                  <a:gd name="T3" fmla="*/ 23 h 23"/>
                  <a:gd name="T4" fmla="*/ 2 w 25"/>
                  <a:gd name="T5" fmla="*/ 18 h 23"/>
                  <a:gd name="T6" fmla="*/ 1 w 25"/>
                  <a:gd name="T7" fmla="*/ 9 h 23"/>
                  <a:gd name="T8" fmla="*/ 7 w 25"/>
                  <a:gd name="T9" fmla="*/ 2 h 23"/>
                  <a:gd name="T10" fmla="*/ 13 w 25"/>
                  <a:gd name="T11" fmla="*/ 0 h 23"/>
                  <a:gd name="T12" fmla="*/ 23 w 25"/>
                  <a:gd name="T13" fmla="*/ 6 h 23"/>
                  <a:gd name="T14" fmla="*/ 24 w 25"/>
                  <a:gd name="T15" fmla="*/ 15 h 23"/>
                  <a:gd name="T16" fmla="*/ 19 w 25"/>
                  <a:gd name="T17" fmla="*/ 22 h 23"/>
                  <a:gd name="T18" fmla="*/ 12 w 25"/>
                  <a:gd name="T19" fmla="*/ 23 h 23"/>
                  <a:gd name="T20" fmla="*/ 13 w 25"/>
                  <a:gd name="T21" fmla="*/ 8 h 23"/>
                  <a:gd name="T22" fmla="*/ 11 w 25"/>
                  <a:gd name="T23" fmla="*/ 9 h 23"/>
                  <a:gd name="T24" fmla="*/ 9 w 25"/>
                  <a:gd name="T25" fmla="*/ 12 h 23"/>
                  <a:gd name="T26" fmla="*/ 9 w 25"/>
                  <a:gd name="T27" fmla="*/ 14 h 23"/>
                  <a:gd name="T28" fmla="*/ 11 w 25"/>
                  <a:gd name="T29" fmla="*/ 15 h 23"/>
                  <a:gd name="T30" fmla="*/ 12 w 25"/>
                  <a:gd name="T31" fmla="*/ 15 h 23"/>
                  <a:gd name="T32" fmla="*/ 14 w 25"/>
                  <a:gd name="T33" fmla="*/ 15 h 23"/>
                  <a:gd name="T34" fmla="*/ 16 w 25"/>
                  <a:gd name="T35" fmla="*/ 12 h 23"/>
                  <a:gd name="T36" fmla="*/ 16 w 25"/>
                  <a:gd name="T37" fmla="*/ 10 h 23"/>
                  <a:gd name="T38" fmla="*/ 13 w 25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10" y="23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4"/>
                      <a:pt x="7" y="2"/>
                    </a:cubicBezTo>
                    <a:cubicBezTo>
                      <a:pt x="9" y="1"/>
                      <a:pt x="11" y="0"/>
                      <a:pt x="13" y="0"/>
                    </a:cubicBezTo>
                    <a:cubicBezTo>
                      <a:pt x="18" y="0"/>
                      <a:pt x="21" y="2"/>
                      <a:pt x="23" y="6"/>
                    </a:cubicBezTo>
                    <a:cubicBezTo>
                      <a:pt x="25" y="8"/>
                      <a:pt x="25" y="11"/>
                      <a:pt x="24" y="15"/>
                    </a:cubicBezTo>
                    <a:cubicBezTo>
                      <a:pt x="23" y="17"/>
                      <a:pt x="21" y="20"/>
                      <a:pt x="19" y="22"/>
                    </a:cubicBezTo>
                    <a:cubicBezTo>
                      <a:pt x="17" y="23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6" name="Freeform 432"/>
              <p:cNvSpPr>
                <a:spLocks noEditPoints="1"/>
              </p:cNvSpPr>
              <p:nvPr/>
            </p:nvSpPr>
            <p:spPr bwMode="auto">
              <a:xfrm>
                <a:off x="-4973638" y="3430588"/>
                <a:ext cx="52388" cy="49213"/>
              </a:xfrm>
              <a:custGeom>
                <a:avLst/>
                <a:gdLst>
                  <a:gd name="T0" fmla="*/ 12 w 25"/>
                  <a:gd name="T1" fmla="*/ 23 h 23"/>
                  <a:gd name="T2" fmla="*/ 2 w 25"/>
                  <a:gd name="T3" fmla="*/ 17 h 23"/>
                  <a:gd name="T4" fmla="*/ 1 w 25"/>
                  <a:gd name="T5" fmla="*/ 8 h 23"/>
                  <a:gd name="T6" fmla="*/ 7 w 25"/>
                  <a:gd name="T7" fmla="*/ 1 h 23"/>
                  <a:gd name="T8" fmla="*/ 13 w 25"/>
                  <a:gd name="T9" fmla="*/ 0 h 23"/>
                  <a:gd name="T10" fmla="*/ 23 w 25"/>
                  <a:gd name="T11" fmla="*/ 6 h 23"/>
                  <a:gd name="T12" fmla="*/ 24 w 25"/>
                  <a:gd name="T13" fmla="*/ 14 h 23"/>
                  <a:gd name="T14" fmla="*/ 18 w 25"/>
                  <a:gd name="T15" fmla="*/ 21 h 23"/>
                  <a:gd name="T16" fmla="*/ 12 w 25"/>
                  <a:gd name="T17" fmla="*/ 23 h 23"/>
                  <a:gd name="T18" fmla="*/ 13 w 25"/>
                  <a:gd name="T19" fmla="*/ 8 h 23"/>
                  <a:gd name="T20" fmla="*/ 11 w 25"/>
                  <a:gd name="T21" fmla="*/ 8 h 23"/>
                  <a:gd name="T22" fmla="*/ 9 w 25"/>
                  <a:gd name="T23" fmla="*/ 11 h 23"/>
                  <a:gd name="T24" fmla="*/ 9 w 25"/>
                  <a:gd name="T25" fmla="*/ 13 h 23"/>
                  <a:gd name="T26" fmla="*/ 12 w 25"/>
                  <a:gd name="T27" fmla="*/ 15 h 23"/>
                  <a:gd name="T28" fmla="*/ 14 w 25"/>
                  <a:gd name="T29" fmla="*/ 14 h 23"/>
                  <a:gd name="T30" fmla="*/ 16 w 25"/>
                  <a:gd name="T31" fmla="*/ 12 h 23"/>
                  <a:gd name="T32" fmla="*/ 16 w 25"/>
                  <a:gd name="T33" fmla="*/ 9 h 23"/>
                  <a:gd name="T34" fmla="*/ 13 w 25"/>
                  <a:gd name="T3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7" y="23"/>
                      <a:pt x="4" y="20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5" y="2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8" y="0"/>
                      <a:pt x="22" y="2"/>
                      <a:pt x="23" y="6"/>
                    </a:cubicBezTo>
                    <a:cubicBezTo>
                      <a:pt x="25" y="8"/>
                      <a:pt x="25" y="11"/>
                      <a:pt x="24" y="14"/>
                    </a:cubicBezTo>
                    <a:cubicBezTo>
                      <a:pt x="23" y="17"/>
                      <a:pt x="21" y="20"/>
                      <a:pt x="18" y="21"/>
                    </a:cubicBezTo>
                    <a:cubicBezTo>
                      <a:pt x="16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3" y="15"/>
                      <a:pt x="13" y="14"/>
                      <a:pt x="14" y="14"/>
                    </a:cubicBezTo>
                    <a:cubicBezTo>
                      <a:pt x="15" y="13"/>
                      <a:pt x="16" y="13"/>
                      <a:pt x="16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7" name="Freeform 433"/>
              <p:cNvSpPr>
                <a:spLocks noEditPoints="1"/>
              </p:cNvSpPr>
              <p:nvPr/>
            </p:nvSpPr>
            <p:spPr bwMode="auto">
              <a:xfrm>
                <a:off x="-4918075" y="357187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20 h 24"/>
                  <a:gd name="T4" fmla="*/ 1 w 26"/>
                  <a:gd name="T5" fmla="*/ 16 h 24"/>
                  <a:gd name="T6" fmla="*/ 0 w 26"/>
                  <a:gd name="T7" fmla="*/ 11 h 24"/>
                  <a:gd name="T8" fmla="*/ 5 w 26"/>
                  <a:gd name="T9" fmla="*/ 3 h 24"/>
                  <a:gd name="T10" fmla="*/ 14 w 26"/>
                  <a:gd name="T11" fmla="*/ 0 h 24"/>
                  <a:gd name="T12" fmla="*/ 18 w 26"/>
                  <a:gd name="T13" fmla="*/ 2 h 24"/>
                  <a:gd name="T14" fmla="*/ 22 w 26"/>
                  <a:gd name="T15" fmla="*/ 4 h 24"/>
                  <a:gd name="T16" fmla="*/ 20 w 26"/>
                  <a:gd name="T17" fmla="*/ 21 h 24"/>
                  <a:gd name="T18" fmla="*/ 12 w 26"/>
                  <a:gd name="T19" fmla="*/ 24 h 24"/>
                  <a:gd name="T20" fmla="*/ 13 w 26"/>
                  <a:gd name="T21" fmla="*/ 8 h 24"/>
                  <a:gd name="T22" fmla="*/ 10 w 26"/>
                  <a:gd name="T23" fmla="*/ 9 h 24"/>
                  <a:gd name="T24" fmla="*/ 8 w 26"/>
                  <a:gd name="T25" fmla="*/ 12 h 24"/>
                  <a:gd name="T26" fmla="*/ 8 w 26"/>
                  <a:gd name="T27" fmla="*/ 14 h 24"/>
                  <a:gd name="T28" fmla="*/ 9 w 26"/>
                  <a:gd name="T29" fmla="*/ 15 h 24"/>
                  <a:gd name="T30" fmla="*/ 15 w 26"/>
                  <a:gd name="T31" fmla="*/ 15 h 24"/>
                  <a:gd name="T32" fmla="*/ 15 w 26"/>
                  <a:gd name="T33" fmla="*/ 10 h 24"/>
                  <a:gd name="T34" fmla="*/ 14 w 26"/>
                  <a:gd name="T35" fmla="*/ 9 h 24"/>
                  <a:gd name="T36" fmla="*/ 13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2" y="19"/>
                      <a:pt x="1" y="17"/>
                      <a:pt x="1" y="16"/>
                    </a:cubicBezTo>
                    <a:cubicBezTo>
                      <a:pt x="0" y="14"/>
                      <a:pt x="0" y="13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0"/>
                    </a:cubicBezTo>
                    <a:cubicBezTo>
                      <a:pt x="15" y="1"/>
                      <a:pt x="16" y="1"/>
                      <a:pt x="18" y="2"/>
                    </a:cubicBezTo>
                    <a:cubicBezTo>
                      <a:pt x="19" y="2"/>
                      <a:pt x="21" y="3"/>
                      <a:pt x="22" y="4"/>
                    </a:cubicBezTo>
                    <a:cubicBezTo>
                      <a:pt x="26" y="9"/>
                      <a:pt x="25" y="17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9" y="14"/>
                      <a:pt x="9" y="14"/>
                      <a:pt x="9" y="15"/>
                    </a:cubicBezTo>
                    <a:cubicBezTo>
                      <a:pt x="10" y="16"/>
                      <a:pt x="13" y="16"/>
                      <a:pt x="15" y="15"/>
                    </a:cubicBezTo>
                    <a:cubicBezTo>
                      <a:pt x="16" y="14"/>
                      <a:pt x="17" y="11"/>
                      <a:pt x="15" y="10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4" y="9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8" name="Freeform 434"/>
              <p:cNvSpPr>
                <a:spLocks noEditPoints="1"/>
              </p:cNvSpPr>
              <p:nvPr/>
            </p:nvSpPr>
            <p:spPr bwMode="auto">
              <a:xfrm>
                <a:off x="-4940300" y="3546475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20 h 24"/>
                  <a:gd name="T4" fmla="*/ 1 w 26"/>
                  <a:gd name="T5" fmla="*/ 11 h 24"/>
                  <a:gd name="T6" fmla="*/ 6 w 26"/>
                  <a:gd name="T7" fmla="*/ 3 h 24"/>
                  <a:gd name="T8" fmla="*/ 13 w 26"/>
                  <a:gd name="T9" fmla="*/ 0 h 24"/>
                  <a:gd name="T10" fmla="*/ 22 w 26"/>
                  <a:gd name="T11" fmla="*/ 5 h 24"/>
                  <a:gd name="T12" fmla="*/ 20 w 26"/>
                  <a:gd name="T13" fmla="*/ 21 h 24"/>
                  <a:gd name="T14" fmla="*/ 12 w 26"/>
                  <a:gd name="T15" fmla="*/ 24 h 24"/>
                  <a:gd name="T16" fmla="*/ 13 w 26"/>
                  <a:gd name="T17" fmla="*/ 9 h 24"/>
                  <a:gd name="T18" fmla="*/ 10 w 26"/>
                  <a:gd name="T19" fmla="*/ 9 h 24"/>
                  <a:gd name="T20" fmla="*/ 9 w 26"/>
                  <a:gd name="T21" fmla="*/ 12 h 24"/>
                  <a:gd name="T22" fmla="*/ 9 w 26"/>
                  <a:gd name="T23" fmla="*/ 15 h 24"/>
                  <a:gd name="T24" fmla="*/ 12 w 26"/>
                  <a:gd name="T25" fmla="*/ 16 h 24"/>
                  <a:gd name="T26" fmla="*/ 15 w 26"/>
                  <a:gd name="T27" fmla="*/ 15 h 24"/>
                  <a:gd name="T28" fmla="*/ 16 w 26"/>
                  <a:gd name="T29" fmla="*/ 10 h 24"/>
                  <a:gd name="T30" fmla="*/ 13 w 26"/>
                  <a:gd name="T3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6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5"/>
                    </a:cubicBezTo>
                    <a:cubicBezTo>
                      <a:pt x="26" y="10"/>
                      <a:pt x="25" y="17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7" y="14"/>
                      <a:pt x="17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09" name="Freeform 435"/>
              <p:cNvSpPr>
                <a:spLocks noEditPoints="1"/>
              </p:cNvSpPr>
              <p:nvPr/>
            </p:nvSpPr>
            <p:spPr bwMode="auto">
              <a:xfrm>
                <a:off x="-4959350" y="352107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1 w 26"/>
                  <a:gd name="T5" fmla="*/ 10 h 24"/>
                  <a:gd name="T6" fmla="*/ 6 w 26"/>
                  <a:gd name="T7" fmla="*/ 2 h 24"/>
                  <a:gd name="T8" fmla="*/ 15 w 26"/>
                  <a:gd name="T9" fmla="*/ 0 h 24"/>
                  <a:gd name="T10" fmla="*/ 23 w 26"/>
                  <a:gd name="T11" fmla="*/ 5 h 24"/>
                  <a:gd name="T12" fmla="*/ 20 w 26"/>
                  <a:gd name="T13" fmla="*/ 21 h 24"/>
                  <a:gd name="T14" fmla="*/ 12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9 w 26"/>
                  <a:gd name="T21" fmla="*/ 12 h 24"/>
                  <a:gd name="T22" fmla="*/ 9 w 26"/>
                  <a:gd name="T23" fmla="*/ 14 h 24"/>
                  <a:gd name="T24" fmla="*/ 15 w 26"/>
                  <a:gd name="T25" fmla="*/ 15 h 24"/>
                  <a:gd name="T26" fmla="*/ 16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5" y="22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0"/>
                    </a:cubicBezTo>
                    <a:cubicBezTo>
                      <a:pt x="18" y="1"/>
                      <a:pt x="21" y="2"/>
                      <a:pt x="23" y="5"/>
                    </a:cubicBezTo>
                    <a:cubicBezTo>
                      <a:pt x="26" y="10"/>
                      <a:pt x="25" y="17"/>
                      <a:pt x="20" y="21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10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6"/>
                      <a:pt x="13" y="16"/>
                      <a:pt x="15" y="15"/>
                    </a:cubicBezTo>
                    <a:cubicBezTo>
                      <a:pt x="17" y="14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0" name="Freeform 436"/>
              <p:cNvSpPr>
                <a:spLocks noEditPoints="1"/>
              </p:cNvSpPr>
              <p:nvPr/>
            </p:nvSpPr>
            <p:spPr bwMode="auto">
              <a:xfrm>
                <a:off x="-4976813" y="3492500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9 h 24"/>
                  <a:gd name="T4" fmla="*/ 0 w 26"/>
                  <a:gd name="T5" fmla="*/ 10 h 24"/>
                  <a:gd name="T6" fmla="*/ 6 w 26"/>
                  <a:gd name="T7" fmla="*/ 2 h 24"/>
                  <a:gd name="T8" fmla="*/ 15 w 26"/>
                  <a:gd name="T9" fmla="*/ 1 h 24"/>
                  <a:gd name="T10" fmla="*/ 22 w 26"/>
                  <a:gd name="T11" fmla="*/ 6 h 24"/>
                  <a:gd name="T12" fmla="*/ 19 w 26"/>
                  <a:gd name="T13" fmla="*/ 22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9 h 24"/>
                  <a:gd name="T20" fmla="*/ 8 w 26"/>
                  <a:gd name="T21" fmla="*/ 12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10 h 24"/>
                  <a:gd name="T30" fmla="*/ 13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1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6" y="11"/>
                      <a:pt x="24" y="18"/>
                      <a:pt x="19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1" name="Freeform 437"/>
              <p:cNvSpPr>
                <a:spLocks noEditPoints="1"/>
              </p:cNvSpPr>
              <p:nvPr/>
            </p:nvSpPr>
            <p:spPr bwMode="auto">
              <a:xfrm>
                <a:off x="-4994275" y="3465513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8 h 24"/>
                  <a:gd name="T4" fmla="*/ 1 w 26"/>
                  <a:gd name="T5" fmla="*/ 9 h 24"/>
                  <a:gd name="T6" fmla="*/ 7 w 26"/>
                  <a:gd name="T7" fmla="*/ 2 h 24"/>
                  <a:gd name="T8" fmla="*/ 16 w 26"/>
                  <a:gd name="T9" fmla="*/ 1 h 24"/>
                  <a:gd name="T10" fmla="*/ 23 w 26"/>
                  <a:gd name="T11" fmla="*/ 6 h 24"/>
                  <a:gd name="T12" fmla="*/ 18 w 26"/>
                  <a:gd name="T13" fmla="*/ 22 h 24"/>
                  <a:gd name="T14" fmla="*/ 12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8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9" y="0"/>
                      <a:pt x="13" y="0"/>
                      <a:pt x="16" y="1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6" y="11"/>
                      <a:pt x="24" y="19"/>
                      <a:pt x="18" y="22"/>
                    </a:cubicBezTo>
                    <a:cubicBezTo>
                      <a:pt x="16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2" name="Freeform 438"/>
              <p:cNvSpPr>
                <a:spLocks noEditPoints="1"/>
              </p:cNvSpPr>
              <p:nvPr/>
            </p:nvSpPr>
            <p:spPr bwMode="auto">
              <a:xfrm>
                <a:off x="-4957763" y="3581400"/>
                <a:ext cx="57150" cy="52388"/>
              </a:xfrm>
              <a:custGeom>
                <a:avLst/>
                <a:gdLst>
                  <a:gd name="T0" fmla="*/ 13 w 26"/>
                  <a:gd name="T1" fmla="*/ 25 h 25"/>
                  <a:gd name="T2" fmla="*/ 3 w 26"/>
                  <a:gd name="T3" fmla="*/ 20 h 25"/>
                  <a:gd name="T4" fmla="*/ 1 w 26"/>
                  <a:gd name="T5" fmla="*/ 11 h 25"/>
                  <a:gd name="T6" fmla="*/ 5 w 26"/>
                  <a:gd name="T7" fmla="*/ 3 h 25"/>
                  <a:gd name="T8" fmla="*/ 13 w 26"/>
                  <a:gd name="T9" fmla="*/ 0 h 25"/>
                  <a:gd name="T10" fmla="*/ 22 w 26"/>
                  <a:gd name="T11" fmla="*/ 5 h 25"/>
                  <a:gd name="T12" fmla="*/ 21 w 26"/>
                  <a:gd name="T13" fmla="*/ 22 h 25"/>
                  <a:gd name="T14" fmla="*/ 13 w 26"/>
                  <a:gd name="T15" fmla="*/ 25 h 25"/>
                  <a:gd name="T16" fmla="*/ 13 w 26"/>
                  <a:gd name="T17" fmla="*/ 8 h 25"/>
                  <a:gd name="T18" fmla="*/ 10 w 26"/>
                  <a:gd name="T19" fmla="*/ 9 h 25"/>
                  <a:gd name="T20" fmla="*/ 9 w 26"/>
                  <a:gd name="T21" fmla="*/ 12 h 25"/>
                  <a:gd name="T22" fmla="*/ 10 w 26"/>
                  <a:gd name="T23" fmla="*/ 15 h 25"/>
                  <a:gd name="T24" fmla="*/ 13 w 26"/>
                  <a:gd name="T25" fmla="*/ 17 h 25"/>
                  <a:gd name="T26" fmla="*/ 15 w 26"/>
                  <a:gd name="T27" fmla="*/ 16 h 25"/>
                  <a:gd name="T28" fmla="*/ 16 w 26"/>
                  <a:gd name="T29" fmla="*/ 10 h 25"/>
                  <a:gd name="T30" fmla="*/ 13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9" y="25"/>
                      <a:pt x="6" y="23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5"/>
                    </a:cubicBezTo>
                    <a:cubicBezTo>
                      <a:pt x="26" y="10"/>
                      <a:pt x="25" y="18"/>
                      <a:pt x="21" y="22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5" y="16"/>
                    </a:cubicBezTo>
                    <a:cubicBezTo>
                      <a:pt x="17" y="14"/>
                      <a:pt x="17" y="12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3" name="Freeform 439"/>
              <p:cNvSpPr>
                <a:spLocks noEditPoints="1"/>
              </p:cNvSpPr>
              <p:nvPr/>
            </p:nvSpPr>
            <p:spPr bwMode="auto">
              <a:xfrm>
                <a:off x="-4976813" y="3554413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9 h 24"/>
                  <a:gd name="T4" fmla="*/ 0 w 26"/>
                  <a:gd name="T5" fmla="*/ 10 h 24"/>
                  <a:gd name="T6" fmla="*/ 5 w 26"/>
                  <a:gd name="T7" fmla="*/ 2 h 24"/>
                  <a:gd name="T8" fmla="*/ 12 w 26"/>
                  <a:gd name="T9" fmla="*/ 0 h 24"/>
                  <a:gd name="T10" fmla="*/ 22 w 26"/>
                  <a:gd name="T11" fmla="*/ 5 h 24"/>
                  <a:gd name="T12" fmla="*/ 19 w 26"/>
                  <a:gd name="T13" fmla="*/ 21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2" y="4"/>
                      <a:pt x="5" y="2"/>
                    </a:cubicBezTo>
                    <a:cubicBezTo>
                      <a:pt x="7" y="0"/>
                      <a:pt x="10" y="0"/>
                      <a:pt x="12" y="0"/>
                    </a:cubicBezTo>
                    <a:cubicBezTo>
                      <a:pt x="16" y="0"/>
                      <a:pt x="20" y="1"/>
                      <a:pt x="22" y="5"/>
                    </a:cubicBezTo>
                    <a:cubicBezTo>
                      <a:pt x="26" y="10"/>
                      <a:pt x="24" y="17"/>
                      <a:pt x="19" y="21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6" y="14"/>
                      <a:pt x="17" y="11"/>
                      <a:pt x="15" y="9"/>
                    </a:cubicBezTo>
                    <a:cubicBezTo>
                      <a:pt x="15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4" name="Freeform 440"/>
              <p:cNvSpPr>
                <a:spLocks noEditPoints="1"/>
              </p:cNvSpPr>
              <p:nvPr/>
            </p:nvSpPr>
            <p:spPr bwMode="auto">
              <a:xfrm>
                <a:off x="-4997450" y="3524250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11 w 25"/>
                  <a:gd name="T3" fmla="*/ 24 h 25"/>
                  <a:gd name="T4" fmla="*/ 6 w 25"/>
                  <a:gd name="T5" fmla="*/ 23 h 25"/>
                  <a:gd name="T6" fmla="*/ 6 w 25"/>
                  <a:gd name="T7" fmla="*/ 23 h 25"/>
                  <a:gd name="T8" fmla="*/ 3 w 25"/>
                  <a:gd name="T9" fmla="*/ 19 h 25"/>
                  <a:gd name="T10" fmla="*/ 1 w 25"/>
                  <a:gd name="T11" fmla="*/ 10 h 25"/>
                  <a:gd name="T12" fmla="*/ 6 w 25"/>
                  <a:gd name="T13" fmla="*/ 2 h 25"/>
                  <a:gd name="T14" fmla="*/ 13 w 25"/>
                  <a:gd name="T15" fmla="*/ 0 h 25"/>
                  <a:gd name="T16" fmla="*/ 23 w 25"/>
                  <a:gd name="T17" fmla="*/ 6 h 25"/>
                  <a:gd name="T18" fmla="*/ 25 w 25"/>
                  <a:gd name="T19" fmla="*/ 10 h 25"/>
                  <a:gd name="T20" fmla="*/ 25 w 25"/>
                  <a:gd name="T21" fmla="*/ 15 h 25"/>
                  <a:gd name="T22" fmla="*/ 20 w 25"/>
                  <a:gd name="T23" fmla="*/ 22 h 25"/>
                  <a:gd name="T24" fmla="*/ 13 w 25"/>
                  <a:gd name="T25" fmla="*/ 25 h 25"/>
                  <a:gd name="T26" fmla="*/ 11 w 25"/>
                  <a:gd name="T27" fmla="*/ 16 h 25"/>
                  <a:gd name="T28" fmla="*/ 12 w 25"/>
                  <a:gd name="T29" fmla="*/ 16 h 25"/>
                  <a:gd name="T30" fmla="*/ 15 w 25"/>
                  <a:gd name="T31" fmla="*/ 16 h 25"/>
                  <a:gd name="T32" fmla="*/ 17 w 25"/>
                  <a:gd name="T33" fmla="*/ 13 h 25"/>
                  <a:gd name="T34" fmla="*/ 17 w 25"/>
                  <a:gd name="T35" fmla="*/ 12 h 25"/>
                  <a:gd name="T36" fmla="*/ 17 w 25"/>
                  <a:gd name="T37" fmla="*/ 12 h 25"/>
                  <a:gd name="T38" fmla="*/ 16 w 25"/>
                  <a:gd name="T39" fmla="*/ 10 h 25"/>
                  <a:gd name="T40" fmla="*/ 13 w 25"/>
                  <a:gd name="T41" fmla="*/ 8 h 25"/>
                  <a:gd name="T42" fmla="*/ 11 w 25"/>
                  <a:gd name="T43" fmla="*/ 9 h 25"/>
                  <a:gd name="T44" fmla="*/ 9 w 25"/>
                  <a:gd name="T45" fmla="*/ 12 h 25"/>
                  <a:gd name="T46" fmla="*/ 9 w 25"/>
                  <a:gd name="T47" fmla="*/ 15 h 25"/>
                  <a:gd name="T48" fmla="*/ 11 w 25"/>
                  <a:gd name="T49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2" y="25"/>
                      <a:pt x="11" y="25"/>
                      <a:pt x="11" y="24"/>
                    </a:cubicBezTo>
                    <a:cubicBezTo>
                      <a:pt x="9" y="24"/>
                      <a:pt x="8" y="24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5" y="22"/>
                      <a:pt x="4" y="21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4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4" y="7"/>
                      <a:pt x="24" y="9"/>
                      <a:pt x="25" y="10"/>
                    </a:cubicBezTo>
                    <a:cubicBezTo>
                      <a:pt x="25" y="12"/>
                      <a:pt x="25" y="13"/>
                      <a:pt x="25" y="15"/>
                    </a:cubicBezTo>
                    <a:cubicBezTo>
                      <a:pt x="24" y="18"/>
                      <a:pt x="22" y="21"/>
                      <a:pt x="20" y="22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1" y="16"/>
                    </a:move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7"/>
                      <a:pt x="14" y="16"/>
                      <a:pt x="15" y="16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ubicBezTo>
                      <a:pt x="12" y="8"/>
                      <a:pt x="11" y="9"/>
                      <a:pt x="11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5" name="Freeform 441"/>
              <p:cNvSpPr>
                <a:spLocks noEditPoints="1"/>
              </p:cNvSpPr>
              <p:nvPr/>
            </p:nvSpPr>
            <p:spPr bwMode="auto">
              <a:xfrm>
                <a:off x="-5014913" y="34972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6 w 25"/>
                  <a:gd name="T9" fmla="*/ 1 h 24"/>
                  <a:gd name="T10" fmla="*/ 12 w 25"/>
                  <a:gd name="T11" fmla="*/ 0 h 24"/>
                  <a:gd name="T12" fmla="*/ 23 w 25"/>
                  <a:gd name="T13" fmla="*/ 6 h 24"/>
                  <a:gd name="T14" fmla="*/ 24 w 25"/>
                  <a:gd name="T15" fmla="*/ 15 h 24"/>
                  <a:gd name="T16" fmla="*/ 19 w 25"/>
                  <a:gd name="T17" fmla="*/ 22 h 24"/>
                  <a:gd name="T18" fmla="*/ 12 w 25"/>
                  <a:gd name="T19" fmla="*/ 24 h 24"/>
                  <a:gd name="T20" fmla="*/ 12 w 25"/>
                  <a:gd name="T21" fmla="*/ 8 h 24"/>
                  <a:gd name="T22" fmla="*/ 10 w 25"/>
                  <a:gd name="T23" fmla="*/ 8 h 24"/>
                  <a:gd name="T24" fmla="*/ 8 w 25"/>
                  <a:gd name="T25" fmla="*/ 11 h 24"/>
                  <a:gd name="T26" fmla="*/ 9 w 25"/>
                  <a:gd name="T27" fmla="*/ 14 h 24"/>
                  <a:gd name="T28" fmla="*/ 11 w 25"/>
                  <a:gd name="T29" fmla="*/ 16 h 24"/>
                  <a:gd name="T30" fmla="*/ 14 w 25"/>
                  <a:gd name="T31" fmla="*/ 15 h 24"/>
                  <a:gd name="T32" fmla="*/ 16 w 25"/>
                  <a:gd name="T33" fmla="*/ 13 h 24"/>
                  <a:gd name="T34" fmla="*/ 16 w 25"/>
                  <a:gd name="T35" fmla="*/ 10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3" y="18"/>
                      <a:pt x="21" y="20"/>
                      <a:pt x="19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6" name="Freeform 442"/>
              <p:cNvSpPr>
                <a:spLocks noEditPoints="1"/>
              </p:cNvSpPr>
              <p:nvPr/>
            </p:nvSpPr>
            <p:spPr bwMode="auto">
              <a:xfrm>
                <a:off x="-4995863" y="3589338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3 w 27"/>
                  <a:gd name="T3" fmla="*/ 19 h 24"/>
                  <a:gd name="T4" fmla="*/ 1 w 27"/>
                  <a:gd name="T5" fmla="*/ 10 h 24"/>
                  <a:gd name="T6" fmla="*/ 6 w 27"/>
                  <a:gd name="T7" fmla="*/ 2 h 24"/>
                  <a:gd name="T8" fmla="*/ 13 w 27"/>
                  <a:gd name="T9" fmla="*/ 0 h 24"/>
                  <a:gd name="T10" fmla="*/ 23 w 27"/>
                  <a:gd name="T11" fmla="*/ 4 h 24"/>
                  <a:gd name="T12" fmla="*/ 21 w 27"/>
                  <a:gd name="T13" fmla="*/ 22 h 24"/>
                  <a:gd name="T14" fmla="*/ 13 w 27"/>
                  <a:gd name="T15" fmla="*/ 24 h 24"/>
                  <a:gd name="T16" fmla="*/ 13 w 27"/>
                  <a:gd name="T17" fmla="*/ 8 h 24"/>
                  <a:gd name="T18" fmla="*/ 10 w 27"/>
                  <a:gd name="T19" fmla="*/ 9 h 24"/>
                  <a:gd name="T20" fmla="*/ 9 w 27"/>
                  <a:gd name="T21" fmla="*/ 11 h 24"/>
                  <a:gd name="T22" fmla="*/ 10 w 27"/>
                  <a:gd name="T23" fmla="*/ 14 h 24"/>
                  <a:gd name="T24" fmla="*/ 13 w 27"/>
                  <a:gd name="T25" fmla="*/ 16 h 24"/>
                  <a:gd name="T26" fmla="*/ 16 w 27"/>
                  <a:gd name="T27" fmla="*/ 15 h 24"/>
                  <a:gd name="T28" fmla="*/ 16 w 27"/>
                  <a:gd name="T29" fmla="*/ 10 h 24"/>
                  <a:gd name="T30" fmla="*/ 13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9" y="24"/>
                      <a:pt x="6" y="23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6" y="0"/>
                      <a:pt x="20" y="1"/>
                      <a:pt x="23" y="4"/>
                    </a:cubicBezTo>
                    <a:cubicBezTo>
                      <a:pt x="27" y="10"/>
                      <a:pt x="26" y="18"/>
                      <a:pt x="21" y="22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8" y="11"/>
                      <a:pt x="16" y="10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7" name="Freeform 443"/>
              <p:cNvSpPr>
                <a:spLocks noEditPoints="1"/>
              </p:cNvSpPr>
              <p:nvPr/>
            </p:nvSpPr>
            <p:spPr bwMode="auto">
              <a:xfrm>
                <a:off x="-5070475" y="3571875"/>
                <a:ext cx="80963" cy="84138"/>
              </a:xfrm>
              <a:custGeom>
                <a:avLst/>
                <a:gdLst>
                  <a:gd name="T0" fmla="*/ 21 w 38"/>
                  <a:gd name="T1" fmla="*/ 39 h 39"/>
                  <a:gd name="T2" fmla="*/ 17 w 38"/>
                  <a:gd name="T3" fmla="*/ 39 h 39"/>
                  <a:gd name="T4" fmla="*/ 4 w 38"/>
                  <a:gd name="T5" fmla="*/ 30 h 39"/>
                  <a:gd name="T6" fmla="*/ 1 w 38"/>
                  <a:gd name="T7" fmla="*/ 23 h 39"/>
                  <a:gd name="T8" fmla="*/ 1 w 38"/>
                  <a:gd name="T9" fmla="*/ 15 h 39"/>
                  <a:gd name="T10" fmla="*/ 8 w 38"/>
                  <a:gd name="T11" fmla="*/ 3 h 39"/>
                  <a:gd name="T12" fmla="*/ 22 w 38"/>
                  <a:gd name="T13" fmla="*/ 1 h 39"/>
                  <a:gd name="T14" fmla="*/ 29 w 38"/>
                  <a:gd name="T15" fmla="*/ 4 h 39"/>
                  <a:gd name="T16" fmla="*/ 34 w 38"/>
                  <a:gd name="T17" fmla="*/ 9 h 39"/>
                  <a:gd name="T18" fmla="*/ 38 w 38"/>
                  <a:gd name="T19" fmla="*/ 23 h 39"/>
                  <a:gd name="T20" fmla="*/ 31 w 38"/>
                  <a:gd name="T21" fmla="*/ 35 h 39"/>
                  <a:gd name="T22" fmla="*/ 21 w 38"/>
                  <a:gd name="T23" fmla="*/ 39 h 39"/>
                  <a:gd name="T24" fmla="*/ 18 w 38"/>
                  <a:gd name="T25" fmla="*/ 8 h 39"/>
                  <a:gd name="T26" fmla="*/ 13 w 38"/>
                  <a:gd name="T27" fmla="*/ 10 h 39"/>
                  <a:gd name="T28" fmla="*/ 9 w 38"/>
                  <a:gd name="T29" fmla="*/ 16 h 39"/>
                  <a:gd name="T30" fmla="*/ 9 w 38"/>
                  <a:gd name="T31" fmla="*/ 21 h 39"/>
                  <a:gd name="T32" fmla="*/ 11 w 38"/>
                  <a:gd name="T33" fmla="*/ 25 h 39"/>
                  <a:gd name="T34" fmla="*/ 18 w 38"/>
                  <a:gd name="T35" fmla="*/ 31 h 39"/>
                  <a:gd name="T36" fmla="*/ 26 w 38"/>
                  <a:gd name="T37" fmla="*/ 29 h 39"/>
                  <a:gd name="T38" fmla="*/ 30 w 38"/>
                  <a:gd name="T39" fmla="*/ 22 h 39"/>
                  <a:gd name="T40" fmla="*/ 28 w 38"/>
                  <a:gd name="T41" fmla="*/ 14 h 39"/>
                  <a:gd name="T42" fmla="*/ 24 w 38"/>
                  <a:gd name="T43" fmla="*/ 10 h 39"/>
                  <a:gd name="T44" fmla="*/ 20 w 38"/>
                  <a:gd name="T45" fmla="*/ 9 h 39"/>
                  <a:gd name="T46" fmla="*/ 18 w 38"/>
                  <a:gd name="T47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8" h="39">
                    <a:moveTo>
                      <a:pt x="21" y="39"/>
                    </a:moveTo>
                    <a:cubicBezTo>
                      <a:pt x="19" y="39"/>
                      <a:pt x="18" y="39"/>
                      <a:pt x="17" y="39"/>
                    </a:cubicBezTo>
                    <a:cubicBezTo>
                      <a:pt x="12" y="37"/>
                      <a:pt x="7" y="34"/>
                      <a:pt x="4" y="30"/>
                    </a:cubicBezTo>
                    <a:cubicBezTo>
                      <a:pt x="3" y="28"/>
                      <a:pt x="1" y="25"/>
                      <a:pt x="1" y="23"/>
                    </a:cubicBezTo>
                    <a:cubicBezTo>
                      <a:pt x="0" y="20"/>
                      <a:pt x="0" y="18"/>
                      <a:pt x="1" y="15"/>
                    </a:cubicBezTo>
                    <a:cubicBezTo>
                      <a:pt x="1" y="10"/>
                      <a:pt x="4" y="6"/>
                      <a:pt x="8" y="3"/>
                    </a:cubicBezTo>
                    <a:cubicBezTo>
                      <a:pt x="12" y="0"/>
                      <a:pt x="18" y="0"/>
                      <a:pt x="22" y="1"/>
                    </a:cubicBezTo>
                    <a:cubicBezTo>
                      <a:pt x="25" y="1"/>
                      <a:pt x="27" y="2"/>
                      <a:pt x="29" y="4"/>
                    </a:cubicBezTo>
                    <a:cubicBezTo>
                      <a:pt x="31" y="5"/>
                      <a:pt x="33" y="7"/>
                      <a:pt x="34" y="9"/>
                    </a:cubicBezTo>
                    <a:cubicBezTo>
                      <a:pt x="37" y="13"/>
                      <a:pt x="38" y="18"/>
                      <a:pt x="38" y="23"/>
                    </a:cubicBezTo>
                    <a:cubicBezTo>
                      <a:pt x="37" y="28"/>
                      <a:pt x="35" y="33"/>
                      <a:pt x="31" y="35"/>
                    </a:cubicBezTo>
                    <a:cubicBezTo>
                      <a:pt x="28" y="38"/>
                      <a:pt x="24" y="39"/>
                      <a:pt x="21" y="39"/>
                    </a:cubicBezTo>
                    <a:close/>
                    <a:moveTo>
                      <a:pt x="18" y="8"/>
                    </a:moveTo>
                    <a:cubicBezTo>
                      <a:pt x="16" y="8"/>
                      <a:pt x="14" y="9"/>
                      <a:pt x="13" y="10"/>
                    </a:cubicBezTo>
                    <a:cubicBezTo>
                      <a:pt x="10" y="11"/>
                      <a:pt x="9" y="14"/>
                      <a:pt x="9" y="16"/>
                    </a:cubicBezTo>
                    <a:cubicBezTo>
                      <a:pt x="8" y="18"/>
                      <a:pt x="8" y="19"/>
                      <a:pt x="9" y="21"/>
                    </a:cubicBezTo>
                    <a:cubicBezTo>
                      <a:pt x="9" y="22"/>
                      <a:pt x="10" y="24"/>
                      <a:pt x="11" y="25"/>
                    </a:cubicBezTo>
                    <a:cubicBezTo>
                      <a:pt x="13" y="28"/>
                      <a:pt x="16" y="30"/>
                      <a:pt x="18" y="31"/>
                    </a:cubicBezTo>
                    <a:cubicBezTo>
                      <a:pt x="21" y="31"/>
                      <a:pt x="24" y="31"/>
                      <a:pt x="26" y="29"/>
                    </a:cubicBezTo>
                    <a:cubicBezTo>
                      <a:pt x="28" y="27"/>
                      <a:pt x="29" y="25"/>
                      <a:pt x="30" y="22"/>
                    </a:cubicBezTo>
                    <a:cubicBezTo>
                      <a:pt x="30" y="19"/>
                      <a:pt x="29" y="16"/>
                      <a:pt x="28" y="14"/>
                    </a:cubicBezTo>
                    <a:cubicBezTo>
                      <a:pt x="27" y="12"/>
                      <a:pt x="26" y="11"/>
                      <a:pt x="24" y="10"/>
                    </a:cubicBezTo>
                    <a:cubicBezTo>
                      <a:pt x="23" y="10"/>
                      <a:pt x="22" y="9"/>
                      <a:pt x="20" y="9"/>
                    </a:cubicBezTo>
                    <a:cubicBezTo>
                      <a:pt x="20" y="8"/>
                      <a:pt x="19" y="8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8" name="Freeform 444"/>
              <p:cNvSpPr>
                <a:spLocks noEditPoints="1"/>
              </p:cNvSpPr>
              <p:nvPr/>
            </p:nvSpPr>
            <p:spPr bwMode="auto">
              <a:xfrm>
                <a:off x="-5018088" y="3559175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3 w 27"/>
                  <a:gd name="T3" fmla="*/ 19 h 25"/>
                  <a:gd name="T4" fmla="*/ 1 w 27"/>
                  <a:gd name="T5" fmla="*/ 10 h 25"/>
                  <a:gd name="T6" fmla="*/ 6 w 27"/>
                  <a:gd name="T7" fmla="*/ 2 h 25"/>
                  <a:gd name="T8" fmla="*/ 15 w 27"/>
                  <a:gd name="T9" fmla="*/ 0 h 25"/>
                  <a:gd name="T10" fmla="*/ 23 w 27"/>
                  <a:gd name="T11" fmla="*/ 5 h 25"/>
                  <a:gd name="T12" fmla="*/ 20 w 27"/>
                  <a:gd name="T13" fmla="*/ 23 h 25"/>
                  <a:gd name="T14" fmla="*/ 13 w 27"/>
                  <a:gd name="T15" fmla="*/ 25 h 25"/>
                  <a:gd name="T16" fmla="*/ 13 w 27"/>
                  <a:gd name="T17" fmla="*/ 8 h 25"/>
                  <a:gd name="T18" fmla="*/ 11 w 27"/>
                  <a:gd name="T19" fmla="*/ 9 h 25"/>
                  <a:gd name="T20" fmla="*/ 9 w 27"/>
                  <a:gd name="T21" fmla="*/ 11 h 25"/>
                  <a:gd name="T22" fmla="*/ 10 w 27"/>
                  <a:gd name="T23" fmla="*/ 15 h 25"/>
                  <a:gd name="T24" fmla="*/ 13 w 27"/>
                  <a:gd name="T25" fmla="*/ 17 h 25"/>
                  <a:gd name="T26" fmla="*/ 16 w 27"/>
                  <a:gd name="T27" fmla="*/ 16 h 25"/>
                  <a:gd name="T28" fmla="*/ 16 w 27"/>
                  <a:gd name="T29" fmla="*/ 10 h 25"/>
                  <a:gd name="T30" fmla="*/ 14 w 27"/>
                  <a:gd name="T31" fmla="*/ 8 h 25"/>
                  <a:gd name="T32" fmla="*/ 13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9" y="25"/>
                      <a:pt x="6" y="23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0"/>
                    </a:cubicBezTo>
                    <a:cubicBezTo>
                      <a:pt x="18" y="1"/>
                      <a:pt x="21" y="3"/>
                      <a:pt x="23" y="5"/>
                    </a:cubicBezTo>
                    <a:cubicBezTo>
                      <a:pt x="27" y="11"/>
                      <a:pt x="26" y="19"/>
                      <a:pt x="20" y="23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10" y="15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6"/>
                    </a:cubicBezTo>
                    <a:cubicBezTo>
                      <a:pt x="17" y="15"/>
                      <a:pt x="18" y="12"/>
                      <a:pt x="16" y="10"/>
                    </a:cubicBezTo>
                    <a:cubicBezTo>
                      <a:pt x="16" y="9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19" name="Freeform 445"/>
              <p:cNvSpPr>
                <a:spLocks noEditPoints="1"/>
              </p:cNvSpPr>
              <p:nvPr/>
            </p:nvSpPr>
            <p:spPr bwMode="auto">
              <a:xfrm>
                <a:off x="-5037138" y="3529013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3 w 27"/>
                  <a:gd name="T3" fmla="*/ 19 h 25"/>
                  <a:gd name="T4" fmla="*/ 1 w 27"/>
                  <a:gd name="T5" fmla="*/ 10 h 25"/>
                  <a:gd name="T6" fmla="*/ 6 w 27"/>
                  <a:gd name="T7" fmla="*/ 2 h 25"/>
                  <a:gd name="T8" fmla="*/ 16 w 27"/>
                  <a:gd name="T9" fmla="*/ 0 h 25"/>
                  <a:gd name="T10" fmla="*/ 23 w 27"/>
                  <a:gd name="T11" fmla="*/ 6 h 25"/>
                  <a:gd name="T12" fmla="*/ 20 w 27"/>
                  <a:gd name="T13" fmla="*/ 23 h 25"/>
                  <a:gd name="T14" fmla="*/ 13 w 27"/>
                  <a:gd name="T15" fmla="*/ 25 h 25"/>
                  <a:gd name="T16" fmla="*/ 12 w 27"/>
                  <a:gd name="T17" fmla="*/ 8 h 25"/>
                  <a:gd name="T18" fmla="*/ 10 w 27"/>
                  <a:gd name="T19" fmla="*/ 9 h 25"/>
                  <a:gd name="T20" fmla="*/ 9 w 27"/>
                  <a:gd name="T21" fmla="*/ 11 h 25"/>
                  <a:gd name="T22" fmla="*/ 9 w 27"/>
                  <a:gd name="T23" fmla="*/ 15 h 25"/>
                  <a:gd name="T24" fmla="*/ 13 w 27"/>
                  <a:gd name="T25" fmla="*/ 17 h 25"/>
                  <a:gd name="T26" fmla="*/ 15 w 27"/>
                  <a:gd name="T27" fmla="*/ 16 h 25"/>
                  <a:gd name="T28" fmla="*/ 16 w 27"/>
                  <a:gd name="T29" fmla="*/ 10 h 25"/>
                  <a:gd name="T30" fmla="*/ 14 w 27"/>
                  <a:gd name="T31" fmla="*/ 8 h 25"/>
                  <a:gd name="T32" fmla="*/ 12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9" y="25"/>
                      <a:pt x="5" y="23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6"/>
                      <a:pt x="3" y="3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7" y="12"/>
                      <a:pt x="25" y="19"/>
                      <a:pt x="20" y="23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9" y="13"/>
                      <a:pt x="9" y="15"/>
                    </a:cubicBezTo>
                    <a:cubicBezTo>
                      <a:pt x="10" y="16"/>
                      <a:pt x="12" y="17"/>
                      <a:pt x="13" y="17"/>
                    </a:cubicBezTo>
                    <a:cubicBezTo>
                      <a:pt x="14" y="17"/>
                      <a:pt x="14" y="16"/>
                      <a:pt x="15" y="16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0" name="Freeform 446"/>
              <p:cNvSpPr>
                <a:spLocks noEditPoints="1"/>
              </p:cNvSpPr>
              <p:nvPr/>
            </p:nvSpPr>
            <p:spPr bwMode="auto">
              <a:xfrm>
                <a:off x="-4994275" y="3387725"/>
                <a:ext cx="57150" cy="49213"/>
              </a:xfrm>
              <a:custGeom>
                <a:avLst/>
                <a:gdLst>
                  <a:gd name="T0" fmla="*/ 11 w 26"/>
                  <a:gd name="T1" fmla="*/ 23 h 23"/>
                  <a:gd name="T2" fmla="*/ 1 w 26"/>
                  <a:gd name="T3" fmla="*/ 16 h 23"/>
                  <a:gd name="T4" fmla="*/ 1 w 26"/>
                  <a:gd name="T5" fmla="*/ 7 h 23"/>
                  <a:gd name="T6" fmla="*/ 8 w 26"/>
                  <a:gd name="T7" fmla="*/ 1 h 23"/>
                  <a:gd name="T8" fmla="*/ 17 w 26"/>
                  <a:gd name="T9" fmla="*/ 1 h 23"/>
                  <a:gd name="T10" fmla="*/ 23 w 26"/>
                  <a:gd name="T11" fmla="*/ 7 h 23"/>
                  <a:gd name="T12" fmla="*/ 17 w 26"/>
                  <a:gd name="T13" fmla="*/ 22 h 23"/>
                  <a:gd name="T14" fmla="*/ 11 w 26"/>
                  <a:gd name="T15" fmla="*/ 23 h 23"/>
                  <a:gd name="T16" fmla="*/ 13 w 26"/>
                  <a:gd name="T17" fmla="*/ 8 h 23"/>
                  <a:gd name="T18" fmla="*/ 11 w 26"/>
                  <a:gd name="T19" fmla="*/ 8 h 23"/>
                  <a:gd name="T20" fmla="*/ 8 w 26"/>
                  <a:gd name="T21" fmla="*/ 11 h 23"/>
                  <a:gd name="T22" fmla="*/ 8 w 26"/>
                  <a:gd name="T23" fmla="*/ 13 h 23"/>
                  <a:gd name="T24" fmla="*/ 13 w 26"/>
                  <a:gd name="T25" fmla="*/ 14 h 23"/>
                  <a:gd name="T26" fmla="*/ 16 w 26"/>
                  <a:gd name="T27" fmla="*/ 10 h 23"/>
                  <a:gd name="T28" fmla="*/ 14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1" y="23"/>
                    </a:moveTo>
                    <a:cubicBezTo>
                      <a:pt x="7" y="23"/>
                      <a:pt x="3" y="20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4"/>
                      <a:pt x="5" y="2"/>
                      <a:pt x="8" y="1"/>
                    </a:cubicBezTo>
                    <a:cubicBezTo>
                      <a:pt x="11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3" y="7"/>
                    </a:cubicBezTo>
                    <a:cubicBezTo>
                      <a:pt x="26" y="12"/>
                      <a:pt x="23" y="19"/>
                      <a:pt x="17" y="22"/>
                    </a:cubicBezTo>
                    <a:cubicBezTo>
                      <a:pt x="15" y="23"/>
                      <a:pt x="13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1" y="15"/>
                      <a:pt x="13" y="14"/>
                    </a:cubicBezTo>
                    <a:cubicBezTo>
                      <a:pt x="15" y="13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1" name="Freeform 447"/>
              <p:cNvSpPr>
                <a:spLocks noEditPoints="1"/>
              </p:cNvSpPr>
              <p:nvPr/>
            </p:nvSpPr>
            <p:spPr bwMode="auto">
              <a:xfrm>
                <a:off x="-5006975" y="3357563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2 w 26"/>
                  <a:gd name="T5" fmla="*/ 7 h 23"/>
                  <a:gd name="T6" fmla="*/ 9 w 26"/>
                  <a:gd name="T7" fmla="*/ 1 h 23"/>
                  <a:gd name="T8" fmla="*/ 18 w 26"/>
                  <a:gd name="T9" fmla="*/ 1 h 23"/>
                  <a:gd name="T10" fmla="*/ 24 w 26"/>
                  <a:gd name="T11" fmla="*/ 8 h 23"/>
                  <a:gd name="T12" fmla="*/ 17 w 26"/>
                  <a:gd name="T13" fmla="*/ 22 h 23"/>
                  <a:gd name="T14" fmla="*/ 12 w 26"/>
                  <a:gd name="T15" fmla="*/ 23 h 23"/>
                  <a:gd name="T16" fmla="*/ 13 w 26"/>
                  <a:gd name="T17" fmla="*/ 9 h 23"/>
                  <a:gd name="T18" fmla="*/ 11 w 26"/>
                  <a:gd name="T19" fmla="*/ 9 h 23"/>
                  <a:gd name="T20" fmla="*/ 9 w 26"/>
                  <a:gd name="T21" fmla="*/ 11 h 23"/>
                  <a:gd name="T22" fmla="*/ 9 w 26"/>
                  <a:gd name="T23" fmla="*/ 13 h 23"/>
                  <a:gd name="T24" fmla="*/ 12 w 26"/>
                  <a:gd name="T25" fmla="*/ 15 h 23"/>
                  <a:gd name="T26" fmla="*/ 14 w 26"/>
                  <a:gd name="T27" fmla="*/ 15 h 23"/>
                  <a:gd name="T28" fmla="*/ 16 w 26"/>
                  <a:gd name="T29" fmla="*/ 11 h 23"/>
                  <a:gd name="T30" fmla="*/ 15 w 26"/>
                  <a:gd name="T31" fmla="*/ 9 h 23"/>
                  <a:gd name="T32" fmla="*/ 13 w 26"/>
                  <a:gd name="T33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1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5"/>
                      <a:pt x="6" y="2"/>
                      <a:pt x="9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0" y="3"/>
                      <a:pt x="23" y="5"/>
                      <a:pt x="24" y="8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5" y="23"/>
                      <a:pt x="14" y="23"/>
                      <a:pt x="12" y="23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8" y="13"/>
                      <a:pt x="9" y="13"/>
                    </a:cubicBezTo>
                    <a:cubicBezTo>
                      <a:pt x="9" y="15"/>
                      <a:pt x="10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6" y="14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2" name="Freeform 448"/>
              <p:cNvSpPr>
                <a:spLocks noEditPoints="1"/>
              </p:cNvSpPr>
              <p:nvPr/>
            </p:nvSpPr>
            <p:spPr bwMode="auto">
              <a:xfrm>
                <a:off x="-5018088" y="3328988"/>
                <a:ext cx="57150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5 h 23"/>
                  <a:gd name="T4" fmla="*/ 2 w 26"/>
                  <a:gd name="T5" fmla="*/ 7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7 h 23"/>
                  <a:gd name="T12" fmla="*/ 16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4 w 26"/>
                  <a:gd name="T25" fmla="*/ 14 h 23"/>
                  <a:gd name="T26" fmla="*/ 16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0"/>
                      <a:pt x="1" y="15"/>
                    </a:cubicBezTo>
                    <a:cubicBezTo>
                      <a:pt x="0" y="12"/>
                      <a:pt x="0" y="9"/>
                      <a:pt x="2" y="7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6" y="13"/>
                      <a:pt x="23" y="20"/>
                      <a:pt x="16" y="22"/>
                    </a:cubicBezTo>
                    <a:cubicBezTo>
                      <a:pt x="15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12" y="15"/>
                      <a:pt x="14" y="14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3" name="Freeform 449"/>
              <p:cNvSpPr>
                <a:spLocks noEditPoints="1"/>
              </p:cNvSpPr>
              <p:nvPr/>
            </p:nvSpPr>
            <p:spPr bwMode="auto">
              <a:xfrm>
                <a:off x="-5026025" y="3298825"/>
                <a:ext cx="55563" cy="50800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5 h 23"/>
                  <a:gd name="T4" fmla="*/ 2 w 26"/>
                  <a:gd name="T5" fmla="*/ 6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8 h 23"/>
                  <a:gd name="T12" fmla="*/ 16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1 w 26"/>
                  <a:gd name="T19" fmla="*/ 8 h 23"/>
                  <a:gd name="T20" fmla="*/ 9 w 26"/>
                  <a:gd name="T21" fmla="*/ 10 h 23"/>
                  <a:gd name="T22" fmla="*/ 8 w 26"/>
                  <a:gd name="T23" fmla="*/ 12 h 23"/>
                  <a:gd name="T24" fmla="*/ 13 w 26"/>
                  <a:gd name="T25" fmla="*/ 14 h 23"/>
                  <a:gd name="T26" fmla="*/ 16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2" y="20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3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4"/>
                      <a:pt x="22" y="20"/>
                      <a:pt x="16" y="22"/>
                    </a:cubicBezTo>
                    <a:cubicBezTo>
                      <a:pt x="14" y="23"/>
                      <a:pt x="13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9" y="14"/>
                      <a:pt x="11" y="15"/>
                      <a:pt x="13" y="14"/>
                    </a:cubicBezTo>
                    <a:cubicBezTo>
                      <a:pt x="15" y="14"/>
                      <a:pt x="17" y="12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4" name="Freeform 450"/>
              <p:cNvSpPr>
                <a:spLocks noEditPoints="1"/>
              </p:cNvSpPr>
              <p:nvPr/>
            </p:nvSpPr>
            <p:spPr bwMode="auto">
              <a:xfrm>
                <a:off x="-5033963" y="3268663"/>
                <a:ext cx="55563" cy="50800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4 h 23"/>
                  <a:gd name="T4" fmla="*/ 2 w 26"/>
                  <a:gd name="T5" fmla="*/ 5 h 23"/>
                  <a:gd name="T6" fmla="*/ 10 w 26"/>
                  <a:gd name="T7" fmla="*/ 0 h 23"/>
                  <a:gd name="T8" fmla="*/ 13 w 26"/>
                  <a:gd name="T9" fmla="*/ 0 h 23"/>
                  <a:gd name="T10" fmla="*/ 25 w 26"/>
                  <a:gd name="T11" fmla="*/ 8 h 23"/>
                  <a:gd name="T12" fmla="*/ 15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2 h 23"/>
                  <a:gd name="T24" fmla="*/ 13 w 26"/>
                  <a:gd name="T25" fmla="*/ 14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6" y="14"/>
                      <a:pt x="22" y="21"/>
                      <a:pt x="15" y="22"/>
                    </a:cubicBezTo>
                    <a:cubicBezTo>
                      <a:pt x="14" y="23"/>
                      <a:pt x="13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3" y="14"/>
                    </a:cubicBezTo>
                    <a:cubicBezTo>
                      <a:pt x="15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5" name="Freeform 451"/>
              <p:cNvSpPr>
                <a:spLocks noEditPoints="1"/>
              </p:cNvSpPr>
              <p:nvPr/>
            </p:nvSpPr>
            <p:spPr bwMode="auto">
              <a:xfrm>
                <a:off x="-5040313" y="3240088"/>
                <a:ext cx="52388" cy="46038"/>
              </a:xfrm>
              <a:custGeom>
                <a:avLst/>
                <a:gdLst>
                  <a:gd name="T0" fmla="*/ 12 w 25"/>
                  <a:gd name="T1" fmla="*/ 22 h 22"/>
                  <a:gd name="T2" fmla="*/ 6 w 25"/>
                  <a:gd name="T3" fmla="*/ 21 h 22"/>
                  <a:gd name="T4" fmla="*/ 1 w 25"/>
                  <a:gd name="T5" fmla="*/ 13 h 22"/>
                  <a:gd name="T6" fmla="*/ 3 w 25"/>
                  <a:gd name="T7" fmla="*/ 5 h 22"/>
                  <a:gd name="T8" fmla="*/ 11 w 25"/>
                  <a:gd name="T9" fmla="*/ 0 h 22"/>
                  <a:gd name="T10" fmla="*/ 13 w 25"/>
                  <a:gd name="T11" fmla="*/ 0 h 22"/>
                  <a:gd name="T12" fmla="*/ 25 w 25"/>
                  <a:gd name="T13" fmla="*/ 9 h 22"/>
                  <a:gd name="T14" fmla="*/ 22 w 25"/>
                  <a:gd name="T15" fmla="*/ 17 h 22"/>
                  <a:gd name="T16" fmla="*/ 15 w 25"/>
                  <a:gd name="T17" fmla="*/ 22 h 22"/>
                  <a:gd name="T18" fmla="*/ 12 w 25"/>
                  <a:gd name="T19" fmla="*/ 22 h 22"/>
                  <a:gd name="T20" fmla="*/ 13 w 25"/>
                  <a:gd name="T21" fmla="*/ 8 h 22"/>
                  <a:gd name="T22" fmla="*/ 12 w 25"/>
                  <a:gd name="T23" fmla="*/ 8 h 22"/>
                  <a:gd name="T24" fmla="*/ 9 w 25"/>
                  <a:gd name="T25" fmla="*/ 9 h 22"/>
                  <a:gd name="T26" fmla="*/ 9 w 25"/>
                  <a:gd name="T27" fmla="*/ 12 h 22"/>
                  <a:gd name="T28" fmla="*/ 10 w 25"/>
                  <a:gd name="T29" fmla="*/ 14 h 22"/>
                  <a:gd name="T30" fmla="*/ 13 w 25"/>
                  <a:gd name="T31" fmla="*/ 14 h 22"/>
                  <a:gd name="T32" fmla="*/ 16 w 25"/>
                  <a:gd name="T33" fmla="*/ 12 h 22"/>
                  <a:gd name="T34" fmla="*/ 17 w 25"/>
                  <a:gd name="T35" fmla="*/ 10 h 22"/>
                  <a:gd name="T36" fmla="*/ 13 w 25"/>
                  <a:gd name="T3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2">
                    <a:moveTo>
                      <a:pt x="12" y="22"/>
                    </a:moveTo>
                    <a:cubicBezTo>
                      <a:pt x="10" y="22"/>
                      <a:pt x="8" y="22"/>
                      <a:pt x="6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5" y="12"/>
                      <a:pt x="24" y="15"/>
                      <a:pt x="22" y="17"/>
                    </a:cubicBezTo>
                    <a:cubicBezTo>
                      <a:pt x="21" y="20"/>
                      <a:pt x="18" y="21"/>
                      <a:pt x="15" y="22"/>
                    </a:cubicBezTo>
                    <a:cubicBezTo>
                      <a:pt x="14" y="22"/>
                      <a:pt x="13" y="22"/>
                      <a:pt x="12" y="22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3"/>
                      <a:pt x="10" y="14"/>
                    </a:cubicBezTo>
                    <a:cubicBezTo>
                      <a:pt x="11" y="14"/>
                      <a:pt x="12" y="14"/>
                      <a:pt x="13" y="14"/>
                    </a:cubicBezTo>
                    <a:cubicBezTo>
                      <a:pt x="14" y="14"/>
                      <a:pt x="15" y="13"/>
                      <a:pt x="16" y="12"/>
                    </a:cubicBezTo>
                    <a:cubicBezTo>
                      <a:pt x="16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6" name="Freeform 452"/>
              <p:cNvSpPr>
                <a:spLocks noEditPoints="1"/>
              </p:cNvSpPr>
              <p:nvPr/>
            </p:nvSpPr>
            <p:spPr bwMode="auto">
              <a:xfrm>
                <a:off x="-5030788" y="3392488"/>
                <a:ext cx="57150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1 w 26"/>
                  <a:gd name="T5" fmla="*/ 16 h 23"/>
                  <a:gd name="T6" fmla="*/ 1 w 26"/>
                  <a:gd name="T7" fmla="*/ 7 h 23"/>
                  <a:gd name="T8" fmla="*/ 8 w 26"/>
                  <a:gd name="T9" fmla="*/ 1 h 23"/>
                  <a:gd name="T10" fmla="*/ 13 w 26"/>
                  <a:gd name="T11" fmla="*/ 0 h 23"/>
                  <a:gd name="T12" fmla="*/ 24 w 26"/>
                  <a:gd name="T13" fmla="*/ 7 h 23"/>
                  <a:gd name="T14" fmla="*/ 17 w 26"/>
                  <a:gd name="T15" fmla="*/ 22 h 23"/>
                  <a:gd name="T16" fmla="*/ 12 w 26"/>
                  <a:gd name="T17" fmla="*/ 23 h 23"/>
                  <a:gd name="T18" fmla="*/ 9 w 26"/>
                  <a:gd name="T19" fmla="*/ 13 h 23"/>
                  <a:gd name="T20" fmla="*/ 12 w 26"/>
                  <a:gd name="T21" fmla="*/ 15 h 23"/>
                  <a:gd name="T22" fmla="*/ 14 w 26"/>
                  <a:gd name="T23" fmla="*/ 15 h 23"/>
                  <a:gd name="T24" fmla="*/ 16 w 26"/>
                  <a:gd name="T25" fmla="*/ 10 h 23"/>
                  <a:gd name="T26" fmla="*/ 16 w 26"/>
                  <a:gd name="T27" fmla="*/ 10 h 23"/>
                  <a:gd name="T28" fmla="*/ 11 w 26"/>
                  <a:gd name="T29" fmla="*/ 8 h 23"/>
                  <a:gd name="T30" fmla="*/ 9 w 26"/>
                  <a:gd name="T31" fmla="*/ 10 h 23"/>
                  <a:gd name="T32" fmla="*/ 9 w 26"/>
                  <a:gd name="T33" fmla="*/ 1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1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6" y="23"/>
                      <a:pt x="14" y="23"/>
                      <a:pt x="12" y="23"/>
                    </a:cubicBezTo>
                    <a:close/>
                    <a:moveTo>
                      <a:pt x="9" y="13"/>
                    </a:moveTo>
                    <a:cubicBezTo>
                      <a:pt x="9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8"/>
                      <a:pt x="13" y="7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7" name="Freeform 453"/>
              <p:cNvSpPr>
                <a:spLocks noEditPoints="1"/>
              </p:cNvSpPr>
              <p:nvPr/>
            </p:nvSpPr>
            <p:spPr bwMode="auto">
              <a:xfrm>
                <a:off x="-5043488" y="3362325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2 w 26"/>
                  <a:gd name="T5" fmla="*/ 7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7 h 23"/>
                  <a:gd name="T12" fmla="*/ 17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4 w 26"/>
                  <a:gd name="T25" fmla="*/ 15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0"/>
                      <a:pt x="1" y="16"/>
                    </a:cubicBezTo>
                    <a:cubicBezTo>
                      <a:pt x="0" y="13"/>
                      <a:pt x="0" y="9"/>
                      <a:pt x="2" y="7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6" y="23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6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8" name="Freeform 454"/>
              <p:cNvSpPr>
                <a:spLocks noEditPoints="1"/>
              </p:cNvSpPr>
              <p:nvPr/>
            </p:nvSpPr>
            <p:spPr bwMode="auto">
              <a:xfrm>
                <a:off x="-5054600" y="3328988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6 h 24"/>
                  <a:gd name="T4" fmla="*/ 2 w 26"/>
                  <a:gd name="T5" fmla="*/ 6 h 24"/>
                  <a:gd name="T6" fmla="*/ 9 w 26"/>
                  <a:gd name="T7" fmla="*/ 1 h 24"/>
                  <a:gd name="T8" fmla="*/ 18 w 26"/>
                  <a:gd name="T9" fmla="*/ 1 h 24"/>
                  <a:gd name="T10" fmla="*/ 24 w 26"/>
                  <a:gd name="T11" fmla="*/ 8 h 24"/>
                  <a:gd name="T12" fmla="*/ 17 w 26"/>
                  <a:gd name="T13" fmla="*/ 23 h 24"/>
                  <a:gd name="T14" fmla="*/ 12 w 26"/>
                  <a:gd name="T15" fmla="*/ 24 h 24"/>
                  <a:gd name="T16" fmla="*/ 13 w 26"/>
                  <a:gd name="T17" fmla="*/ 8 h 24"/>
                  <a:gd name="T18" fmla="*/ 12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5 h 24"/>
                  <a:gd name="T26" fmla="*/ 17 w 26"/>
                  <a:gd name="T27" fmla="*/ 11 h 24"/>
                  <a:gd name="T28" fmla="*/ 15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3" y="20"/>
                      <a:pt x="1" y="16"/>
                    </a:cubicBezTo>
                    <a:cubicBezTo>
                      <a:pt x="0" y="13"/>
                      <a:pt x="0" y="9"/>
                      <a:pt x="2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6" y="0"/>
                      <a:pt x="18" y="1"/>
                    </a:cubicBezTo>
                    <a:cubicBezTo>
                      <a:pt x="21" y="3"/>
                      <a:pt x="23" y="5"/>
                      <a:pt x="24" y="8"/>
                    </a:cubicBezTo>
                    <a:cubicBezTo>
                      <a:pt x="26" y="14"/>
                      <a:pt x="23" y="21"/>
                      <a:pt x="17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6" y="15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29" name="Freeform 455"/>
              <p:cNvSpPr>
                <a:spLocks noEditPoints="1"/>
              </p:cNvSpPr>
              <p:nvPr/>
            </p:nvSpPr>
            <p:spPr bwMode="auto">
              <a:xfrm>
                <a:off x="-5062538" y="3297238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5 h 24"/>
                  <a:gd name="T4" fmla="*/ 0 w 26"/>
                  <a:gd name="T5" fmla="*/ 11 h 24"/>
                  <a:gd name="T6" fmla="*/ 2 w 26"/>
                  <a:gd name="T7" fmla="*/ 6 h 24"/>
                  <a:gd name="T8" fmla="*/ 10 w 26"/>
                  <a:gd name="T9" fmla="*/ 1 h 24"/>
                  <a:gd name="T10" fmla="*/ 19 w 26"/>
                  <a:gd name="T11" fmla="*/ 2 h 24"/>
                  <a:gd name="T12" fmla="*/ 22 w 26"/>
                  <a:gd name="T13" fmla="*/ 5 h 24"/>
                  <a:gd name="T14" fmla="*/ 24 w 26"/>
                  <a:gd name="T15" fmla="*/ 9 h 24"/>
                  <a:gd name="T16" fmla="*/ 16 w 26"/>
                  <a:gd name="T17" fmla="*/ 23 h 24"/>
                  <a:gd name="T18" fmla="*/ 12 w 26"/>
                  <a:gd name="T19" fmla="*/ 24 h 24"/>
                  <a:gd name="T20" fmla="*/ 13 w 26"/>
                  <a:gd name="T21" fmla="*/ 9 h 24"/>
                  <a:gd name="T22" fmla="*/ 12 w 26"/>
                  <a:gd name="T23" fmla="*/ 9 h 24"/>
                  <a:gd name="T24" fmla="*/ 9 w 26"/>
                  <a:gd name="T25" fmla="*/ 11 h 24"/>
                  <a:gd name="T26" fmla="*/ 8 w 26"/>
                  <a:gd name="T27" fmla="*/ 12 h 24"/>
                  <a:gd name="T28" fmla="*/ 9 w 26"/>
                  <a:gd name="T29" fmla="*/ 13 h 24"/>
                  <a:gd name="T30" fmla="*/ 13 w 26"/>
                  <a:gd name="T31" fmla="*/ 16 h 24"/>
                  <a:gd name="T32" fmla="*/ 16 w 26"/>
                  <a:gd name="T33" fmla="*/ 11 h 24"/>
                  <a:gd name="T34" fmla="*/ 16 w 26"/>
                  <a:gd name="T35" fmla="*/ 10 h 24"/>
                  <a:gd name="T36" fmla="*/ 15 w 26"/>
                  <a:gd name="T37" fmla="*/ 9 h 24"/>
                  <a:gd name="T38" fmla="*/ 13 w 26"/>
                  <a:gd name="T3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2" y="20"/>
                      <a:pt x="1" y="15"/>
                    </a:cubicBezTo>
                    <a:cubicBezTo>
                      <a:pt x="0" y="14"/>
                      <a:pt x="0" y="12"/>
                      <a:pt x="0" y="11"/>
                    </a:cubicBezTo>
                    <a:cubicBezTo>
                      <a:pt x="1" y="9"/>
                      <a:pt x="1" y="8"/>
                      <a:pt x="2" y="6"/>
                    </a:cubicBezTo>
                    <a:cubicBezTo>
                      <a:pt x="4" y="3"/>
                      <a:pt x="7" y="2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0" y="3"/>
                      <a:pt x="21" y="4"/>
                      <a:pt x="22" y="5"/>
                    </a:cubicBezTo>
                    <a:cubicBezTo>
                      <a:pt x="23" y="6"/>
                      <a:pt x="24" y="7"/>
                      <a:pt x="24" y="9"/>
                    </a:cubicBezTo>
                    <a:cubicBezTo>
                      <a:pt x="26" y="15"/>
                      <a:pt x="22" y="22"/>
                      <a:pt x="16" y="23"/>
                    </a:cubicBezTo>
                    <a:cubicBezTo>
                      <a:pt x="15" y="24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0" name="Freeform 456"/>
              <p:cNvSpPr>
                <a:spLocks noEditPoints="1"/>
              </p:cNvSpPr>
              <p:nvPr/>
            </p:nvSpPr>
            <p:spPr bwMode="auto">
              <a:xfrm>
                <a:off x="-5070475" y="3267075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2 w 26"/>
                  <a:gd name="T5" fmla="*/ 5 h 23"/>
                  <a:gd name="T6" fmla="*/ 11 w 26"/>
                  <a:gd name="T7" fmla="*/ 0 h 23"/>
                  <a:gd name="T8" fmla="*/ 13 w 26"/>
                  <a:gd name="T9" fmla="*/ 0 h 23"/>
                  <a:gd name="T10" fmla="*/ 25 w 26"/>
                  <a:gd name="T11" fmla="*/ 9 h 23"/>
                  <a:gd name="T12" fmla="*/ 16 w 26"/>
                  <a:gd name="T13" fmla="*/ 23 h 23"/>
                  <a:gd name="T14" fmla="*/ 13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2 h 23"/>
                  <a:gd name="T24" fmla="*/ 14 w 26"/>
                  <a:gd name="T25" fmla="*/ 15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9"/>
                    </a:cubicBezTo>
                    <a:cubicBezTo>
                      <a:pt x="26" y="15"/>
                      <a:pt x="22" y="21"/>
                      <a:pt x="16" y="23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4" y="15"/>
                    </a:cubicBezTo>
                    <a:cubicBezTo>
                      <a:pt x="16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1" name="Freeform 457"/>
              <p:cNvSpPr>
                <a:spLocks noEditPoints="1"/>
              </p:cNvSpPr>
              <p:nvPr/>
            </p:nvSpPr>
            <p:spPr bwMode="auto">
              <a:xfrm>
                <a:off x="-5068888" y="3387725"/>
                <a:ext cx="55563" cy="53975"/>
              </a:xfrm>
              <a:custGeom>
                <a:avLst/>
                <a:gdLst>
                  <a:gd name="T0" fmla="*/ 12 w 26"/>
                  <a:gd name="T1" fmla="*/ 25 h 25"/>
                  <a:gd name="T2" fmla="*/ 1 w 26"/>
                  <a:gd name="T3" fmla="*/ 17 h 25"/>
                  <a:gd name="T4" fmla="*/ 1 w 26"/>
                  <a:gd name="T5" fmla="*/ 7 h 25"/>
                  <a:gd name="T6" fmla="*/ 8 w 26"/>
                  <a:gd name="T7" fmla="*/ 1 h 25"/>
                  <a:gd name="T8" fmla="*/ 12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2 w 26"/>
                  <a:gd name="T15" fmla="*/ 25 h 25"/>
                  <a:gd name="T16" fmla="*/ 12 w 26"/>
                  <a:gd name="T17" fmla="*/ 9 h 25"/>
                  <a:gd name="T18" fmla="*/ 11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6 h 25"/>
                  <a:gd name="T26" fmla="*/ 16 w 26"/>
                  <a:gd name="T27" fmla="*/ 11 h 25"/>
                  <a:gd name="T28" fmla="*/ 12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7" y="25"/>
                      <a:pt x="3" y="22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7" y="0"/>
                      <a:pt x="22" y="3"/>
                      <a:pt x="24" y="8"/>
                    </a:cubicBezTo>
                    <a:cubicBezTo>
                      <a:pt x="26" y="14"/>
                      <a:pt x="23" y="21"/>
                      <a:pt x="17" y="24"/>
                    </a:cubicBezTo>
                    <a:cubicBezTo>
                      <a:pt x="15" y="24"/>
                      <a:pt x="14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6"/>
                      <a:pt x="12" y="17"/>
                      <a:pt x="14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2" name="Freeform 458"/>
              <p:cNvSpPr>
                <a:spLocks noEditPoints="1"/>
              </p:cNvSpPr>
              <p:nvPr/>
            </p:nvSpPr>
            <p:spPr bwMode="auto">
              <a:xfrm>
                <a:off x="-5081588" y="335597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6 h 25"/>
                  <a:gd name="T4" fmla="*/ 2 w 26"/>
                  <a:gd name="T5" fmla="*/ 7 h 25"/>
                  <a:gd name="T6" fmla="*/ 9 w 26"/>
                  <a:gd name="T7" fmla="*/ 1 h 25"/>
                  <a:gd name="T8" fmla="*/ 13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3 w 26"/>
                  <a:gd name="T15" fmla="*/ 25 h 25"/>
                  <a:gd name="T16" fmla="*/ 13 w 26"/>
                  <a:gd name="T17" fmla="*/ 8 h 25"/>
                  <a:gd name="T18" fmla="*/ 12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6 h 25"/>
                  <a:gd name="T26" fmla="*/ 17 w 26"/>
                  <a:gd name="T27" fmla="*/ 11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1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3" y="4"/>
                      <a:pt x="6" y="2"/>
                      <a:pt x="9" y="1"/>
                    </a:cubicBezTo>
                    <a:cubicBezTo>
                      <a:pt x="10" y="1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8"/>
                    </a:cubicBezTo>
                    <a:cubicBezTo>
                      <a:pt x="26" y="15"/>
                      <a:pt x="23" y="21"/>
                      <a:pt x="17" y="24"/>
                    </a:cubicBezTo>
                    <a:cubicBezTo>
                      <a:pt x="16" y="24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6" y="15"/>
                      <a:pt x="17" y="13"/>
                      <a:pt x="17" y="11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3" name="Freeform 459"/>
              <p:cNvSpPr>
                <a:spLocks noEditPoints="1"/>
              </p:cNvSpPr>
              <p:nvPr/>
            </p:nvSpPr>
            <p:spPr bwMode="auto">
              <a:xfrm>
                <a:off x="-5092700" y="3322638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7 w 26"/>
                  <a:gd name="T3" fmla="*/ 23 h 24"/>
                  <a:gd name="T4" fmla="*/ 1 w 26"/>
                  <a:gd name="T5" fmla="*/ 15 h 24"/>
                  <a:gd name="T6" fmla="*/ 2 w 26"/>
                  <a:gd name="T7" fmla="*/ 6 h 24"/>
                  <a:gd name="T8" fmla="*/ 10 w 26"/>
                  <a:gd name="T9" fmla="*/ 0 h 24"/>
                  <a:gd name="T10" fmla="*/ 13 w 26"/>
                  <a:gd name="T11" fmla="*/ 0 h 24"/>
                  <a:gd name="T12" fmla="*/ 25 w 26"/>
                  <a:gd name="T13" fmla="*/ 9 h 24"/>
                  <a:gd name="T14" fmla="*/ 24 w 26"/>
                  <a:gd name="T15" fmla="*/ 18 h 24"/>
                  <a:gd name="T16" fmla="*/ 17 w 26"/>
                  <a:gd name="T17" fmla="*/ 24 h 24"/>
                  <a:gd name="T18" fmla="*/ 13 w 26"/>
                  <a:gd name="T19" fmla="*/ 24 h 24"/>
                  <a:gd name="T20" fmla="*/ 13 w 26"/>
                  <a:gd name="T21" fmla="*/ 8 h 24"/>
                  <a:gd name="T22" fmla="*/ 12 w 26"/>
                  <a:gd name="T23" fmla="*/ 8 h 24"/>
                  <a:gd name="T24" fmla="*/ 9 w 26"/>
                  <a:gd name="T25" fmla="*/ 10 h 24"/>
                  <a:gd name="T26" fmla="*/ 9 w 26"/>
                  <a:gd name="T27" fmla="*/ 13 h 24"/>
                  <a:gd name="T28" fmla="*/ 11 w 26"/>
                  <a:gd name="T29" fmla="*/ 16 h 24"/>
                  <a:gd name="T30" fmla="*/ 14 w 26"/>
                  <a:gd name="T31" fmla="*/ 16 h 24"/>
                  <a:gd name="T32" fmla="*/ 16 w 26"/>
                  <a:gd name="T33" fmla="*/ 14 h 24"/>
                  <a:gd name="T34" fmla="*/ 17 w 26"/>
                  <a:gd name="T35" fmla="*/ 11 h 24"/>
                  <a:gd name="T36" fmla="*/ 13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1"/>
                      <a:pt x="2" y="19"/>
                      <a:pt x="1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20" y="23"/>
                      <a:pt x="17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4" name="Freeform 460"/>
              <p:cNvSpPr>
                <a:spLocks noEditPoints="1"/>
              </p:cNvSpPr>
              <p:nvPr/>
            </p:nvSpPr>
            <p:spPr bwMode="auto">
              <a:xfrm>
                <a:off x="-5100638" y="3290888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4 h 24"/>
                  <a:gd name="T6" fmla="*/ 3 w 25"/>
                  <a:gd name="T7" fmla="*/ 5 h 24"/>
                  <a:gd name="T8" fmla="*/ 10 w 25"/>
                  <a:gd name="T9" fmla="*/ 0 h 24"/>
                  <a:gd name="T10" fmla="*/ 13 w 25"/>
                  <a:gd name="T11" fmla="*/ 0 h 24"/>
                  <a:gd name="T12" fmla="*/ 25 w 25"/>
                  <a:gd name="T13" fmla="*/ 9 h 24"/>
                  <a:gd name="T14" fmla="*/ 23 w 25"/>
                  <a:gd name="T15" fmla="*/ 18 h 24"/>
                  <a:gd name="T16" fmla="*/ 16 w 25"/>
                  <a:gd name="T17" fmla="*/ 23 h 24"/>
                  <a:gd name="T18" fmla="*/ 13 w 25"/>
                  <a:gd name="T19" fmla="*/ 24 h 24"/>
                  <a:gd name="T20" fmla="*/ 13 w 25"/>
                  <a:gd name="T21" fmla="*/ 8 h 24"/>
                  <a:gd name="T22" fmla="*/ 12 w 25"/>
                  <a:gd name="T23" fmla="*/ 8 h 24"/>
                  <a:gd name="T24" fmla="*/ 9 w 25"/>
                  <a:gd name="T25" fmla="*/ 9 h 24"/>
                  <a:gd name="T26" fmla="*/ 9 w 25"/>
                  <a:gd name="T27" fmla="*/ 13 h 24"/>
                  <a:gd name="T28" fmla="*/ 11 w 25"/>
                  <a:gd name="T29" fmla="*/ 15 h 24"/>
                  <a:gd name="T30" fmla="*/ 14 w 25"/>
                  <a:gd name="T31" fmla="*/ 15 h 24"/>
                  <a:gd name="T32" fmla="*/ 16 w 25"/>
                  <a:gd name="T33" fmla="*/ 14 h 24"/>
                  <a:gd name="T34" fmla="*/ 17 w 25"/>
                  <a:gd name="T35" fmla="*/ 11 h 24"/>
                  <a:gd name="T36" fmla="*/ 13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8" y="23"/>
                      <a:pt x="7" y="22"/>
                    </a:cubicBezTo>
                    <a:cubicBezTo>
                      <a:pt x="4" y="20"/>
                      <a:pt x="2" y="18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4" y="2"/>
                      <a:pt x="7" y="0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9"/>
                    </a:cubicBezTo>
                    <a:cubicBezTo>
                      <a:pt x="25" y="12"/>
                      <a:pt x="25" y="15"/>
                      <a:pt x="23" y="18"/>
                    </a:cubicBezTo>
                    <a:cubicBezTo>
                      <a:pt x="22" y="20"/>
                      <a:pt x="19" y="22"/>
                      <a:pt x="16" y="23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3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5" name="Freeform 461"/>
              <p:cNvSpPr>
                <a:spLocks noEditPoints="1"/>
              </p:cNvSpPr>
              <p:nvPr/>
            </p:nvSpPr>
            <p:spPr bwMode="auto">
              <a:xfrm>
                <a:off x="-5108575" y="3382963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7 h 25"/>
                  <a:gd name="T4" fmla="*/ 1 w 26"/>
                  <a:gd name="T5" fmla="*/ 7 h 25"/>
                  <a:gd name="T6" fmla="*/ 8 w 26"/>
                  <a:gd name="T7" fmla="*/ 1 h 25"/>
                  <a:gd name="T8" fmla="*/ 12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3 w 26"/>
                  <a:gd name="T15" fmla="*/ 25 h 25"/>
                  <a:gd name="T16" fmla="*/ 12 w 26"/>
                  <a:gd name="T17" fmla="*/ 8 h 25"/>
                  <a:gd name="T18" fmla="*/ 11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7 h 25"/>
                  <a:gd name="T26" fmla="*/ 16 w 26"/>
                  <a:gd name="T27" fmla="*/ 11 h 25"/>
                  <a:gd name="T28" fmla="*/ 12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2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7" y="0"/>
                      <a:pt x="22" y="4"/>
                      <a:pt x="24" y="8"/>
                    </a:cubicBezTo>
                    <a:cubicBezTo>
                      <a:pt x="26" y="15"/>
                      <a:pt x="23" y="22"/>
                      <a:pt x="17" y="24"/>
                    </a:cubicBezTo>
                    <a:cubicBezTo>
                      <a:pt x="16" y="25"/>
                      <a:pt x="14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6"/>
                      <a:pt x="12" y="18"/>
                      <a:pt x="14" y="17"/>
                    </a:cubicBezTo>
                    <a:cubicBezTo>
                      <a:pt x="16" y="16"/>
                      <a:pt x="17" y="13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6" name="Freeform 462"/>
              <p:cNvSpPr>
                <a:spLocks noEditPoints="1"/>
              </p:cNvSpPr>
              <p:nvPr/>
            </p:nvSpPr>
            <p:spPr bwMode="auto">
              <a:xfrm>
                <a:off x="-5181600" y="3346450"/>
                <a:ext cx="87313" cy="85725"/>
              </a:xfrm>
              <a:custGeom>
                <a:avLst/>
                <a:gdLst>
                  <a:gd name="T0" fmla="*/ 20 w 40"/>
                  <a:gd name="T1" fmla="*/ 40 h 40"/>
                  <a:gd name="T2" fmla="*/ 2 w 40"/>
                  <a:gd name="T3" fmla="*/ 26 h 40"/>
                  <a:gd name="T4" fmla="*/ 1 w 40"/>
                  <a:gd name="T5" fmla="*/ 18 h 40"/>
                  <a:gd name="T6" fmla="*/ 2 w 40"/>
                  <a:gd name="T7" fmla="*/ 11 h 40"/>
                  <a:gd name="T8" fmla="*/ 14 w 40"/>
                  <a:gd name="T9" fmla="*/ 2 h 40"/>
                  <a:gd name="T10" fmla="*/ 28 w 40"/>
                  <a:gd name="T11" fmla="*/ 4 h 40"/>
                  <a:gd name="T12" fmla="*/ 33 w 40"/>
                  <a:gd name="T13" fmla="*/ 9 h 40"/>
                  <a:gd name="T14" fmla="*/ 36 w 40"/>
                  <a:gd name="T15" fmla="*/ 15 h 40"/>
                  <a:gd name="T16" fmla="*/ 25 w 40"/>
                  <a:gd name="T17" fmla="*/ 39 h 40"/>
                  <a:gd name="T18" fmla="*/ 20 w 40"/>
                  <a:gd name="T19" fmla="*/ 40 h 40"/>
                  <a:gd name="T20" fmla="*/ 18 w 40"/>
                  <a:gd name="T21" fmla="*/ 9 h 40"/>
                  <a:gd name="T22" fmla="*/ 16 w 40"/>
                  <a:gd name="T23" fmla="*/ 9 h 40"/>
                  <a:gd name="T24" fmla="*/ 10 w 40"/>
                  <a:gd name="T25" fmla="*/ 14 h 40"/>
                  <a:gd name="T26" fmla="*/ 9 w 40"/>
                  <a:gd name="T27" fmla="*/ 19 h 40"/>
                  <a:gd name="T28" fmla="*/ 9 w 40"/>
                  <a:gd name="T29" fmla="*/ 24 h 40"/>
                  <a:gd name="T30" fmla="*/ 20 w 40"/>
                  <a:gd name="T31" fmla="*/ 32 h 40"/>
                  <a:gd name="T32" fmla="*/ 23 w 40"/>
                  <a:gd name="T33" fmla="*/ 32 h 40"/>
                  <a:gd name="T34" fmla="*/ 29 w 40"/>
                  <a:gd name="T35" fmla="*/ 18 h 40"/>
                  <a:gd name="T36" fmla="*/ 27 w 40"/>
                  <a:gd name="T37" fmla="*/ 13 h 40"/>
                  <a:gd name="T38" fmla="*/ 23 w 40"/>
                  <a:gd name="T39" fmla="*/ 11 h 40"/>
                  <a:gd name="T40" fmla="*/ 18 w 40"/>
                  <a:gd name="T41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12" y="40"/>
                      <a:pt x="4" y="35"/>
                      <a:pt x="2" y="26"/>
                    </a:cubicBezTo>
                    <a:cubicBezTo>
                      <a:pt x="1" y="24"/>
                      <a:pt x="0" y="21"/>
                      <a:pt x="1" y="18"/>
                    </a:cubicBezTo>
                    <a:cubicBezTo>
                      <a:pt x="1" y="16"/>
                      <a:pt x="1" y="13"/>
                      <a:pt x="2" y="11"/>
                    </a:cubicBezTo>
                    <a:cubicBezTo>
                      <a:pt x="5" y="6"/>
                      <a:pt x="9" y="3"/>
                      <a:pt x="14" y="2"/>
                    </a:cubicBezTo>
                    <a:cubicBezTo>
                      <a:pt x="18" y="0"/>
                      <a:pt x="23" y="1"/>
                      <a:pt x="28" y="4"/>
                    </a:cubicBezTo>
                    <a:cubicBezTo>
                      <a:pt x="30" y="5"/>
                      <a:pt x="32" y="7"/>
                      <a:pt x="33" y="9"/>
                    </a:cubicBezTo>
                    <a:cubicBezTo>
                      <a:pt x="34" y="10"/>
                      <a:pt x="35" y="12"/>
                      <a:pt x="36" y="15"/>
                    </a:cubicBezTo>
                    <a:cubicBezTo>
                      <a:pt x="40" y="25"/>
                      <a:pt x="35" y="36"/>
                      <a:pt x="25" y="39"/>
                    </a:cubicBezTo>
                    <a:cubicBezTo>
                      <a:pt x="24" y="40"/>
                      <a:pt x="22" y="40"/>
                      <a:pt x="20" y="40"/>
                    </a:cubicBezTo>
                    <a:close/>
                    <a:moveTo>
                      <a:pt x="18" y="9"/>
                    </a:moveTo>
                    <a:cubicBezTo>
                      <a:pt x="17" y="9"/>
                      <a:pt x="16" y="9"/>
                      <a:pt x="16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9" y="16"/>
                      <a:pt x="9" y="17"/>
                      <a:pt x="9" y="19"/>
                    </a:cubicBezTo>
                    <a:cubicBezTo>
                      <a:pt x="9" y="21"/>
                      <a:pt x="9" y="22"/>
                      <a:pt x="9" y="24"/>
                    </a:cubicBezTo>
                    <a:cubicBezTo>
                      <a:pt x="11" y="29"/>
                      <a:pt x="15" y="32"/>
                      <a:pt x="20" y="32"/>
                    </a:cubicBezTo>
                    <a:cubicBezTo>
                      <a:pt x="21" y="32"/>
                      <a:pt x="22" y="32"/>
                      <a:pt x="23" y="32"/>
                    </a:cubicBezTo>
                    <a:cubicBezTo>
                      <a:pt x="28" y="30"/>
                      <a:pt x="31" y="23"/>
                      <a:pt x="29" y="18"/>
                    </a:cubicBezTo>
                    <a:cubicBezTo>
                      <a:pt x="28" y="16"/>
                      <a:pt x="27" y="15"/>
                      <a:pt x="27" y="13"/>
                    </a:cubicBezTo>
                    <a:cubicBezTo>
                      <a:pt x="26" y="12"/>
                      <a:pt x="25" y="11"/>
                      <a:pt x="23" y="11"/>
                    </a:cubicBezTo>
                    <a:cubicBezTo>
                      <a:pt x="22" y="10"/>
                      <a:pt x="20" y="9"/>
                      <a:pt x="1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7" name="Freeform 463"/>
              <p:cNvSpPr>
                <a:spLocks noEditPoints="1"/>
              </p:cNvSpPr>
              <p:nvPr/>
            </p:nvSpPr>
            <p:spPr bwMode="auto">
              <a:xfrm>
                <a:off x="-5121275" y="3349625"/>
                <a:ext cx="58738" cy="52388"/>
              </a:xfrm>
              <a:custGeom>
                <a:avLst/>
                <a:gdLst>
                  <a:gd name="T0" fmla="*/ 13 w 27"/>
                  <a:gd name="T1" fmla="*/ 25 h 25"/>
                  <a:gd name="T2" fmla="*/ 1 w 27"/>
                  <a:gd name="T3" fmla="*/ 16 h 25"/>
                  <a:gd name="T4" fmla="*/ 2 w 27"/>
                  <a:gd name="T5" fmla="*/ 7 h 25"/>
                  <a:gd name="T6" fmla="*/ 9 w 27"/>
                  <a:gd name="T7" fmla="*/ 1 h 25"/>
                  <a:gd name="T8" fmla="*/ 19 w 27"/>
                  <a:gd name="T9" fmla="*/ 2 h 25"/>
                  <a:gd name="T10" fmla="*/ 24 w 27"/>
                  <a:gd name="T11" fmla="*/ 9 h 25"/>
                  <a:gd name="T12" fmla="*/ 17 w 27"/>
                  <a:gd name="T13" fmla="*/ 24 h 25"/>
                  <a:gd name="T14" fmla="*/ 13 w 27"/>
                  <a:gd name="T15" fmla="*/ 25 h 25"/>
                  <a:gd name="T16" fmla="*/ 13 w 27"/>
                  <a:gd name="T17" fmla="*/ 8 h 25"/>
                  <a:gd name="T18" fmla="*/ 12 w 27"/>
                  <a:gd name="T19" fmla="*/ 9 h 25"/>
                  <a:gd name="T20" fmla="*/ 9 w 27"/>
                  <a:gd name="T21" fmla="*/ 11 h 25"/>
                  <a:gd name="T22" fmla="*/ 9 w 27"/>
                  <a:gd name="T23" fmla="*/ 14 h 25"/>
                  <a:gd name="T24" fmla="*/ 14 w 27"/>
                  <a:gd name="T25" fmla="*/ 17 h 25"/>
                  <a:gd name="T26" fmla="*/ 17 w 27"/>
                  <a:gd name="T27" fmla="*/ 12 h 25"/>
                  <a:gd name="T28" fmla="*/ 15 w 27"/>
                  <a:gd name="T29" fmla="*/ 9 h 25"/>
                  <a:gd name="T30" fmla="*/ 13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8" y="25"/>
                      <a:pt x="3" y="22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6" y="0"/>
                      <a:pt x="19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7" y="15"/>
                      <a:pt x="23" y="22"/>
                      <a:pt x="17" y="24"/>
                    </a:cubicBezTo>
                    <a:cubicBezTo>
                      <a:pt x="16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2" y="18"/>
                      <a:pt x="14" y="17"/>
                    </a:cubicBezTo>
                    <a:cubicBezTo>
                      <a:pt x="16" y="16"/>
                      <a:pt x="17" y="14"/>
                      <a:pt x="17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8" name="Freeform 464"/>
              <p:cNvSpPr>
                <a:spLocks noEditPoints="1"/>
              </p:cNvSpPr>
              <p:nvPr/>
            </p:nvSpPr>
            <p:spPr bwMode="auto">
              <a:xfrm>
                <a:off x="-5129213" y="3314700"/>
                <a:ext cx="55563" cy="53975"/>
              </a:xfrm>
              <a:custGeom>
                <a:avLst/>
                <a:gdLst>
                  <a:gd name="T0" fmla="*/ 12 w 26"/>
                  <a:gd name="T1" fmla="*/ 25 h 25"/>
                  <a:gd name="T2" fmla="*/ 0 w 26"/>
                  <a:gd name="T3" fmla="*/ 16 h 25"/>
                  <a:gd name="T4" fmla="*/ 0 w 26"/>
                  <a:gd name="T5" fmla="*/ 11 h 25"/>
                  <a:gd name="T6" fmla="*/ 2 w 26"/>
                  <a:gd name="T7" fmla="*/ 6 h 25"/>
                  <a:gd name="T8" fmla="*/ 9 w 26"/>
                  <a:gd name="T9" fmla="*/ 0 h 25"/>
                  <a:gd name="T10" fmla="*/ 18 w 26"/>
                  <a:gd name="T11" fmla="*/ 2 h 25"/>
                  <a:gd name="T12" fmla="*/ 22 w 26"/>
                  <a:gd name="T13" fmla="*/ 5 h 25"/>
                  <a:gd name="T14" fmla="*/ 24 w 26"/>
                  <a:gd name="T15" fmla="*/ 9 h 25"/>
                  <a:gd name="T16" fmla="*/ 16 w 26"/>
                  <a:gd name="T17" fmla="*/ 25 h 25"/>
                  <a:gd name="T18" fmla="*/ 12 w 26"/>
                  <a:gd name="T19" fmla="*/ 25 h 25"/>
                  <a:gd name="T20" fmla="*/ 12 w 26"/>
                  <a:gd name="T21" fmla="*/ 8 h 25"/>
                  <a:gd name="T22" fmla="*/ 11 w 26"/>
                  <a:gd name="T23" fmla="*/ 8 h 25"/>
                  <a:gd name="T24" fmla="*/ 9 w 26"/>
                  <a:gd name="T25" fmla="*/ 10 h 25"/>
                  <a:gd name="T26" fmla="*/ 8 w 26"/>
                  <a:gd name="T27" fmla="*/ 12 h 25"/>
                  <a:gd name="T28" fmla="*/ 8 w 26"/>
                  <a:gd name="T29" fmla="*/ 14 h 25"/>
                  <a:gd name="T30" fmla="*/ 13 w 26"/>
                  <a:gd name="T31" fmla="*/ 17 h 25"/>
                  <a:gd name="T32" fmla="*/ 16 w 26"/>
                  <a:gd name="T33" fmla="*/ 12 h 25"/>
                  <a:gd name="T34" fmla="*/ 15 w 26"/>
                  <a:gd name="T35" fmla="*/ 10 h 25"/>
                  <a:gd name="T36" fmla="*/ 14 w 26"/>
                  <a:gd name="T37" fmla="*/ 9 h 25"/>
                  <a:gd name="T38" fmla="*/ 12 w 26"/>
                  <a:gd name="T3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7" y="25"/>
                      <a:pt x="2" y="21"/>
                      <a:pt x="0" y="16"/>
                    </a:cubicBezTo>
                    <a:cubicBezTo>
                      <a:pt x="0" y="14"/>
                      <a:pt x="0" y="12"/>
                      <a:pt x="0" y="11"/>
                    </a:cubicBezTo>
                    <a:cubicBezTo>
                      <a:pt x="0" y="9"/>
                      <a:pt x="1" y="8"/>
                      <a:pt x="2" y="6"/>
                    </a:cubicBezTo>
                    <a:cubicBezTo>
                      <a:pt x="3" y="3"/>
                      <a:pt x="6" y="1"/>
                      <a:pt x="9" y="0"/>
                    </a:cubicBezTo>
                    <a:cubicBezTo>
                      <a:pt x="12" y="0"/>
                      <a:pt x="16" y="0"/>
                      <a:pt x="18" y="2"/>
                    </a:cubicBezTo>
                    <a:cubicBezTo>
                      <a:pt x="20" y="3"/>
                      <a:pt x="21" y="4"/>
                      <a:pt x="22" y="5"/>
                    </a:cubicBezTo>
                    <a:cubicBezTo>
                      <a:pt x="23" y="6"/>
                      <a:pt x="23" y="8"/>
                      <a:pt x="24" y="9"/>
                    </a:cubicBezTo>
                    <a:cubicBezTo>
                      <a:pt x="26" y="16"/>
                      <a:pt x="22" y="23"/>
                      <a:pt x="16" y="25"/>
                    </a:cubicBezTo>
                    <a:cubicBezTo>
                      <a:pt x="15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4"/>
                    </a:cubicBezTo>
                    <a:cubicBezTo>
                      <a:pt x="9" y="16"/>
                      <a:pt x="11" y="17"/>
                      <a:pt x="13" y="17"/>
                    </a:cubicBezTo>
                    <a:cubicBezTo>
                      <a:pt x="15" y="16"/>
                      <a:pt x="17" y="14"/>
                      <a:pt x="16" y="12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9" name="Freeform 465"/>
              <p:cNvSpPr>
                <a:spLocks noEditPoints="1"/>
              </p:cNvSpPr>
              <p:nvPr/>
            </p:nvSpPr>
            <p:spPr bwMode="auto">
              <a:xfrm>
                <a:off x="-5048250" y="318928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4 h 24"/>
                  <a:gd name="T4" fmla="*/ 3 w 25"/>
                  <a:gd name="T5" fmla="*/ 6 h 24"/>
                  <a:gd name="T6" fmla="*/ 11 w 25"/>
                  <a:gd name="T7" fmla="*/ 1 h 24"/>
                  <a:gd name="T8" fmla="*/ 25 w 25"/>
                  <a:gd name="T9" fmla="*/ 11 h 24"/>
                  <a:gd name="T10" fmla="*/ 14 w 25"/>
                  <a:gd name="T11" fmla="*/ 24 h 24"/>
                  <a:gd name="T12" fmla="*/ 12 w 25"/>
                  <a:gd name="T13" fmla="*/ 24 h 24"/>
                  <a:gd name="T14" fmla="*/ 13 w 25"/>
                  <a:gd name="T15" fmla="*/ 9 h 24"/>
                  <a:gd name="T16" fmla="*/ 12 w 25"/>
                  <a:gd name="T17" fmla="*/ 9 h 24"/>
                  <a:gd name="T18" fmla="*/ 9 w 25"/>
                  <a:gd name="T19" fmla="*/ 11 h 24"/>
                  <a:gd name="T20" fmla="*/ 8 w 25"/>
                  <a:gd name="T21" fmla="*/ 13 h 24"/>
                  <a:gd name="T22" fmla="*/ 13 w 25"/>
                  <a:gd name="T23" fmla="*/ 16 h 24"/>
                  <a:gd name="T24" fmla="*/ 17 w 25"/>
                  <a:gd name="T25" fmla="*/ 12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19"/>
                      <a:pt x="0" y="14"/>
                    </a:cubicBezTo>
                    <a:cubicBezTo>
                      <a:pt x="0" y="11"/>
                      <a:pt x="1" y="8"/>
                      <a:pt x="3" y="6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8" y="0"/>
                      <a:pt x="24" y="5"/>
                      <a:pt x="25" y="11"/>
                    </a:cubicBezTo>
                    <a:cubicBezTo>
                      <a:pt x="25" y="17"/>
                      <a:pt x="21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6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0" name="Freeform 466"/>
              <p:cNvSpPr>
                <a:spLocks noEditPoints="1"/>
              </p:cNvSpPr>
              <p:nvPr/>
            </p:nvSpPr>
            <p:spPr bwMode="auto">
              <a:xfrm>
                <a:off x="-5049838" y="316071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0 w 25"/>
                  <a:gd name="T3" fmla="*/ 13 h 23"/>
                  <a:gd name="T4" fmla="*/ 3 w 25"/>
                  <a:gd name="T5" fmla="*/ 4 h 23"/>
                  <a:gd name="T6" fmla="*/ 12 w 25"/>
                  <a:gd name="T7" fmla="*/ 0 h 23"/>
                  <a:gd name="T8" fmla="*/ 20 w 25"/>
                  <a:gd name="T9" fmla="*/ 3 h 23"/>
                  <a:gd name="T10" fmla="*/ 24 w 25"/>
                  <a:gd name="T11" fmla="*/ 11 h 23"/>
                  <a:gd name="T12" fmla="*/ 13 w 25"/>
                  <a:gd name="T13" fmla="*/ 23 h 23"/>
                  <a:gd name="T14" fmla="*/ 12 w 25"/>
                  <a:gd name="T15" fmla="*/ 23 h 23"/>
                  <a:gd name="T16" fmla="*/ 12 w 25"/>
                  <a:gd name="T17" fmla="*/ 9 h 23"/>
                  <a:gd name="T18" fmla="*/ 12 w 25"/>
                  <a:gd name="T19" fmla="*/ 9 h 23"/>
                  <a:gd name="T20" fmla="*/ 9 w 25"/>
                  <a:gd name="T21" fmla="*/ 10 h 23"/>
                  <a:gd name="T22" fmla="*/ 8 w 25"/>
                  <a:gd name="T23" fmla="*/ 12 h 23"/>
                  <a:gd name="T24" fmla="*/ 12 w 25"/>
                  <a:gd name="T25" fmla="*/ 15 h 23"/>
                  <a:gd name="T26" fmla="*/ 16 w 25"/>
                  <a:gd name="T27" fmla="*/ 12 h 23"/>
                  <a:gd name="T28" fmla="*/ 15 w 25"/>
                  <a:gd name="T29" fmla="*/ 10 h 23"/>
                  <a:gd name="T30" fmla="*/ 12 w 25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6" y="23"/>
                      <a:pt x="1" y="19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1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5" y="17"/>
                      <a:pt x="20" y="22"/>
                      <a:pt x="13" y="23"/>
                    </a:cubicBezTo>
                    <a:cubicBezTo>
                      <a:pt x="13" y="23"/>
                      <a:pt x="12" y="23"/>
                      <a:pt x="12" y="23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5"/>
                      <a:pt x="12" y="15"/>
                    </a:cubicBezTo>
                    <a:cubicBezTo>
                      <a:pt x="15" y="15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1" name="Freeform 467"/>
              <p:cNvSpPr>
                <a:spLocks noEditPoints="1"/>
              </p:cNvSpPr>
              <p:nvPr/>
            </p:nvSpPr>
            <p:spPr bwMode="auto">
              <a:xfrm>
                <a:off x="-5051425" y="3130550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0 w 25"/>
                  <a:gd name="T3" fmla="*/ 12 h 23"/>
                  <a:gd name="T4" fmla="*/ 4 w 25"/>
                  <a:gd name="T5" fmla="*/ 3 h 23"/>
                  <a:gd name="T6" fmla="*/ 12 w 25"/>
                  <a:gd name="T7" fmla="*/ 0 h 23"/>
                  <a:gd name="T8" fmla="*/ 25 w 25"/>
                  <a:gd name="T9" fmla="*/ 11 h 23"/>
                  <a:gd name="T10" fmla="*/ 13 w 25"/>
                  <a:gd name="T11" fmla="*/ 23 h 23"/>
                  <a:gd name="T12" fmla="*/ 12 w 25"/>
                  <a:gd name="T13" fmla="*/ 23 h 23"/>
                  <a:gd name="T14" fmla="*/ 12 w 25"/>
                  <a:gd name="T15" fmla="*/ 8 h 23"/>
                  <a:gd name="T16" fmla="*/ 9 w 25"/>
                  <a:gd name="T17" fmla="*/ 9 h 23"/>
                  <a:gd name="T18" fmla="*/ 8 w 25"/>
                  <a:gd name="T19" fmla="*/ 11 h 23"/>
                  <a:gd name="T20" fmla="*/ 12 w 25"/>
                  <a:gd name="T21" fmla="*/ 15 h 23"/>
                  <a:gd name="T22" fmla="*/ 13 w 25"/>
                  <a:gd name="T23" fmla="*/ 14 h 23"/>
                  <a:gd name="T24" fmla="*/ 17 w 25"/>
                  <a:gd name="T25" fmla="*/ 11 h 23"/>
                  <a:gd name="T26" fmla="*/ 12 w 25"/>
                  <a:gd name="T2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6" y="23"/>
                      <a:pt x="1" y="18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9" y="0"/>
                      <a:pt x="25" y="5"/>
                      <a:pt x="25" y="11"/>
                    </a:cubicBezTo>
                    <a:cubicBezTo>
                      <a:pt x="25" y="17"/>
                      <a:pt x="20" y="22"/>
                      <a:pt x="13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0"/>
                      <a:pt x="8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5" y="14"/>
                      <a:pt x="17" y="13"/>
                      <a:pt x="17" y="11"/>
                    </a:cubicBezTo>
                    <a:cubicBezTo>
                      <a:pt x="17" y="9"/>
                      <a:pt x="15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2" name="Freeform 468"/>
              <p:cNvSpPr>
                <a:spLocks noEditPoints="1"/>
              </p:cNvSpPr>
              <p:nvPr/>
            </p:nvSpPr>
            <p:spPr bwMode="auto">
              <a:xfrm>
                <a:off x="-5051425" y="309721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4 w 25"/>
                  <a:gd name="T3" fmla="*/ 19 h 23"/>
                  <a:gd name="T4" fmla="*/ 0 w 25"/>
                  <a:gd name="T5" fmla="*/ 11 h 23"/>
                  <a:gd name="T6" fmla="*/ 13 w 25"/>
                  <a:gd name="T7" fmla="*/ 0 h 23"/>
                  <a:gd name="T8" fmla="*/ 25 w 25"/>
                  <a:gd name="T9" fmla="*/ 12 h 23"/>
                  <a:gd name="T10" fmla="*/ 12 w 25"/>
                  <a:gd name="T11" fmla="*/ 23 h 23"/>
                  <a:gd name="T12" fmla="*/ 12 w 25"/>
                  <a:gd name="T13" fmla="*/ 8 h 23"/>
                  <a:gd name="T14" fmla="*/ 8 w 25"/>
                  <a:gd name="T15" fmla="*/ 12 h 23"/>
                  <a:gd name="T16" fmla="*/ 9 w 25"/>
                  <a:gd name="T17" fmla="*/ 14 h 23"/>
                  <a:gd name="T18" fmla="*/ 12 w 25"/>
                  <a:gd name="T19" fmla="*/ 15 h 23"/>
                  <a:gd name="T20" fmla="*/ 12 w 25"/>
                  <a:gd name="T21" fmla="*/ 19 h 23"/>
                  <a:gd name="T22" fmla="*/ 12 w 25"/>
                  <a:gd name="T23" fmla="*/ 15 h 23"/>
                  <a:gd name="T24" fmla="*/ 17 w 25"/>
                  <a:gd name="T25" fmla="*/ 12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9" y="23"/>
                      <a:pt x="6" y="22"/>
                      <a:pt x="4" y="19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20" y="1"/>
                      <a:pt x="25" y="6"/>
                      <a:pt x="25" y="12"/>
                    </a:cubicBezTo>
                    <a:cubicBezTo>
                      <a:pt x="25" y="18"/>
                      <a:pt x="19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9" y="13"/>
                      <a:pt x="9" y="14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5" y="15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3" name="Freeform 469"/>
              <p:cNvSpPr>
                <a:spLocks noEditPoints="1"/>
              </p:cNvSpPr>
              <p:nvPr/>
            </p:nvSpPr>
            <p:spPr bwMode="auto">
              <a:xfrm>
                <a:off x="-5049838" y="306546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2 w 25"/>
                  <a:gd name="T3" fmla="*/ 23 h 23"/>
                  <a:gd name="T4" fmla="*/ 3 w 25"/>
                  <a:gd name="T5" fmla="*/ 20 h 23"/>
                  <a:gd name="T6" fmla="*/ 0 w 25"/>
                  <a:gd name="T7" fmla="*/ 11 h 23"/>
                  <a:gd name="T8" fmla="*/ 13 w 25"/>
                  <a:gd name="T9" fmla="*/ 1 h 23"/>
                  <a:gd name="T10" fmla="*/ 24 w 25"/>
                  <a:gd name="T11" fmla="*/ 13 h 23"/>
                  <a:gd name="T12" fmla="*/ 20 w 25"/>
                  <a:gd name="T13" fmla="*/ 21 h 23"/>
                  <a:gd name="T14" fmla="*/ 12 w 25"/>
                  <a:gd name="T15" fmla="*/ 23 h 23"/>
                  <a:gd name="T16" fmla="*/ 12 w 25"/>
                  <a:gd name="T17" fmla="*/ 9 h 23"/>
                  <a:gd name="T18" fmla="*/ 8 w 25"/>
                  <a:gd name="T19" fmla="*/ 12 h 23"/>
                  <a:gd name="T20" fmla="*/ 9 w 25"/>
                  <a:gd name="T21" fmla="*/ 14 h 23"/>
                  <a:gd name="T22" fmla="*/ 12 w 25"/>
                  <a:gd name="T23" fmla="*/ 15 h 23"/>
                  <a:gd name="T24" fmla="*/ 12 w 25"/>
                  <a:gd name="T25" fmla="*/ 15 h 23"/>
                  <a:gd name="T26" fmla="*/ 15 w 25"/>
                  <a:gd name="T27" fmla="*/ 14 h 23"/>
                  <a:gd name="T28" fmla="*/ 16 w 25"/>
                  <a:gd name="T29" fmla="*/ 12 h 23"/>
                  <a:gd name="T30" fmla="*/ 12 w 25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23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3" y="1"/>
                    </a:cubicBezTo>
                    <a:cubicBezTo>
                      <a:pt x="20" y="1"/>
                      <a:pt x="25" y="7"/>
                      <a:pt x="24" y="13"/>
                    </a:cubicBezTo>
                    <a:cubicBezTo>
                      <a:pt x="24" y="16"/>
                      <a:pt x="23" y="19"/>
                      <a:pt x="20" y="21"/>
                    </a:cubicBezTo>
                    <a:cubicBezTo>
                      <a:pt x="18" y="22"/>
                      <a:pt x="15" y="23"/>
                      <a:pt x="12" y="23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8" y="10"/>
                      <a:pt x="8" y="12"/>
                    </a:cubicBezTo>
                    <a:cubicBezTo>
                      <a:pt x="8" y="13"/>
                      <a:pt x="8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1"/>
                      <a:pt x="15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4" name="Freeform 470"/>
              <p:cNvSpPr>
                <a:spLocks noEditPoints="1"/>
              </p:cNvSpPr>
              <p:nvPr/>
            </p:nvSpPr>
            <p:spPr bwMode="auto">
              <a:xfrm>
                <a:off x="-5048250" y="303530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3 w 25"/>
                  <a:gd name="T5" fmla="*/ 18 h 23"/>
                  <a:gd name="T6" fmla="*/ 0 w 25"/>
                  <a:gd name="T7" fmla="*/ 10 h 23"/>
                  <a:gd name="T8" fmla="*/ 12 w 25"/>
                  <a:gd name="T9" fmla="*/ 0 h 23"/>
                  <a:gd name="T10" fmla="*/ 14 w 25"/>
                  <a:gd name="T11" fmla="*/ 0 h 23"/>
                  <a:gd name="T12" fmla="*/ 25 w 25"/>
                  <a:gd name="T13" fmla="*/ 13 h 23"/>
                  <a:gd name="T14" fmla="*/ 13 w 25"/>
                  <a:gd name="T15" fmla="*/ 23 h 23"/>
                  <a:gd name="T16" fmla="*/ 12 w 25"/>
                  <a:gd name="T17" fmla="*/ 8 h 23"/>
                  <a:gd name="T18" fmla="*/ 8 w 25"/>
                  <a:gd name="T19" fmla="*/ 11 h 23"/>
                  <a:gd name="T20" fmla="*/ 9 w 25"/>
                  <a:gd name="T21" fmla="*/ 13 h 23"/>
                  <a:gd name="T22" fmla="*/ 12 w 25"/>
                  <a:gd name="T23" fmla="*/ 15 h 23"/>
                  <a:gd name="T24" fmla="*/ 17 w 25"/>
                  <a:gd name="T25" fmla="*/ 12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2" y="23"/>
                      <a:pt x="11" y="23"/>
                    </a:cubicBezTo>
                    <a:cubicBezTo>
                      <a:pt x="8" y="22"/>
                      <a:pt x="5" y="21"/>
                      <a:pt x="3" y="18"/>
                    </a:cubicBezTo>
                    <a:cubicBezTo>
                      <a:pt x="1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21" y="1"/>
                      <a:pt x="25" y="7"/>
                      <a:pt x="25" y="13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2"/>
                    </a:cubicBezTo>
                    <a:cubicBezTo>
                      <a:pt x="17" y="10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5" name="Freeform 471"/>
              <p:cNvSpPr>
                <a:spLocks noEditPoints="1"/>
              </p:cNvSpPr>
              <p:nvPr/>
            </p:nvSpPr>
            <p:spPr bwMode="auto">
              <a:xfrm>
                <a:off x="-5084763" y="318293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1 w 26"/>
                  <a:gd name="T3" fmla="*/ 14 h 24"/>
                  <a:gd name="T4" fmla="*/ 1 w 26"/>
                  <a:gd name="T5" fmla="*/ 14 h 24"/>
                  <a:gd name="T6" fmla="*/ 4 w 26"/>
                  <a:gd name="T7" fmla="*/ 5 h 24"/>
                  <a:gd name="T8" fmla="*/ 12 w 26"/>
                  <a:gd name="T9" fmla="*/ 1 h 24"/>
                  <a:gd name="T10" fmla="*/ 25 w 26"/>
                  <a:gd name="T11" fmla="*/ 11 h 24"/>
                  <a:gd name="T12" fmla="*/ 14 w 26"/>
                  <a:gd name="T13" fmla="*/ 24 h 24"/>
                  <a:gd name="T14" fmla="*/ 13 w 26"/>
                  <a:gd name="T15" fmla="*/ 24 h 24"/>
                  <a:gd name="T16" fmla="*/ 9 w 26"/>
                  <a:gd name="T17" fmla="*/ 13 h 24"/>
                  <a:gd name="T18" fmla="*/ 13 w 26"/>
                  <a:gd name="T19" fmla="*/ 16 h 24"/>
                  <a:gd name="T20" fmla="*/ 17 w 26"/>
                  <a:gd name="T21" fmla="*/ 12 h 24"/>
                  <a:gd name="T22" fmla="*/ 17 w 26"/>
                  <a:gd name="T23" fmla="*/ 12 h 24"/>
                  <a:gd name="T24" fmla="*/ 13 w 26"/>
                  <a:gd name="T25" fmla="*/ 9 h 24"/>
                  <a:gd name="T26" fmla="*/ 10 w 26"/>
                  <a:gd name="T27" fmla="*/ 10 h 24"/>
                  <a:gd name="T28" fmla="*/ 9 w 26"/>
                  <a:gd name="T29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7" y="24"/>
                      <a:pt x="1" y="20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0"/>
                      <a:pt x="1" y="7"/>
                      <a:pt x="4" y="5"/>
                    </a:cubicBezTo>
                    <a:cubicBezTo>
                      <a:pt x="6" y="3"/>
                      <a:pt x="9" y="1"/>
                      <a:pt x="12" y="1"/>
                    </a:cubicBezTo>
                    <a:cubicBezTo>
                      <a:pt x="19" y="0"/>
                      <a:pt x="24" y="5"/>
                      <a:pt x="25" y="11"/>
                    </a:cubicBezTo>
                    <a:cubicBezTo>
                      <a:pt x="26" y="18"/>
                      <a:pt x="21" y="23"/>
                      <a:pt x="14" y="24"/>
                    </a:cubicBezTo>
                    <a:cubicBezTo>
                      <a:pt x="14" y="24"/>
                      <a:pt x="13" y="24"/>
                      <a:pt x="13" y="24"/>
                    </a:cubicBezTo>
                    <a:close/>
                    <a:moveTo>
                      <a:pt x="9" y="13"/>
                    </a:moveTo>
                    <a:cubicBezTo>
                      <a:pt x="9" y="15"/>
                      <a:pt x="11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6" name="Freeform 472"/>
              <p:cNvSpPr>
                <a:spLocks noEditPoints="1"/>
              </p:cNvSpPr>
              <p:nvPr/>
            </p:nvSpPr>
            <p:spPr bwMode="auto">
              <a:xfrm>
                <a:off x="-5086350" y="3151188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3 h 24"/>
                  <a:gd name="T4" fmla="*/ 4 w 25"/>
                  <a:gd name="T5" fmla="*/ 4 h 24"/>
                  <a:gd name="T6" fmla="*/ 12 w 25"/>
                  <a:gd name="T7" fmla="*/ 0 h 24"/>
                  <a:gd name="T8" fmla="*/ 13 w 25"/>
                  <a:gd name="T9" fmla="*/ 0 h 24"/>
                  <a:gd name="T10" fmla="*/ 25 w 25"/>
                  <a:gd name="T11" fmla="*/ 12 h 24"/>
                  <a:gd name="T12" fmla="*/ 14 w 25"/>
                  <a:gd name="T13" fmla="*/ 24 h 24"/>
                  <a:gd name="T14" fmla="*/ 13 w 25"/>
                  <a:gd name="T15" fmla="*/ 24 h 24"/>
                  <a:gd name="T16" fmla="*/ 13 w 25"/>
                  <a:gd name="T17" fmla="*/ 9 h 24"/>
                  <a:gd name="T18" fmla="*/ 13 w 25"/>
                  <a:gd name="T19" fmla="*/ 9 h 24"/>
                  <a:gd name="T20" fmla="*/ 10 w 25"/>
                  <a:gd name="T21" fmla="*/ 10 h 24"/>
                  <a:gd name="T22" fmla="*/ 9 w 25"/>
                  <a:gd name="T23" fmla="*/ 12 h 24"/>
                  <a:gd name="T24" fmla="*/ 13 w 25"/>
                  <a:gd name="T25" fmla="*/ 16 h 24"/>
                  <a:gd name="T26" fmla="*/ 17 w 25"/>
                  <a:gd name="T27" fmla="*/ 12 h 24"/>
                  <a:gd name="T28" fmla="*/ 13 w 25"/>
                  <a:gd name="T2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6" y="24"/>
                      <a:pt x="1" y="19"/>
                      <a:pt x="1" y="13"/>
                    </a:cubicBezTo>
                    <a:cubicBezTo>
                      <a:pt x="0" y="10"/>
                      <a:pt x="1" y="7"/>
                      <a:pt x="4" y="4"/>
                    </a:cubicBezTo>
                    <a:cubicBezTo>
                      <a:pt x="6" y="2"/>
                      <a:pt x="9" y="1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4" y="5"/>
                      <a:pt x="25" y="12"/>
                    </a:cubicBezTo>
                    <a:cubicBezTo>
                      <a:pt x="25" y="18"/>
                      <a:pt x="20" y="23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7" name="Freeform 473"/>
              <p:cNvSpPr>
                <a:spLocks noEditPoints="1"/>
              </p:cNvSpPr>
              <p:nvPr/>
            </p:nvSpPr>
            <p:spPr bwMode="auto">
              <a:xfrm>
                <a:off x="-5086350" y="311943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2 h 24"/>
                  <a:gd name="T4" fmla="*/ 1 w 25"/>
                  <a:gd name="T5" fmla="*/ 7 h 24"/>
                  <a:gd name="T6" fmla="*/ 1 w 25"/>
                  <a:gd name="T7" fmla="*/ 7 h 24"/>
                  <a:gd name="T8" fmla="*/ 4 w 25"/>
                  <a:gd name="T9" fmla="*/ 3 h 24"/>
                  <a:gd name="T10" fmla="*/ 12 w 25"/>
                  <a:gd name="T11" fmla="*/ 0 h 24"/>
                  <a:gd name="T12" fmla="*/ 12 w 25"/>
                  <a:gd name="T13" fmla="*/ 0 h 24"/>
                  <a:gd name="T14" fmla="*/ 21 w 25"/>
                  <a:gd name="T15" fmla="*/ 4 h 24"/>
                  <a:gd name="T16" fmla="*/ 23 w 25"/>
                  <a:gd name="T17" fmla="*/ 7 h 24"/>
                  <a:gd name="T18" fmla="*/ 24 w 25"/>
                  <a:gd name="T19" fmla="*/ 12 h 24"/>
                  <a:gd name="T20" fmla="*/ 13 w 25"/>
                  <a:gd name="T21" fmla="*/ 24 h 24"/>
                  <a:gd name="T22" fmla="*/ 12 w 25"/>
                  <a:gd name="T23" fmla="*/ 24 h 24"/>
                  <a:gd name="T24" fmla="*/ 8 w 25"/>
                  <a:gd name="T25" fmla="*/ 10 h 24"/>
                  <a:gd name="T26" fmla="*/ 8 w 25"/>
                  <a:gd name="T27" fmla="*/ 12 h 24"/>
                  <a:gd name="T28" fmla="*/ 12 w 25"/>
                  <a:gd name="T29" fmla="*/ 15 h 24"/>
                  <a:gd name="T30" fmla="*/ 12 w 25"/>
                  <a:gd name="T31" fmla="*/ 15 h 24"/>
                  <a:gd name="T32" fmla="*/ 16 w 25"/>
                  <a:gd name="T33" fmla="*/ 12 h 24"/>
                  <a:gd name="T34" fmla="*/ 16 w 25"/>
                  <a:gd name="T35" fmla="*/ 11 h 24"/>
                  <a:gd name="T36" fmla="*/ 16 w 25"/>
                  <a:gd name="T37" fmla="*/ 10 h 24"/>
                  <a:gd name="T38" fmla="*/ 15 w 25"/>
                  <a:gd name="T39" fmla="*/ 9 h 24"/>
                  <a:gd name="T40" fmla="*/ 12 w 25"/>
                  <a:gd name="T41" fmla="*/ 8 h 24"/>
                  <a:gd name="T42" fmla="*/ 12 w 25"/>
                  <a:gd name="T43" fmla="*/ 8 h 24"/>
                  <a:gd name="T44" fmla="*/ 9 w 25"/>
                  <a:gd name="T45" fmla="*/ 9 h 24"/>
                  <a:gd name="T46" fmla="*/ 8 w 25"/>
                  <a:gd name="T47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0" y="18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6"/>
                      <a:pt x="3" y="4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1" y="4"/>
                    </a:cubicBezTo>
                    <a:cubicBezTo>
                      <a:pt x="22" y="5"/>
                      <a:pt x="23" y="6"/>
                      <a:pt x="23" y="7"/>
                    </a:cubicBezTo>
                    <a:cubicBezTo>
                      <a:pt x="24" y="9"/>
                      <a:pt x="24" y="10"/>
                      <a:pt x="24" y="12"/>
                    </a:cubicBezTo>
                    <a:cubicBezTo>
                      <a:pt x="25" y="18"/>
                      <a:pt x="19" y="23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8" y="10"/>
                    </a:moveTo>
                    <a:cubicBezTo>
                      <a:pt x="8" y="11"/>
                      <a:pt x="8" y="11"/>
                      <a:pt x="8" y="12"/>
                    </a:cubicBezTo>
                    <a:cubicBezTo>
                      <a:pt x="8" y="14"/>
                      <a:pt x="10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5"/>
                      <a:pt x="16" y="14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8" name="Freeform 474"/>
              <p:cNvSpPr>
                <a:spLocks noEditPoints="1"/>
              </p:cNvSpPr>
              <p:nvPr/>
            </p:nvSpPr>
            <p:spPr bwMode="auto">
              <a:xfrm>
                <a:off x="-5086350" y="3087688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2 w 25"/>
                  <a:gd name="T3" fmla="*/ 23 h 23"/>
                  <a:gd name="T4" fmla="*/ 4 w 25"/>
                  <a:gd name="T5" fmla="*/ 20 h 23"/>
                  <a:gd name="T6" fmla="*/ 0 w 25"/>
                  <a:gd name="T7" fmla="*/ 11 h 23"/>
                  <a:gd name="T8" fmla="*/ 4 w 25"/>
                  <a:gd name="T9" fmla="*/ 3 h 23"/>
                  <a:gd name="T10" fmla="*/ 13 w 25"/>
                  <a:gd name="T11" fmla="*/ 0 h 23"/>
                  <a:gd name="T12" fmla="*/ 21 w 25"/>
                  <a:gd name="T13" fmla="*/ 4 h 23"/>
                  <a:gd name="T14" fmla="*/ 25 w 25"/>
                  <a:gd name="T15" fmla="*/ 12 h 23"/>
                  <a:gd name="T16" fmla="*/ 12 w 25"/>
                  <a:gd name="T17" fmla="*/ 23 h 23"/>
                  <a:gd name="T18" fmla="*/ 12 w 25"/>
                  <a:gd name="T19" fmla="*/ 8 h 23"/>
                  <a:gd name="T20" fmla="*/ 10 w 25"/>
                  <a:gd name="T21" fmla="*/ 9 h 23"/>
                  <a:gd name="T22" fmla="*/ 8 w 25"/>
                  <a:gd name="T23" fmla="*/ 11 h 23"/>
                  <a:gd name="T24" fmla="*/ 9 w 25"/>
                  <a:gd name="T25" fmla="*/ 14 h 23"/>
                  <a:gd name="T26" fmla="*/ 12 w 25"/>
                  <a:gd name="T27" fmla="*/ 15 h 23"/>
                  <a:gd name="T28" fmla="*/ 12 w 25"/>
                  <a:gd name="T29" fmla="*/ 19 h 23"/>
                  <a:gd name="T30" fmla="*/ 12 w 25"/>
                  <a:gd name="T31" fmla="*/ 15 h 23"/>
                  <a:gd name="T32" fmla="*/ 16 w 25"/>
                  <a:gd name="T33" fmla="*/ 12 h 23"/>
                  <a:gd name="T34" fmla="*/ 15 w 25"/>
                  <a:gd name="T35" fmla="*/ 9 h 23"/>
                  <a:gd name="T36" fmla="*/ 13 w 25"/>
                  <a:gd name="T37" fmla="*/ 8 h 23"/>
                  <a:gd name="T38" fmla="*/ 12 w 25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9" y="23"/>
                      <a:pt x="6" y="22"/>
                      <a:pt x="4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4" y="18"/>
                      <a:pt x="19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8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49" name="Freeform 475"/>
              <p:cNvSpPr>
                <a:spLocks noEditPoints="1"/>
              </p:cNvSpPr>
              <p:nvPr/>
            </p:nvSpPr>
            <p:spPr bwMode="auto">
              <a:xfrm>
                <a:off x="-5084763" y="30527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2 w 25"/>
                  <a:gd name="T3" fmla="*/ 24 h 24"/>
                  <a:gd name="T4" fmla="*/ 3 w 25"/>
                  <a:gd name="T5" fmla="*/ 20 h 24"/>
                  <a:gd name="T6" fmla="*/ 0 w 25"/>
                  <a:gd name="T7" fmla="*/ 11 h 24"/>
                  <a:gd name="T8" fmla="*/ 5 w 25"/>
                  <a:gd name="T9" fmla="*/ 3 h 24"/>
                  <a:gd name="T10" fmla="*/ 13 w 25"/>
                  <a:gd name="T11" fmla="*/ 1 h 24"/>
                  <a:gd name="T12" fmla="*/ 21 w 25"/>
                  <a:gd name="T13" fmla="*/ 5 h 24"/>
                  <a:gd name="T14" fmla="*/ 24 w 25"/>
                  <a:gd name="T15" fmla="*/ 13 h 24"/>
                  <a:gd name="T16" fmla="*/ 12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8 w 25"/>
                  <a:gd name="T23" fmla="*/ 12 h 24"/>
                  <a:gd name="T24" fmla="*/ 9 w 25"/>
                  <a:gd name="T25" fmla="*/ 14 h 24"/>
                  <a:gd name="T26" fmla="*/ 12 w 25"/>
                  <a:gd name="T27" fmla="*/ 16 h 24"/>
                  <a:gd name="T28" fmla="*/ 16 w 25"/>
                  <a:gd name="T29" fmla="*/ 13 h 24"/>
                  <a:gd name="T30" fmla="*/ 15 w 25"/>
                  <a:gd name="T31" fmla="*/ 10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5" y="3"/>
                    </a:cubicBezTo>
                    <a:cubicBezTo>
                      <a:pt x="7" y="1"/>
                      <a:pt x="10" y="0"/>
                      <a:pt x="13" y="1"/>
                    </a:cubicBezTo>
                    <a:cubicBezTo>
                      <a:pt x="17" y="1"/>
                      <a:pt x="19" y="2"/>
                      <a:pt x="21" y="5"/>
                    </a:cubicBezTo>
                    <a:cubicBezTo>
                      <a:pt x="24" y="7"/>
                      <a:pt x="25" y="10"/>
                      <a:pt x="24" y="13"/>
                    </a:cubicBezTo>
                    <a:cubicBezTo>
                      <a:pt x="24" y="19"/>
                      <a:pt x="19" y="24"/>
                      <a:pt x="12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0" name="Freeform 476"/>
              <p:cNvSpPr>
                <a:spLocks noEditPoints="1"/>
              </p:cNvSpPr>
              <p:nvPr/>
            </p:nvSpPr>
            <p:spPr bwMode="auto">
              <a:xfrm>
                <a:off x="-5118100" y="31702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3 h 24"/>
                  <a:gd name="T4" fmla="*/ 3 w 25"/>
                  <a:gd name="T5" fmla="*/ 4 h 24"/>
                  <a:gd name="T6" fmla="*/ 11 w 25"/>
                  <a:gd name="T7" fmla="*/ 0 h 24"/>
                  <a:gd name="T8" fmla="*/ 24 w 25"/>
                  <a:gd name="T9" fmla="*/ 11 h 24"/>
                  <a:gd name="T10" fmla="*/ 13 w 25"/>
                  <a:gd name="T11" fmla="*/ 24 h 24"/>
                  <a:gd name="T12" fmla="*/ 12 w 25"/>
                  <a:gd name="T13" fmla="*/ 24 h 24"/>
                  <a:gd name="T14" fmla="*/ 12 w 25"/>
                  <a:gd name="T15" fmla="*/ 8 h 24"/>
                  <a:gd name="T16" fmla="*/ 12 w 25"/>
                  <a:gd name="T17" fmla="*/ 8 h 24"/>
                  <a:gd name="T18" fmla="*/ 9 w 25"/>
                  <a:gd name="T19" fmla="*/ 9 h 24"/>
                  <a:gd name="T20" fmla="*/ 8 w 25"/>
                  <a:gd name="T21" fmla="*/ 12 h 24"/>
                  <a:gd name="T22" fmla="*/ 12 w 25"/>
                  <a:gd name="T23" fmla="*/ 16 h 24"/>
                  <a:gd name="T24" fmla="*/ 16 w 25"/>
                  <a:gd name="T25" fmla="*/ 12 h 24"/>
                  <a:gd name="T26" fmla="*/ 12 w 25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0" y="19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8" y="0"/>
                      <a:pt x="24" y="5"/>
                      <a:pt x="24" y="11"/>
                    </a:cubicBezTo>
                    <a:cubicBezTo>
                      <a:pt x="25" y="18"/>
                      <a:pt x="20" y="23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2" y="16"/>
                    </a:cubicBezTo>
                    <a:cubicBezTo>
                      <a:pt x="15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1" name="Freeform 477"/>
              <p:cNvSpPr>
                <a:spLocks noEditPoints="1"/>
              </p:cNvSpPr>
              <p:nvPr/>
            </p:nvSpPr>
            <p:spPr bwMode="auto">
              <a:xfrm>
                <a:off x="-5121275" y="3136900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2 h 24"/>
                  <a:gd name="T4" fmla="*/ 3 w 24"/>
                  <a:gd name="T5" fmla="*/ 4 h 24"/>
                  <a:gd name="T6" fmla="*/ 12 w 24"/>
                  <a:gd name="T7" fmla="*/ 0 h 24"/>
                  <a:gd name="T8" fmla="*/ 24 w 24"/>
                  <a:gd name="T9" fmla="*/ 12 h 24"/>
                  <a:gd name="T10" fmla="*/ 13 w 24"/>
                  <a:gd name="T11" fmla="*/ 24 h 24"/>
                  <a:gd name="T12" fmla="*/ 12 w 24"/>
                  <a:gd name="T13" fmla="*/ 24 h 24"/>
                  <a:gd name="T14" fmla="*/ 12 w 24"/>
                  <a:gd name="T15" fmla="*/ 8 h 24"/>
                  <a:gd name="T16" fmla="*/ 9 w 24"/>
                  <a:gd name="T17" fmla="*/ 9 h 24"/>
                  <a:gd name="T18" fmla="*/ 8 w 24"/>
                  <a:gd name="T19" fmla="*/ 12 h 24"/>
                  <a:gd name="T20" fmla="*/ 12 w 24"/>
                  <a:gd name="T21" fmla="*/ 16 h 24"/>
                  <a:gd name="T22" fmla="*/ 16 w 24"/>
                  <a:gd name="T23" fmla="*/ 12 h 24"/>
                  <a:gd name="T24" fmla="*/ 12 w 24"/>
                  <a:gd name="T2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5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8"/>
                      <a:pt x="19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2" name="Freeform 478"/>
              <p:cNvSpPr>
                <a:spLocks noEditPoints="1"/>
              </p:cNvSpPr>
              <p:nvPr/>
            </p:nvSpPr>
            <p:spPr bwMode="auto">
              <a:xfrm>
                <a:off x="-5121275" y="310197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3 w 24"/>
                  <a:gd name="T3" fmla="*/ 21 h 24"/>
                  <a:gd name="T4" fmla="*/ 0 w 24"/>
                  <a:gd name="T5" fmla="*/ 12 h 24"/>
                  <a:gd name="T6" fmla="*/ 12 w 24"/>
                  <a:gd name="T7" fmla="*/ 0 h 24"/>
                  <a:gd name="T8" fmla="*/ 24 w 24"/>
                  <a:gd name="T9" fmla="*/ 12 h 24"/>
                  <a:gd name="T10" fmla="*/ 21 w 24"/>
                  <a:gd name="T11" fmla="*/ 20 h 24"/>
                  <a:gd name="T12" fmla="*/ 12 w 24"/>
                  <a:gd name="T13" fmla="*/ 24 h 24"/>
                  <a:gd name="T14" fmla="*/ 12 w 24"/>
                  <a:gd name="T15" fmla="*/ 8 h 24"/>
                  <a:gd name="T16" fmla="*/ 8 w 24"/>
                  <a:gd name="T17" fmla="*/ 12 h 24"/>
                  <a:gd name="T18" fmla="*/ 9 w 24"/>
                  <a:gd name="T19" fmla="*/ 15 h 24"/>
                  <a:gd name="T20" fmla="*/ 12 w 24"/>
                  <a:gd name="T21" fmla="*/ 16 h 24"/>
                  <a:gd name="T22" fmla="*/ 12 w 24"/>
                  <a:gd name="T23" fmla="*/ 20 h 24"/>
                  <a:gd name="T24" fmla="*/ 12 w 24"/>
                  <a:gd name="T25" fmla="*/ 16 h 24"/>
                  <a:gd name="T26" fmla="*/ 15 w 24"/>
                  <a:gd name="T27" fmla="*/ 15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3" y="21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3" name="Freeform 479"/>
              <p:cNvSpPr>
                <a:spLocks noEditPoints="1"/>
              </p:cNvSpPr>
              <p:nvPr/>
            </p:nvSpPr>
            <p:spPr bwMode="auto">
              <a:xfrm>
                <a:off x="-5121275" y="3065463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12 w 25"/>
                  <a:gd name="T3" fmla="*/ 25 h 25"/>
                  <a:gd name="T4" fmla="*/ 4 w 25"/>
                  <a:gd name="T5" fmla="*/ 21 h 25"/>
                  <a:gd name="T6" fmla="*/ 1 w 25"/>
                  <a:gd name="T7" fmla="*/ 17 h 25"/>
                  <a:gd name="T8" fmla="*/ 1 w 25"/>
                  <a:gd name="T9" fmla="*/ 17 h 25"/>
                  <a:gd name="T10" fmla="*/ 0 w 25"/>
                  <a:gd name="T11" fmla="*/ 12 h 25"/>
                  <a:gd name="T12" fmla="*/ 14 w 25"/>
                  <a:gd name="T13" fmla="*/ 1 h 25"/>
                  <a:gd name="T14" fmla="*/ 25 w 25"/>
                  <a:gd name="T15" fmla="*/ 14 h 25"/>
                  <a:gd name="T16" fmla="*/ 23 w 25"/>
                  <a:gd name="T17" fmla="*/ 18 h 25"/>
                  <a:gd name="T18" fmla="*/ 21 w 25"/>
                  <a:gd name="T19" fmla="*/ 22 h 25"/>
                  <a:gd name="T20" fmla="*/ 13 w 25"/>
                  <a:gd name="T21" fmla="*/ 25 h 25"/>
                  <a:gd name="T22" fmla="*/ 9 w 25"/>
                  <a:gd name="T23" fmla="*/ 14 h 25"/>
                  <a:gd name="T24" fmla="*/ 10 w 25"/>
                  <a:gd name="T25" fmla="*/ 16 h 25"/>
                  <a:gd name="T26" fmla="*/ 12 w 25"/>
                  <a:gd name="T27" fmla="*/ 17 h 25"/>
                  <a:gd name="T28" fmla="*/ 13 w 25"/>
                  <a:gd name="T29" fmla="*/ 17 h 25"/>
                  <a:gd name="T30" fmla="*/ 15 w 25"/>
                  <a:gd name="T31" fmla="*/ 16 h 25"/>
                  <a:gd name="T32" fmla="*/ 16 w 25"/>
                  <a:gd name="T33" fmla="*/ 15 h 25"/>
                  <a:gd name="T34" fmla="*/ 16 w 25"/>
                  <a:gd name="T35" fmla="*/ 15 h 25"/>
                  <a:gd name="T36" fmla="*/ 17 w 25"/>
                  <a:gd name="T37" fmla="*/ 13 h 25"/>
                  <a:gd name="T38" fmla="*/ 13 w 25"/>
                  <a:gd name="T39" fmla="*/ 9 h 25"/>
                  <a:gd name="T40" fmla="*/ 9 w 25"/>
                  <a:gd name="T41" fmla="*/ 13 h 25"/>
                  <a:gd name="T42" fmla="*/ 9 w 25"/>
                  <a:gd name="T43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5"/>
                      <a:pt x="6" y="23"/>
                      <a:pt x="4" y="21"/>
                    </a:cubicBezTo>
                    <a:cubicBezTo>
                      <a:pt x="3" y="20"/>
                      <a:pt x="2" y="19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5"/>
                      <a:pt x="0" y="14"/>
                      <a:pt x="0" y="12"/>
                    </a:cubicBezTo>
                    <a:cubicBezTo>
                      <a:pt x="1" y="5"/>
                      <a:pt x="7" y="0"/>
                      <a:pt x="14" y="1"/>
                    </a:cubicBezTo>
                    <a:cubicBezTo>
                      <a:pt x="20" y="1"/>
                      <a:pt x="25" y="7"/>
                      <a:pt x="25" y="14"/>
                    </a:cubicBezTo>
                    <a:cubicBezTo>
                      <a:pt x="25" y="15"/>
                      <a:pt x="24" y="17"/>
                      <a:pt x="23" y="18"/>
                    </a:cubicBezTo>
                    <a:cubicBezTo>
                      <a:pt x="23" y="20"/>
                      <a:pt x="22" y="21"/>
                      <a:pt x="21" y="22"/>
                    </a:cubicBezTo>
                    <a:cubicBezTo>
                      <a:pt x="19" y="24"/>
                      <a:pt x="16" y="25"/>
                      <a:pt x="13" y="25"/>
                    </a:cubicBezTo>
                    <a:close/>
                    <a:moveTo>
                      <a:pt x="9" y="14"/>
                    </a:moveTo>
                    <a:cubicBezTo>
                      <a:pt x="9" y="15"/>
                      <a:pt x="9" y="15"/>
                      <a:pt x="10" y="16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4"/>
                      <a:pt x="17" y="14"/>
                      <a:pt x="17" y="13"/>
                    </a:cubicBezTo>
                    <a:cubicBezTo>
                      <a:pt x="17" y="11"/>
                      <a:pt x="15" y="9"/>
                      <a:pt x="13" y="9"/>
                    </a:cubicBezTo>
                    <a:cubicBezTo>
                      <a:pt x="11" y="9"/>
                      <a:pt x="9" y="10"/>
                      <a:pt x="9" y="13"/>
                    </a:cubicBezTo>
                    <a:cubicBezTo>
                      <a:pt x="9" y="13"/>
                      <a:pt x="9" y="14"/>
                      <a:pt x="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4" name="Freeform 480"/>
              <p:cNvSpPr>
                <a:spLocks noEditPoints="1"/>
              </p:cNvSpPr>
              <p:nvPr/>
            </p:nvSpPr>
            <p:spPr bwMode="auto">
              <a:xfrm>
                <a:off x="-5154613" y="3152775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0 w 25"/>
                  <a:gd name="T3" fmla="*/ 14 h 25"/>
                  <a:gd name="T4" fmla="*/ 3 w 25"/>
                  <a:gd name="T5" fmla="*/ 4 h 25"/>
                  <a:gd name="T6" fmla="*/ 12 w 25"/>
                  <a:gd name="T7" fmla="*/ 0 h 25"/>
                  <a:gd name="T8" fmla="*/ 12 w 25"/>
                  <a:gd name="T9" fmla="*/ 0 h 25"/>
                  <a:gd name="T10" fmla="*/ 24 w 25"/>
                  <a:gd name="T11" fmla="*/ 12 h 25"/>
                  <a:gd name="T12" fmla="*/ 13 w 25"/>
                  <a:gd name="T13" fmla="*/ 25 h 25"/>
                  <a:gd name="T14" fmla="*/ 12 w 25"/>
                  <a:gd name="T15" fmla="*/ 25 h 25"/>
                  <a:gd name="T16" fmla="*/ 12 w 25"/>
                  <a:gd name="T17" fmla="*/ 9 h 25"/>
                  <a:gd name="T18" fmla="*/ 9 w 25"/>
                  <a:gd name="T19" fmla="*/ 10 h 25"/>
                  <a:gd name="T20" fmla="*/ 8 w 25"/>
                  <a:gd name="T21" fmla="*/ 13 h 25"/>
                  <a:gd name="T22" fmla="*/ 13 w 25"/>
                  <a:gd name="T23" fmla="*/ 17 h 25"/>
                  <a:gd name="T24" fmla="*/ 16 w 25"/>
                  <a:gd name="T25" fmla="*/ 13 h 25"/>
                  <a:gd name="T26" fmla="*/ 12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6" y="2"/>
                      <a:pt x="9" y="1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  <a:cubicBezTo>
                      <a:pt x="25" y="19"/>
                      <a:pt x="20" y="25"/>
                      <a:pt x="13" y="25"/>
                    </a:cubicBezTo>
                    <a:lnTo>
                      <a:pt x="12" y="25"/>
                    </a:ln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6"/>
                      <a:pt x="10" y="17"/>
                      <a:pt x="13" y="17"/>
                    </a:cubicBezTo>
                    <a:cubicBezTo>
                      <a:pt x="15" y="17"/>
                      <a:pt x="17" y="15"/>
                      <a:pt x="16" y="13"/>
                    </a:cubicBezTo>
                    <a:cubicBezTo>
                      <a:pt x="16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5" name="Freeform 481"/>
              <p:cNvSpPr>
                <a:spLocks noEditPoints="1"/>
              </p:cNvSpPr>
              <p:nvPr/>
            </p:nvSpPr>
            <p:spPr bwMode="auto">
              <a:xfrm>
                <a:off x="-5219700" y="3101975"/>
                <a:ext cx="79375" cy="85725"/>
              </a:xfrm>
              <a:custGeom>
                <a:avLst/>
                <a:gdLst>
                  <a:gd name="T0" fmla="*/ 19 w 37"/>
                  <a:gd name="T1" fmla="*/ 40 h 40"/>
                  <a:gd name="T2" fmla="*/ 1 w 37"/>
                  <a:gd name="T3" fmla="*/ 21 h 40"/>
                  <a:gd name="T4" fmla="*/ 1 w 37"/>
                  <a:gd name="T5" fmla="*/ 17 h 40"/>
                  <a:gd name="T6" fmla="*/ 2 w 37"/>
                  <a:gd name="T7" fmla="*/ 13 h 40"/>
                  <a:gd name="T8" fmla="*/ 6 w 37"/>
                  <a:gd name="T9" fmla="*/ 6 h 40"/>
                  <a:gd name="T10" fmla="*/ 19 w 37"/>
                  <a:gd name="T11" fmla="*/ 1 h 40"/>
                  <a:gd name="T12" fmla="*/ 32 w 37"/>
                  <a:gd name="T13" fmla="*/ 7 h 40"/>
                  <a:gd name="T14" fmla="*/ 36 w 37"/>
                  <a:gd name="T15" fmla="*/ 13 h 40"/>
                  <a:gd name="T16" fmla="*/ 37 w 37"/>
                  <a:gd name="T17" fmla="*/ 16 h 40"/>
                  <a:gd name="T18" fmla="*/ 37 w 37"/>
                  <a:gd name="T19" fmla="*/ 20 h 40"/>
                  <a:gd name="T20" fmla="*/ 19 w 37"/>
                  <a:gd name="T21" fmla="*/ 40 h 40"/>
                  <a:gd name="T22" fmla="*/ 19 w 37"/>
                  <a:gd name="T23" fmla="*/ 9 h 40"/>
                  <a:gd name="T24" fmla="*/ 12 w 37"/>
                  <a:gd name="T25" fmla="*/ 12 h 40"/>
                  <a:gd name="T26" fmla="*/ 9 w 37"/>
                  <a:gd name="T27" fmla="*/ 16 h 40"/>
                  <a:gd name="T28" fmla="*/ 9 w 37"/>
                  <a:gd name="T29" fmla="*/ 18 h 40"/>
                  <a:gd name="T30" fmla="*/ 9 w 37"/>
                  <a:gd name="T31" fmla="*/ 20 h 40"/>
                  <a:gd name="T32" fmla="*/ 19 w 37"/>
                  <a:gd name="T33" fmla="*/ 32 h 40"/>
                  <a:gd name="T34" fmla="*/ 29 w 37"/>
                  <a:gd name="T35" fmla="*/ 20 h 40"/>
                  <a:gd name="T36" fmla="*/ 29 w 37"/>
                  <a:gd name="T37" fmla="*/ 18 h 40"/>
                  <a:gd name="T38" fmla="*/ 28 w 37"/>
                  <a:gd name="T39" fmla="*/ 16 h 40"/>
                  <a:gd name="T40" fmla="*/ 26 w 37"/>
                  <a:gd name="T41" fmla="*/ 12 h 40"/>
                  <a:gd name="T42" fmla="*/ 19 w 37"/>
                  <a:gd name="T43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40">
                    <a:moveTo>
                      <a:pt x="19" y="40"/>
                    </a:moveTo>
                    <a:cubicBezTo>
                      <a:pt x="9" y="40"/>
                      <a:pt x="1" y="32"/>
                      <a:pt x="1" y="21"/>
                    </a:cubicBezTo>
                    <a:cubicBezTo>
                      <a:pt x="0" y="19"/>
                      <a:pt x="1" y="18"/>
                      <a:pt x="1" y="17"/>
                    </a:cubicBezTo>
                    <a:cubicBezTo>
                      <a:pt x="1" y="15"/>
                      <a:pt x="1" y="14"/>
                      <a:pt x="2" y="13"/>
                    </a:cubicBezTo>
                    <a:cubicBezTo>
                      <a:pt x="3" y="10"/>
                      <a:pt x="4" y="8"/>
                      <a:pt x="6" y="6"/>
                    </a:cubicBezTo>
                    <a:cubicBezTo>
                      <a:pt x="9" y="2"/>
                      <a:pt x="14" y="0"/>
                      <a:pt x="19" y="1"/>
                    </a:cubicBezTo>
                    <a:cubicBezTo>
                      <a:pt x="24" y="1"/>
                      <a:pt x="29" y="3"/>
                      <a:pt x="32" y="7"/>
                    </a:cubicBezTo>
                    <a:cubicBezTo>
                      <a:pt x="34" y="9"/>
                      <a:pt x="35" y="11"/>
                      <a:pt x="36" y="13"/>
                    </a:cubicBezTo>
                    <a:cubicBezTo>
                      <a:pt x="36" y="14"/>
                      <a:pt x="36" y="15"/>
                      <a:pt x="37" y="16"/>
                    </a:cubicBezTo>
                    <a:cubicBezTo>
                      <a:pt x="37" y="18"/>
                      <a:pt x="37" y="19"/>
                      <a:pt x="37" y="20"/>
                    </a:cubicBezTo>
                    <a:cubicBezTo>
                      <a:pt x="37" y="31"/>
                      <a:pt x="29" y="40"/>
                      <a:pt x="19" y="40"/>
                    </a:cubicBezTo>
                    <a:close/>
                    <a:moveTo>
                      <a:pt x="19" y="9"/>
                    </a:moveTo>
                    <a:cubicBezTo>
                      <a:pt x="16" y="9"/>
                      <a:pt x="14" y="10"/>
                      <a:pt x="12" y="12"/>
                    </a:cubicBezTo>
                    <a:cubicBezTo>
                      <a:pt x="11" y="13"/>
                      <a:pt x="10" y="14"/>
                      <a:pt x="9" y="16"/>
                    </a:cubicBezTo>
                    <a:cubicBezTo>
                      <a:pt x="9" y="16"/>
                      <a:pt x="9" y="17"/>
                      <a:pt x="9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7"/>
                      <a:pt x="13" y="32"/>
                      <a:pt x="19" y="32"/>
                    </a:cubicBezTo>
                    <a:cubicBezTo>
                      <a:pt x="25" y="32"/>
                      <a:pt x="29" y="26"/>
                      <a:pt x="29" y="20"/>
                    </a:cubicBezTo>
                    <a:cubicBezTo>
                      <a:pt x="29" y="20"/>
                      <a:pt x="29" y="19"/>
                      <a:pt x="29" y="18"/>
                    </a:cubicBezTo>
                    <a:cubicBezTo>
                      <a:pt x="29" y="17"/>
                      <a:pt x="28" y="16"/>
                      <a:pt x="28" y="16"/>
                    </a:cubicBezTo>
                    <a:cubicBezTo>
                      <a:pt x="28" y="14"/>
                      <a:pt x="27" y="13"/>
                      <a:pt x="26" y="12"/>
                    </a:cubicBezTo>
                    <a:cubicBezTo>
                      <a:pt x="24" y="10"/>
                      <a:pt x="22" y="9"/>
                      <a:pt x="19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6" name="Freeform 482"/>
              <p:cNvSpPr>
                <a:spLocks noEditPoints="1"/>
              </p:cNvSpPr>
              <p:nvPr/>
            </p:nvSpPr>
            <p:spPr bwMode="auto">
              <a:xfrm>
                <a:off x="-5154613" y="3119438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2 h 25"/>
                  <a:gd name="T4" fmla="*/ 0 w 24"/>
                  <a:gd name="T5" fmla="*/ 7 h 25"/>
                  <a:gd name="T6" fmla="*/ 1 w 24"/>
                  <a:gd name="T7" fmla="*/ 7 h 25"/>
                  <a:gd name="T8" fmla="*/ 3 w 24"/>
                  <a:gd name="T9" fmla="*/ 3 h 25"/>
                  <a:gd name="T10" fmla="*/ 12 w 24"/>
                  <a:gd name="T11" fmla="*/ 0 h 25"/>
                  <a:gd name="T12" fmla="*/ 12 w 24"/>
                  <a:gd name="T13" fmla="*/ 0 h 25"/>
                  <a:gd name="T14" fmla="*/ 20 w 24"/>
                  <a:gd name="T15" fmla="*/ 3 h 25"/>
                  <a:gd name="T16" fmla="*/ 23 w 24"/>
                  <a:gd name="T17" fmla="*/ 7 h 25"/>
                  <a:gd name="T18" fmla="*/ 24 w 24"/>
                  <a:gd name="T19" fmla="*/ 12 h 25"/>
                  <a:gd name="T20" fmla="*/ 12 w 24"/>
                  <a:gd name="T21" fmla="*/ 25 h 25"/>
                  <a:gd name="T22" fmla="*/ 8 w 24"/>
                  <a:gd name="T23" fmla="*/ 10 h 25"/>
                  <a:gd name="T24" fmla="*/ 8 w 24"/>
                  <a:gd name="T25" fmla="*/ 12 h 25"/>
                  <a:gd name="T26" fmla="*/ 12 w 24"/>
                  <a:gd name="T27" fmla="*/ 16 h 25"/>
                  <a:gd name="T28" fmla="*/ 12 w 24"/>
                  <a:gd name="T29" fmla="*/ 16 h 25"/>
                  <a:gd name="T30" fmla="*/ 16 w 24"/>
                  <a:gd name="T31" fmla="*/ 12 h 25"/>
                  <a:gd name="T32" fmla="*/ 15 w 24"/>
                  <a:gd name="T33" fmla="*/ 10 h 25"/>
                  <a:gd name="T34" fmla="*/ 15 w 24"/>
                  <a:gd name="T35" fmla="*/ 10 h 25"/>
                  <a:gd name="T36" fmla="*/ 15 w 24"/>
                  <a:gd name="T37" fmla="*/ 9 h 25"/>
                  <a:gd name="T38" fmla="*/ 12 w 24"/>
                  <a:gd name="T39" fmla="*/ 8 h 25"/>
                  <a:gd name="T40" fmla="*/ 12 w 24"/>
                  <a:gd name="T41" fmla="*/ 8 h 25"/>
                  <a:gd name="T42" fmla="*/ 9 w 24"/>
                  <a:gd name="T43" fmla="*/ 9 h 25"/>
                  <a:gd name="T44" fmla="*/ 8 w 24"/>
                  <a:gd name="T4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5" y="25"/>
                      <a:pt x="0" y="19"/>
                      <a:pt x="0" y="12"/>
                    </a:cubicBezTo>
                    <a:cubicBezTo>
                      <a:pt x="0" y="11"/>
                      <a:pt x="0" y="9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2" y="4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2" y="6"/>
                      <a:pt x="23" y="7"/>
                    </a:cubicBezTo>
                    <a:cubicBezTo>
                      <a:pt x="24" y="9"/>
                      <a:pt x="24" y="10"/>
                      <a:pt x="24" y="12"/>
                    </a:cubicBezTo>
                    <a:cubicBezTo>
                      <a:pt x="24" y="19"/>
                      <a:pt x="19" y="24"/>
                      <a:pt x="12" y="25"/>
                    </a:cubicBezTo>
                    <a:close/>
                    <a:moveTo>
                      <a:pt x="8" y="10"/>
                    </a:moveTo>
                    <a:cubicBezTo>
                      <a:pt x="8" y="11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7" name="Freeform 483"/>
              <p:cNvSpPr>
                <a:spLocks noEditPoints="1"/>
              </p:cNvSpPr>
              <p:nvPr/>
            </p:nvSpPr>
            <p:spPr bwMode="auto">
              <a:xfrm>
                <a:off x="-5154613" y="3082925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12 w 24"/>
                  <a:gd name="T3" fmla="*/ 25 h 25"/>
                  <a:gd name="T4" fmla="*/ 3 w 24"/>
                  <a:gd name="T5" fmla="*/ 21 h 25"/>
                  <a:gd name="T6" fmla="*/ 0 w 24"/>
                  <a:gd name="T7" fmla="*/ 12 h 25"/>
                  <a:gd name="T8" fmla="*/ 4 w 24"/>
                  <a:gd name="T9" fmla="*/ 3 h 25"/>
                  <a:gd name="T10" fmla="*/ 13 w 24"/>
                  <a:gd name="T11" fmla="*/ 0 h 25"/>
                  <a:gd name="T12" fmla="*/ 21 w 24"/>
                  <a:gd name="T13" fmla="*/ 4 h 25"/>
                  <a:gd name="T14" fmla="*/ 24 w 24"/>
                  <a:gd name="T15" fmla="*/ 13 h 25"/>
                  <a:gd name="T16" fmla="*/ 12 w 24"/>
                  <a:gd name="T17" fmla="*/ 25 h 25"/>
                  <a:gd name="T18" fmla="*/ 12 w 24"/>
                  <a:gd name="T19" fmla="*/ 8 h 25"/>
                  <a:gd name="T20" fmla="*/ 9 w 24"/>
                  <a:gd name="T21" fmla="*/ 9 h 25"/>
                  <a:gd name="T22" fmla="*/ 8 w 24"/>
                  <a:gd name="T23" fmla="*/ 12 h 25"/>
                  <a:gd name="T24" fmla="*/ 9 w 24"/>
                  <a:gd name="T25" fmla="*/ 16 h 25"/>
                  <a:gd name="T26" fmla="*/ 12 w 24"/>
                  <a:gd name="T27" fmla="*/ 17 h 25"/>
                  <a:gd name="T28" fmla="*/ 12 w 24"/>
                  <a:gd name="T29" fmla="*/ 21 h 25"/>
                  <a:gd name="T30" fmla="*/ 12 w 24"/>
                  <a:gd name="T31" fmla="*/ 17 h 25"/>
                  <a:gd name="T32" fmla="*/ 16 w 24"/>
                  <a:gd name="T33" fmla="*/ 13 h 25"/>
                  <a:gd name="T34" fmla="*/ 15 w 24"/>
                  <a:gd name="T35" fmla="*/ 9 h 25"/>
                  <a:gd name="T36" fmla="*/ 12 w 24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5"/>
                      <a:pt x="6" y="23"/>
                      <a:pt x="3" y="21"/>
                    </a:cubicBezTo>
                    <a:cubicBezTo>
                      <a:pt x="1" y="19"/>
                      <a:pt x="0" y="15"/>
                      <a:pt x="0" y="12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9"/>
                      <a:pt x="19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5"/>
                      <a:pt x="9" y="16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8" name="Freeform 484"/>
              <p:cNvSpPr>
                <a:spLocks noEditPoints="1"/>
              </p:cNvSpPr>
              <p:nvPr/>
            </p:nvSpPr>
            <p:spPr bwMode="auto">
              <a:xfrm>
                <a:off x="-5040313" y="2987675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3 w 25"/>
                  <a:gd name="T5" fmla="*/ 18 h 23"/>
                  <a:gd name="T6" fmla="*/ 1 w 25"/>
                  <a:gd name="T7" fmla="*/ 10 h 23"/>
                  <a:gd name="T8" fmla="*/ 6 w 25"/>
                  <a:gd name="T9" fmla="*/ 2 h 23"/>
                  <a:gd name="T10" fmla="*/ 15 w 25"/>
                  <a:gd name="T11" fmla="*/ 1 h 23"/>
                  <a:gd name="T12" fmla="*/ 22 w 25"/>
                  <a:gd name="T13" fmla="*/ 5 h 23"/>
                  <a:gd name="T14" fmla="*/ 25 w 25"/>
                  <a:gd name="T15" fmla="*/ 14 h 23"/>
                  <a:gd name="T16" fmla="*/ 13 w 25"/>
                  <a:gd name="T17" fmla="*/ 23 h 23"/>
                  <a:gd name="T18" fmla="*/ 12 w 25"/>
                  <a:gd name="T19" fmla="*/ 9 h 23"/>
                  <a:gd name="T20" fmla="*/ 10 w 25"/>
                  <a:gd name="T21" fmla="*/ 9 h 23"/>
                  <a:gd name="T22" fmla="*/ 9 w 25"/>
                  <a:gd name="T23" fmla="*/ 11 h 23"/>
                  <a:gd name="T24" fmla="*/ 9 w 25"/>
                  <a:gd name="T25" fmla="*/ 13 h 23"/>
                  <a:gd name="T26" fmla="*/ 12 w 25"/>
                  <a:gd name="T27" fmla="*/ 15 h 23"/>
                  <a:gd name="T28" fmla="*/ 17 w 25"/>
                  <a:gd name="T29" fmla="*/ 13 h 23"/>
                  <a:gd name="T30" fmla="*/ 16 w 25"/>
                  <a:gd name="T31" fmla="*/ 10 h 23"/>
                  <a:gd name="T32" fmla="*/ 13 w 25"/>
                  <a:gd name="T33" fmla="*/ 9 h 23"/>
                  <a:gd name="T34" fmla="*/ 12 w 25"/>
                  <a:gd name="T35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2" y="23"/>
                      <a:pt x="11" y="23"/>
                    </a:cubicBezTo>
                    <a:cubicBezTo>
                      <a:pt x="8" y="23"/>
                      <a:pt x="5" y="21"/>
                      <a:pt x="3" y="18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2" y="0"/>
                      <a:pt x="15" y="1"/>
                    </a:cubicBezTo>
                    <a:cubicBezTo>
                      <a:pt x="18" y="1"/>
                      <a:pt x="21" y="3"/>
                      <a:pt x="22" y="5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59" name="Freeform 485"/>
              <p:cNvSpPr>
                <a:spLocks noEditPoints="1"/>
              </p:cNvSpPr>
              <p:nvPr/>
            </p:nvSpPr>
            <p:spPr bwMode="auto">
              <a:xfrm>
                <a:off x="-5033963" y="2957513"/>
                <a:ext cx="55563" cy="50800"/>
              </a:xfrm>
              <a:custGeom>
                <a:avLst/>
                <a:gdLst>
                  <a:gd name="T0" fmla="*/ 13 w 26"/>
                  <a:gd name="T1" fmla="*/ 23 h 23"/>
                  <a:gd name="T2" fmla="*/ 10 w 26"/>
                  <a:gd name="T3" fmla="*/ 23 h 23"/>
                  <a:gd name="T4" fmla="*/ 2 w 26"/>
                  <a:gd name="T5" fmla="*/ 17 h 23"/>
                  <a:gd name="T6" fmla="*/ 1 w 26"/>
                  <a:gd name="T7" fmla="*/ 9 h 23"/>
                  <a:gd name="T8" fmla="*/ 12 w 26"/>
                  <a:gd name="T9" fmla="*/ 0 h 23"/>
                  <a:gd name="T10" fmla="*/ 15 w 26"/>
                  <a:gd name="T11" fmla="*/ 1 h 23"/>
                  <a:gd name="T12" fmla="*/ 25 w 26"/>
                  <a:gd name="T13" fmla="*/ 14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11 h 23"/>
                  <a:gd name="T20" fmla="*/ 9 w 26"/>
                  <a:gd name="T21" fmla="*/ 13 h 23"/>
                  <a:gd name="T22" fmla="*/ 12 w 26"/>
                  <a:gd name="T23" fmla="*/ 15 h 23"/>
                  <a:gd name="T24" fmla="*/ 17 w 26"/>
                  <a:gd name="T25" fmla="*/ 13 h 23"/>
                  <a:gd name="T26" fmla="*/ 13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1" y="23"/>
                      <a:pt x="10" y="23"/>
                    </a:cubicBezTo>
                    <a:cubicBezTo>
                      <a:pt x="7" y="22"/>
                      <a:pt x="4" y="20"/>
                      <a:pt x="2" y="17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1"/>
                    </a:cubicBezTo>
                    <a:cubicBezTo>
                      <a:pt x="22" y="2"/>
                      <a:pt x="26" y="8"/>
                      <a:pt x="25" y="14"/>
                    </a:cubicBezTo>
                    <a:cubicBezTo>
                      <a:pt x="23" y="19"/>
                      <a:pt x="19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0" name="Freeform 486"/>
              <p:cNvSpPr>
                <a:spLocks noEditPoints="1"/>
              </p:cNvSpPr>
              <p:nvPr/>
            </p:nvSpPr>
            <p:spPr bwMode="auto">
              <a:xfrm>
                <a:off x="-5026025" y="2927350"/>
                <a:ext cx="55563" cy="50800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2 h 23"/>
                  <a:gd name="T4" fmla="*/ 2 w 26"/>
                  <a:gd name="T5" fmla="*/ 17 h 23"/>
                  <a:gd name="T6" fmla="*/ 1 w 26"/>
                  <a:gd name="T7" fmla="*/ 8 h 23"/>
                  <a:gd name="T8" fmla="*/ 12 w 26"/>
                  <a:gd name="T9" fmla="*/ 0 h 23"/>
                  <a:gd name="T10" fmla="*/ 16 w 26"/>
                  <a:gd name="T11" fmla="*/ 1 h 23"/>
                  <a:gd name="T12" fmla="*/ 24 w 26"/>
                  <a:gd name="T13" fmla="*/ 15 h 23"/>
                  <a:gd name="T14" fmla="*/ 13 w 26"/>
                  <a:gd name="T15" fmla="*/ 23 h 23"/>
                  <a:gd name="T16" fmla="*/ 12 w 26"/>
                  <a:gd name="T17" fmla="*/ 8 h 23"/>
                  <a:gd name="T18" fmla="*/ 8 w 26"/>
                  <a:gd name="T19" fmla="*/ 10 h 23"/>
                  <a:gd name="T20" fmla="*/ 9 w 26"/>
                  <a:gd name="T21" fmla="*/ 13 h 23"/>
                  <a:gd name="T22" fmla="*/ 11 w 26"/>
                  <a:gd name="T23" fmla="*/ 15 h 23"/>
                  <a:gd name="T24" fmla="*/ 16 w 26"/>
                  <a:gd name="T25" fmla="*/ 13 h 23"/>
                  <a:gd name="T26" fmla="*/ 13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2"/>
                      <a:pt x="3" y="20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4" y="0"/>
                      <a:pt x="16" y="1"/>
                    </a:cubicBezTo>
                    <a:cubicBezTo>
                      <a:pt x="22" y="3"/>
                      <a:pt x="26" y="9"/>
                      <a:pt x="24" y="15"/>
                    </a:cubicBezTo>
                    <a:cubicBezTo>
                      <a:pt x="23" y="20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4"/>
                      <a:pt x="11" y="15"/>
                    </a:cubicBezTo>
                    <a:cubicBezTo>
                      <a:pt x="13" y="15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1" name="Freeform 487"/>
              <p:cNvSpPr>
                <a:spLocks noEditPoints="1"/>
              </p:cNvSpPr>
              <p:nvPr/>
            </p:nvSpPr>
            <p:spPr bwMode="auto">
              <a:xfrm>
                <a:off x="-5018088" y="2898775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2 h 23"/>
                  <a:gd name="T4" fmla="*/ 2 w 26"/>
                  <a:gd name="T5" fmla="*/ 16 h 23"/>
                  <a:gd name="T6" fmla="*/ 1 w 26"/>
                  <a:gd name="T7" fmla="*/ 8 h 23"/>
                  <a:gd name="T8" fmla="*/ 12 w 26"/>
                  <a:gd name="T9" fmla="*/ 0 h 23"/>
                  <a:gd name="T10" fmla="*/ 16 w 26"/>
                  <a:gd name="T11" fmla="*/ 1 h 23"/>
                  <a:gd name="T12" fmla="*/ 24 w 26"/>
                  <a:gd name="T13" fmla="*/ 15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10 h 23"/>
                  <a:gd name="T20" fmla="*/ 9 w 26"/>
                  <a:gd name="T21" fmla="*/ 13 h 23"/>
                  <a:gd name="T22" fmla="*/ 12 w 26"/>
                  <a:gd name="T23" fmla="*/ 15 h 23"/>
                  <a:gd name="T24" fmla="*/ 16 w 26"/>
                  <a:gd name="T25" fmla="*/ 13 h 23"/>
                  <a:gd name="T26" fmla="*/ 14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1"/>
                      <a:pt x="3" y="19"/>
                      <a:pt x="2" y="16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3" y="3"/>
                      <a:pt x="26" y="10"/>
                      <a:pt x="24" y="15"/>
                    </a:cubicBezTo>
                    <a:cubicBezTo>
                      <a:pt x="23" y="20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9" y="14"/>
                      <a:pt x="10" y="14"/>
                      <a:pt x="12" y="15"/>
                    </a:cubicBezTo>
                    <a:cubicBezTo>
                      <a:pt x="14" y="15"/>
                      <a:pt x="16" y="14"/>
                      <a:pt x="16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2" name="Freeform 488"/>
              <p:cNvSpPr>
                <a:spLocks noEditPoints="1"/>
              </p:cNvSpPr>
              <p:nvPr/>
            </p:nvSpPr>
            <p:spPr bwMode="auto">
              <a:xfrm>
                <a:off x="-5006975" y="2868613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3 h 23"/>
                  <a:gd name="T4" fmla="*/ 2 w 26"/>
                  <a:gd name="T5" fmla="*/ 17 h 23"/>
                  <a:gd name="T6" fmla="*/ 1 w 26"/>
                  <a:gd name="T7" fmla="*/ 7 h 23"/>
                  <a:gd name="T8" fmla="*/ 12 w 26"/>
                  <a:gd name="T9" fmla="*/ 0 h 23"/>
                  <a:gd name="T10" fmla="*/ 17 w 26"/>
                  <a:gd name="T11" fmla="*/ 1 h 23"/>
                  <a:gd name="T12" fmla="*/ 24 w 26"/>
                  <a:gd name="T13" fmla="*/ 16 h 23"/>
                  <a:gd name="T14" fmla="*/ 17 w 26"/>
                  <a:gd name="T15" fmla="*/ 22 h 23"/>
                  <a:gd name="T16" fmla="*/ 13 w 26"/>
                  <a:gd name="T17" fmla="*/ 23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1 w 26"/>
                  <a:gd name="T25" fmla="*/ 15 h 23"/>
                  <a:gd name="T26" fmla="*/ 15 w 26"/>
                  <a:gd name="T27" fmla="*/ 15 h 23"/>
                  <a:gd name="T28" fmla="*/ 16 w 26"/>
                  <a:gd name="T29" fmla="*/ 13 h 23"/>
                  <a:gd name="T30" fmla="*/ 14 w 26"/>
                  <a:gd name="T31" fmla="*/ 9 h 23"/>
                  <a:gd name="T32" fmla="*/ 12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10" y="23"/>
                      <a:pt x="9" y="23"/>
                    </a:cubicBezTo>
                    <a:cubicBezTo>
                      <a:pt x="6" y="21"/>
                      <a:pt x="3" y="19"/>
                      <a:pt x="2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1"/>
                      <a:pt x="17" y="1"/>
                    </a:cubicBezTo>
                    <a:cubicBezTo>
                      <a:pt x="23" y="4"/>
                      <a:pt x="26" y="11"/>
                      <a:pt x="24" y="16"/>
                    </a:cubicBezTo>
                    <a:cubicBezTo>
                      <a:pt x="23" y="19"/>
                      <a:pt x="20" y="21"/>
                      <a:pt x="17" y="22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9" y="14"/>
                      <a:pt x="10" y="14"/>
                      <a:pt x="11" y="15"/>
                    </a:cubicBezTo>
                    <a:cubicBezTo>
                      <a:pt x="12" y="15"/>
                      <a:pt x="14" y="15"/>
                      <a:pt x="15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3" name="Freeform 489"/>
              <p:cNvSpPr>
                <a:spLocks noEditPoints="1"/>
              </p:cNvSpPr>
              <p:nvPr/>
            </p:nvSpPr>
            <p:spPr bwMode="auto">
              <a:xfrm>
                <a:off x="-4994275" y="2840038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8 w 26"/>
                  <a:gd name="T3" fmla="*/ 22 h 23"/>
                  <a:gd name="T4" fmla="*/ 1 w 26"/>
                  <a:gd name="T5" fmla="*/ 16 h 23"/>
                  <a:gd name="T6" fmla="*/ 1 w 26"/>
                  <a:gd name="T7" fmla="*/ 7 h 23"/>
                  <a:gd name="T8" fmla="*/ 11 w 26"/>
                  <a:gd name="T9" fmla="*/ 0 h 23"/>
                  <a:gd name="T10" fmla="*/ 17 w 26"/>
                  <a:gd name="T11" fmla="*/ 1 h 23"/>
                  <a:gd name="T12" fmla="*/ 23 w 26"/>
                  <a:gd name="T13" fmla="*/ 16 h 23"/>
                  <a:gd name="T14" fmla="*/ 17 w 26"/>
                  <a:gd name="T15" fmla="*/ 22 h 23"/>
                  <a:gd name="T16" fmla="*/ 13 w 26"/>
                  <a:gd name="T17" fmla="*/ 23 h 23"/>
                  <a:gd name="T18" fmla="*/ 11 w 26"/>
                  <a:gd name="T19" fmla="*/ 8 h 23"/>
                  <a:gd name="T20" fmla="*/ 8 w 26"/>
                  <a:gd name="T21" fmla="*/ 10 h 23"/>
                  <a:gd name="T22" fmla="*/ 8 w 26"/>
                  <a:gd name="T23" fmla="*/ 12 h 23"/>
                  <a:gd name="T24" fmla="*/ 11 w 26"/>
                  <a:gd name="T25" fmla="*/ 14 h 23"/>
                  <a:gd name="T26" fmla="*/ 14 w 26"/>
                  <a:gd name="T27" fmla="*/ 15 h 23"/>
                  <a:gd name="T28" fmla="*/ 16 w 26"/>
                  <a:gd name="T29" fmla="*/ 13 h 23"/>
                  <a:gd name="T30" fmla="*/ 13 w 26"/>
                  <a:gd name="T31" fmla="*/ 8 h 23"/>
                  <a:gd name="T32" fmla="*/ 11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9" y="23"/>
                      <a:pt x="8" y="22"/>
                    </a:cubicBezTo>
                    <a:cubicBezTo>
                      <a:pt x="5" y="21"/>
                      <a:pt x="2" y="18"/>
                      <a:pt x="1" y="16"/>
                    </a:cubicBezTo>
                    <a:cubicBezTo>
                      <a:pt x="0" y="13"/>
                      <a:pt x="0" y="9"/>
                      <a:pt x="1" y="7"/>
                    </a:cubicBezTo>
                    <a:cubicBezTo>
                      <a:pt x="3" y="2"/>
                      <a:pt x="7" y="0"/>
                      <a:pt x="11" y="0"/>
                    </a:cubicBezTo>
                    <a:cubicBezTo>
                      <a:pt x="13" y="0"/>
                      <a:pt x="15" y="0"/>
                      <a:pt x="17" y="1"/>
                    </a:cubicBezTo>
                    <a:cubicBezTo>
                      <a:pt x="23" y="4"/>
                      <a:pt x="26" y="11"/>
                      <a:pt x="23" y="16"/>
                    </a:cubicBezTo>
                    <a:cubicBezTo>
                      <a:pt x="22" y="19"/>
                      <a:pt x="20" y="21"/>
                      <a:pt x="17" y="22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9" y="13"/>
                      <a:pt x="10" y="14"/>
                      <a:pt x="11" y="14"/>
                    </a:cubicBezTo>
                    <a:cubicBezTo>
                      <a:pt x="12" y="15"/>
                      <a:pt x="13" y="15"/>
                      <a:pt x="14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4" name="Freeform 490"/>
              <p:cNvSpPr>
                <a:spLocks noEditPoints="1"/>
              </p:cNvSpPr>
              <p:nvPr/>
            </p:nvSpPr>
            <p:spPr bwMode="auto">
              <a:xfrm>
                <a:off x="-5073650" y="29718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3 w 25"/>
                  <a:gd name="T5" fmla="*/ 19 h 24"/>
                  <a:gd name="T6" fmla="*/ 1 w 25"/>
                  <a:gd name="T7" fmla="*/ 10 h 24"/>
                  <a:gd name="T8" fmla="*/ 6 w 25"/>
                  <a:gd name="T9" fmla="*/ 2 h 24"/>
                  <a:gd name="T10" fmla="*/ 15 w 25"/>
                  <a:gd name="T11" fmla="*/ 1 h 24"/>
                  <a:gd name="T12" fmla="*/ 23 w 25"/>
                  <a:gd name="T13" fmla="*/ 6 h 24"/>
                  <a:gd name="T14" fmla="*/ 25 w 25"/>
                  <a:gd name="T15" fmla="*/ 14 h 24"/>
                  <a:gd name="T16" fmla="*/ 13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2 w 25"/>
                  <a:gd name="T27" fmla="*/ 16 h 24"/>
                  <a:gd name="T28" fmla="*/ 17 w 25"/>
                  <a:gd name="T29" fmla="*/ 13 h 24"/>
                  <a:gd name="T30" fmla="*/ 16 w 25"/>
                  <a:gd name="T31" fmla="*/ 11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7" y="23"/>
                      <a:pt x="5" y="21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9" y="1"/>
                      <a:pt x="12" y="0"/>
                      <a:pt x="15" y="1"/>
                    </a:cubicBezTo>
                    <a:cubicBezTo>
                      <a:pt x="18" y="2"/>
                      <a:pt x="21" y="3"/>
                      <a:pt x="23" y="6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5" name="Freeform 491"/>
              <p:cNvSpPr>
                <a:spLocks noEditPoints="1"/>
              </p:cNvSpPr>
              <p:nvPr/>
            </p:nvSpPr>
            <p:spPr bwMode="auto">
              <a:xfrm>
                <a:off x="-5067300" y="293846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3 w 25"/>
                  <a:gd name="T5" fmla="*/ 18 h 24"/>
                  <a:gd name="T6" fmla="*/ 1 w 25"/>
                  <a:gd name="T7" fmla="*/ 9 h 24"/>
                  <a:gd name="T8" fmla="*/ 3 w 25"/>
                  <a:gd name="T9" fmla="*/ 5 h 24"/>
                  <a:gd name="T10" fmla="*/ 7 w 25"/>
                  <a:gd name="T11" fmla="*/ 2 h 24"/>
                  <a:gd name="T12" fmla="*/ 16 w 25"/>
                  <a:gd name="T13" fmla="*/ 1 h 24"/>
                  <a:gd name="T14" fmla="*/ 23 w 25"/>
                  <a:gd name="T15" fmla="*/ 6 h 24"/>
                  <a:gd name="T16" fmla="*/ 25 w 25"/>
                  <a:gd name="T17" fmla="*/ 11 h 24"/>
                  <a:gd name="T18" fmla="*/ 25 w 25"/>
                  <a:gd name="T19" fmla="*/ 15 h 24"/>
                  <a:gd name="T20" fmla="*/ 13 w 25"/>
                  <a:gd name="T21" fmla="*/ 24 h 24"/>
                  <a:gd name="T22" fmla="*/ 13 w 25"/>
                  <a:gd name="T23" fmla="*/ 9 h 24"/>
                  <a:gd name="T24" fmla="*/ 11 w 25"/>
                  <a:gd name="T25" fmla="*/ 9 h 24"/>
                  <a:gd name="T26" fmla="*/ 10 w 25"/>
                  <a:gd name="T27" fmla="*/ 10 h 24"/>
                  <a:gd name="T28" fmla="*/ 9 w 25"/>
                  <a:gd name="T29" fmla="*/ 11 h 24"/>
                  <a:gd name="T30" fmla="*/ 10 w 25"/>
                  <a:gd name="T31" fmla="*/ 14 h 24"/>
                  <a:gd name="T32" fmla="*/ 12 w 25"/>
                  <a:gd name="T33" fmla="*/ 16 h 24"/>
                  <a:gd name="T34" fmla="*/ 17 w 25"/>
                  <a:gd name="T35" fmla="*/ 13 h 24"/>
                  <a:gd name="T36" fmla="*/ 17 w 25"/>
                  <a:gd name="T37" fmla="*/ 12 h 24"/>
                  <a:gd name="T38" fmla="*/ 16 w 25"/>
                  <a:gd name="T39" fmla="*/ 11 h 24"/>
                  <a:gd name="T40" fmla="*/ 14 w 25"/>
                  <a:gd name="T41" fmla="*/ 9 h 24"/>
                  <a:gd name="T42" fmla="*/ 13 w 25"/>
                  <a:gd name="T4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3" y="18"/>
                    </a:cubicBezTo>
                    <a:cubicBezTo>
                      <a:pt x="1" y="16"/>
                      <a:pt x="0" y="13"/>
                      <a:pt x="1" y="9"/>
                    </a:cubicBezTo>
                    <a:cubicBezTo>
                      <a:pt x="2" y="8"/>
                      <a:pt x="2" y="6"/>
                      <a:pt x="3" y="5"/>
                    </a:cubicBezTo>
                    <a:cubicBezTo>
                      <a:pt x="4" y="4"/>
                      <a:pt x="6" y="3"/>
                      <a:pt x="7" y="2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4" y="8"/>
                      <a:pt x="25" y="9"/>
                      <a:pt x="25" y="11"/>
                    </a:cubicBezTo>
                    <a:cubicBezTo>
                      <a:pt x="25" y="12"/>
                      <a:pt x="25" y="14"/>
                      <a:pt x="25" y="15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10" y="10"/>
                      <a:pt x="10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7" y="15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7" y="11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6" name="Freeform 492"/>
              <p:cNvSpPr>
                <a:spLocks noEditPoints="1"/>
              </p:cNvSpPr>
              <p:nvPr/>
            </p:nvSpPr>
            <p:spPr bwMode="auto">
              <a:xfrm>
                <a:off x="-5056188" y="2908300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9 w 25"/>
                  <a:gd name="T3" fmla="*/ 23 h 23"/>
                  <a:gd name="T4" fmla="*/ 1 w 25"/>
                  <a:gd name="T5" fmla="*/ 17 h 23"/>
                  <a:gd name="T6" fmla="*/ 0 w 25"/>
                  <a:gd name="T7" fmla="*/ 8 h 23"/>
                  <a:gd name="T8" fmla="*/ 12 w 25"/>
                  <a:gd name="T9" fmla="*/ 0 h 23"/>
                  <a:gd name="T10" fmla="*/ 16 w 25"/>
                  <a:gd name="T11" fmla="*/ 0 h 23"/>
                  <a:gd name="T12" fmla="*/ 24 w 25"/>
                  <a:gd name="T13" fmla="*/ 15 h 23"/>
                  <a:gd name="T14" fmla="*/ 12 w 25"/>
                  <a:gd name="T15" fmla="*/ 23 h 23"/>
                  <a:gd name="T16" fmla="*/ 12 w 25"/>
                  <a:gd name="T17" fmla="*/ 8 h 23"/>
                  <a:gd name="T18" fmla="*/ 8 w 25"/>
                  <a:gd name="T19" fmla="*/ 10 h 23"/>
                  <a:gd name="T20" fmla="*/ 9 w 25"/>
                  <a:gd name="T21" fmla="*/ 13 h 23"/>
                  <a:gd name="T22" fmla="*/ 11 w 25"/>
                  <a:gd name="T23" fmla="*/ 15 h 23"/>
                  <a:gd name="T24" fmla="*/ 16 w 25"/>
                  <a:gd name="T25" fmla="*/ 13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9" y="23"/>
                    </a:cubicBezTo>
                    <a:cubicBezTo>
                      <a:pt x="6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0" y="8"/>
                    </a:cubicBezTo>
                    <a:cubicBezTo>
                      <a:pt x="2" y="3"/>
                      <a:pt x="6" y="0"/>
                      <a:pt x="12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22" y="2"/>
                      <a:pt x="25" y="9"/>
                      <a:pt x="24" y="15"/>
                    </a:cubicBezTo>
                    <a:cubicBezTo>
                      <a:pt x="22" y="20"/>
                      <a:pt x="18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3" y="16"/>
                      <a:pt x="15" y="15"/>
                      <a:pt x="16" y="13"/>
                    </a:cubicBezTo>
                    <a:cubicBezTo>
                      <a:pt x="16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7" name="Freeform 493"/>
              <p:cNvSpPr>
                <a:spLocks noEditPoints="1"/>
              </p:cNvSpPr>
              <p:nvPr/>
            </p:nvSpPr>
            <p:spPr bwMode="auto">
              <a:xfrm>
                <a:off x="-5048250" y="287655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2 w 25"/>
                  <a:gd name="T5" fmla="*/ 17 h 24"/>
                  <a:gd name="T6" fmla="*/ 1 w 25"/>
                  <a:gd name="T7" fmla="*/ 8 h 24"/>
                  <a:gd name="T8" fmla="*/ 8 w 25"/>
                  <a:gd name="T9" fmla="*/ 1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9 h 24"/>
                  <a:gd name="T22" fmla="*/ 9 w 25"/>
                  <a:gd name="T23" fmla="*/ 11 h 24"/>
                  <a:gd name="T24" fmla="*/ 9 w 25"/>
                  <a:gd name="T25" fmla="*/ 13 h 24"/>
                  <a:gd name="T26" fmla="*/ 12 w 25"/>
                  <a:gd name="T27" fmla="*/ 15 h 24"/>
                  <a:gd name="T28" fmla="*/ 13 w 25"/>
                  <a:gd name="T29" fmla="*/ 16 h 24"/>
                  <a:gd name="T30" fmla="*/ 17 w 25"/>
                  <a:gd name="T31" fmla="*/ 13 h 24"/>
                  <a:gd name="T32" fmla="*/ 16 w 25"/>
                  <a:gd name="T33" fmla="*/ 11 h 24"/>
                  <a:gd name="T34" fmla="*/ 14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0" y="23"/>
                      <a:pt x="9" y="23"/>
                    </a:cubicBezTo>
                    <a:cubicBezTo>
                      <a:pt x="6" y="22"/>
                      <a:pt x="3" y="20"/>
                      <a:pt x="2" y="17"/>
                    </a:cubicBezTo>
                    <a:cubicBezTo>
                      <a:pt x="1" y="14"/>
                      <a:pt x="0" y="11"/>
                      <a:pt x="1" y="8"/>
                    </a:cubicBezTo>
                    <a:cubicBezTo>
                      <a:pt x="2" y="5"/>
                      <a:pt x="5" y="2"/>
                      <a:pt x="8" y="1"/>
                    </a:cubicBezTo>
                    <a:cubicBezTo>
                      <a:pt x="10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5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8" name="Freeform 494"/>
              <p:cNvSpPr>
                <a:spLocks noEditPoints="1"/>
              </p:cNvSpPr>
              <p:nvPr/>
            </p:nvSpPr>
            <p:spPr bwMode="auto">
              <a:xfrm>
                <a:off x="-5033963" y="2844800"/>
                <a:ext cx="52388" cy="50800"/>
              </a:xfrm>
              <a:custGeom>
                <a:avLst/>
                <a:gdLst>
                  <a:gd name="T0" fmla="*/ 12 w 25"/>
                  <a:gd name="T1" fmla="*/ 24 h 24"/>
                  <a:gd name="T2" fmla="*/ 8 w 25"/>
                  <a:gd name="T3" fmla="*/ 24 h 24"/>
                  <a:gd name="T4" fmla="*/ 1 w 25"/>
                  <a:gd name="T5" fmla="*/ 17 h 24"/>
                  <a:gd name="T6" fmla="*/ 1 w 25"/>
                  <a:gd name="T7" fmla="*/ 8 h 24"/>
                  <a:gd name="T8" fmla="*/ 7 w 25"/>
                  <a:gd name="T9" fmla="*/ 2 h 24"/>
                  <a:gd name="T10" fmla="*/ 17 w 25"/>
                  <a:gd name="T11" fmla="*/ 2 h 24"/>
                  <a:gd name="T12" fmla="*/ 23 w 25"/>
                  <a:gd name="T13" fmla="*/ 8 h 24"/>
                  <a:gd name="T14" fmla="*/ 23 w 25"/>
                  <a:gd name="T15" fmla="*/ 17 h 24"/>
                  <a:gd name="T16" fmla="*/ 12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8 w 25"/>
                  <a:gd name="T23" fmla="*/ 11 h 24"/>
                  <a:gd name="T24" fmla="*/ 9 w 25"/>
                  <a:gd name="T25" fmla="*/ 14 h 24"/>
                  <a:gd name="T26" fmla="*/ 11 w 25"/>
                  <a:gd name="T27" fmla="*/ 16 h 24"/>
                  <a:gd name="T28" fmla="*/ 16 w 25"/>
                  <a:gd name="T29" fmla="*/ 14 h 24"/>
                  <a:gd name="T30" fmla="*/ 16 w 25"/>
                  <a:gd name="T31" fmla="*/ 12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2"/>
                    </a:cubicBezTo>
                    <a:cubicBezTo>
                      <a:pt x="10" y="0"/>
                      <a:pt x="14" y="1"/>
                      <a:pt x="17" y="2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4" y="11"/>
                      <a:pt x="25" y="14"/>
                      <a:pt x="23" y="17"/>
                    </a:cubicBezTo>
                    <a:cubicBezTo>
                      <a:pt x="22" y="22"/>
                      <a:pt x="17" y="24"/>
                      <a:pt x="12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9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3" y="17"/>
                      <a:pt x="15" y="16"/>
                      <a:pt x="16" y="14"/>
                    </a:cubicBezTo>
                    <a:cubicBezTo>
                      <a:pt x="16" y="13"/>
                      <a:pt x="16" y="12"/>
                      <a:pt x="16" y="12"/>
                    </a:cubicBezTo>
                    <a:cubicBezTo>
                      <a:pt x="15" y="11"/>
                      <a:pt x="15" y="10"/>
                      <a:pt x="13" y="9"/>
                    </a:cubicBezTo>
                    <a:cubicBezTo>
                      <a:pt x="13" y="9"/>
                      <a:pt x="12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69" name="Freeform 495"/>
              <p:cNvSpPr>
                <a:spLocks noEditPoints="1"/>
              </p:cNvSpPr>
              <p:nvPr/>
            </p:nvSpPr>
            <p:spPr bwMode="auto">
              <a:xfrm>
                <a:off x="-5103813" y="2947988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10 w 26"/>
                  <a:gd name="T3" fmla="*/ 24 h 24"/>
                  <a:gd name="T4" fmla="*/ 2 w 26"/>
                  <a:gd name="T5" fmla="*/ 19 h 24"/>
                  <a:gd name="T6" fmla="*/ 1 w 26"/>
                  <a:gd name="T7" fmla="*/ 10 h 24"/>
                  <a:gd name="T8" fmla="*/ 12 w 26"/>
                  <a:gd name="T9" fmla="*/ 0 h 24"/>
                  <a:gd name="T10" fmla="*/ 15 w 26"/>
                  <a:gd name="T11" fmla="*/ 0 h 24"/>
                  <a:gd name="T12" fmla="*/ 24 w 26"/>
                  <a:gd name="T13" fmla="*/ 15 h 24"/>
                  <a:gd name="T14" fmla="*/ 19 w 26"/>
                  <a:gd name="T15" fmla="*/ 22 h 24"/>
                  <a:gd name="T16" fmla="*/ 12 w 26"/>
                  <a:gd name="T17" fmla="*/ 24 h 24"/>
                  <a:gd name="T18" fmla="*/ 12 w 26"/>
                  <a:gd name="T19" fmla="*/ 8 h 24"/>
                  <a:gd name="T20" fmla="*/ 9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5 w 26"/>
                  <a:gd name="T27" fmla="*/ 16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0" y="16"/>
                      <a:pt x="0" y="13"/>
                      <a:pt x="1" y="10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8" y="12"/>
                      <a:pt x="8" y="14"/>
                      <a:pt x="9" y="14"/>
                    </a:cubicBezTo>
                    <a:cubicBezTo>
                      <a:pt x="10" y="15"/>
                      <a:pt x="10" y="16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0" name="Freeform 496"/>
              <p:cNvSpPr>
                <a:spLocks noEditPoints="1"/>
              </p:cNvSpPr>
              <p:nvPr/>
            </p:nvSpPr>
            <p:spPr bwMode="auto">
              <a:xfrm>
                <a:off x="-5094288" y="2914650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9 w 26"/>
                  <a:gd name="T3" fmla="*/ 23 h 24"/>
                  <a:gd name="T4" fmla="*/ 2 w 26"/>
                  <a:gd name="T5" fmla="*/ 18 h 24"/>
                  <a:gd name="T6" fmla="*/ 1 w 26"/>
                  <a:gd name="T7" fmla="*/ 8 h 24"/>
                  <a:gd name="T8" fmla="*/ 12 w 26"/>
                  <a:gd name="T9" fmla="*/ 0 h 24"/>
                  <a:gd name="T10" fmla="*/ 16 w 26"/>
                  <a:gd name="T11" fmla="*/ 0 h 24"/>
                  <a:gd name="T12" fmla="*/ 24 w 26"/>
                  <a:gd name="T13" fmla="*/ 15 h 24"/>
                  <a:gd name="T14" fmla="*/ 18 w 26"/>
                  <a:gd name="T15" fmla="*/ 22 h 24"/>
                  <a:gd name="T16" fmla="*/ 12 w 26"/>
                  <a:gd name="T17" fmla="*/ 24 h 24"/>
                  <a:gd name="T18" fmla="*/ 12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1 w 26"/>
                  <a:gd name="T25" fmla="*/ 15 h 24"/>
                  <a:gd name="T26" fmla="*/ 14 w 26"/>
                  <a:gd name="T27" fmla="*/ 15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5" y="0"/>
                      <a:pt x="16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3" y="18"/>
                      <a:pt x="21" y="20"/>
                      <a:pt x="18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1"/>
                      <a:pt x="16" y="8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1" name="Freeform 497"/>
              <p:cNvSpPr>
                <a:spLocks noEditPoints="1"/>
              </p:cNvSpPr>
              <p:nvPr/>
            </p:nvSpPr>
            <p:spPr bwMode="auto">
              <a:xfrm>
                <a:off x="-5086350" y="2881313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9 w 27"/>
                  <a:gd name="T3" fmla="*/ 24 h 24"/>
                  <a:gd name="T4" fmla="*/ 2 w 27"/>
                  <a:gd name="T5" fmla="*/ 18 h 24"/>
                  <a:gd name="T6" fmla="*/ 1 w 27"/>
                  <a:gd name="T7" fmla="*/ 8 h 24"/>
                  <a:gd name="T8" fmla="*/ 13 w 27"/>
                  <a:gd name="T9" fmla="*/ 0 h 24"/>
                  <a:gd name="T10" fmla="*/ 17 w 27"/>
                  <a:gd name="T11" fmla="*/ 1 h 24"/>
                  <a:gd name="T12" fmla="*/ 24 w 27"/>
                  <a:gd name="T13" fmla="*/ 16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1 h 24"/>
                  <a:gd name="T20" fmla="*/ 9 w 27"/>
                  <a:gd name="T21" fmla="*/ 14 h 24"/>
                  <a:gd name="T22" fmla="*/ 12 w 27"/>
                  <a:gd name="T23" fmla="*/ 16 h 24"/>
                  <a:gd name="T24" fmla="*/ 17 w 27"/>
                  <a:gd name="T25" fmla="*/ 13 h 24"/>
                  <a:gd name="T26" fmla="*/ 14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1" y="24"/>
                      <a:pt x="9" y="24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1" y="15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3" y="3"/>
                      <a:pt x="27" y="10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7"/>
                      <a:pt x="16" y="15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2" name="Freeform 498"/>
              <p:cNvSpPr>
                <a:spLocks noEditPoints="1"/>
              </p:cNvSpPr>
              <p:nvPr/>
            </p:nvSpPr>
            <p:spPr bwMode="auto">
              <a:xfrm>
                <a:off x="-5073650" y="284797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8 w 26"/>
                  <a:gd name="T3" fmla="*/ 23 h 24"/>
                  <a:gd name="T4" fmla="*/ 1 w 26"/>
                  <a:gd name="T5" fmla="*/ 17 h 24"/>
                  <a:gd name="T6" fmla="*/ 0 w 26"/>
                  <a:gd name="T7" fmla="*/ 13 h 24"/>
                  <a:gd name="T8" fmla="*/ 1 w 26"/>
                  <a:gd name="T9" fmla="*/ 8 h 24"/>
                  <a:gd name="T10" fmla="*/ 12 w 26"/>
                  <a:gd name="T11" fmla="*/ 0 h 24"/>
                  <a:gd name="T12" fmla="*/ 17 w 26"/>
                  <a:gd name="T13" fmla="*/ 1 h 24"/>
                  <a:gd name="T14" fmla="*/ 24 w 26"/>
                  <a:gd name="T15" fmla="*/ 16 h 24"/>
                  <a:gd name="T16" fmla="*/ 21 w 26"/>
                  <a:gd name="T17" fmla="*/ 20 h 24"/>
                  <a:gd name="T18" fmla="*/ 17 w 26"/>
                  <a:gd name="T19" fmla="*/ 23 h 24"/>
                  <a:gd name="T20" fmla="*/ 12 w 26"/>
                  <a:gd name="T21" fmla="*/ 24 h 24"/>
                  <a:gd name="T22" fmla="*/ 12 w 26"/>
                  <a:gd name="T23" fmla="*/ 8 h 24"/>
                  <a:gd name="T24" fmla="*/ 8 w 26"/>
                  <a:gd name="T25" fmla="*/ 11 h 24"/>
                  <a:gd name="T26" fmla="*/ 8 w 26"/>
                  <a:gd name="T27" fmla="*/ 12 h 24"/>
                  <a:gd name="T28" fmla="*/ 8 w 26"/>
                  <a:gd name="T29" fmla="*/ 14 h 24"/>
                  <a:gd name="T30" fmla="*/ 11 w 26"/>
                  <a:gd name="T31" fmla="*/ 16 h 24"/>
                  <a:gd name="T32" fmla="*/ 14 w 26"/>
                  <a:gd name="T33" fmla="*/ 16 h 24"/>
                  <a:gd name="T34" fmla="*/ 15 w 26"/>
                  <a:gd name="T35" fmla="*/ 15 h 24"/>
                  <a:gd name="T36" fmla="*/ 16 w 26"/>
                  <a:gd name="T37" fmla="*/ 13 h 24"/>
                  <a:gd name="T38" fmla="*/ 14 w 26"/>
                  <a:gd name="T39" fmla="*/ 8 h 24"/>
                  <a:gd name="T40" fmla="*/ 12 w 26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1" y="16"/>
                      <a:pt x="0" y="14"/>
                      <a:pt x="0" y="13"/>
                    </a:cubicBezTo>
                    <a:cubicBezTo>
                      <a:pt x="0" y="11"/>
                      <a:pt x="0" y="9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3" y="3"/>
                      <a:pt x="26" y="10"/>
                      <a:pt x="24" y="16"/>
                    </a:cubicBezTo>
                    <a:cubicBezTo>
                      <a:pt x="23" y="18"/>
                      <a:pt x="22" y="19"/>
                      <a:pt x="21" y="20"/>
                    </a:cubicBezTo>
                    <a:cubicBezTo>
                      <a:pt x="20" y="21"/>
                      <a:pt x="19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8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4" y="15"/>
                      <a:pt x="15" y="15"/>
                      <a:pt x="15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3" name="Freeform 499"/>
              <p:cNvSpPr>
                <a:spLocks noEditPoints="1"/>
              </p:cNvSpPr>
              <p:nvPr/>
            </p:nvSpPr>
            <p:spPr bwMode="auto">
              <a:xfrm>
                <a:off x="-5133975" y="2921000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2 w 25"/>
                  <a:gd name="T5" fmla="*/ 19 h 25"/>
                  <a:gd name="T6" fmla="*/ 1 w 25"/>
                  <a:gd name="T7" fmla="*/ 10 h 25"/>
                  <a:gd name="T8" fmla="*/ 3 w 25"/>
                  <a:gd name="T9" fmla="*/ 5 h 25"/>
                  <a:gd name="T10" fmla="*/ 6 w 25"/>
                  <a:gd name="T11" fmla="*/ 2 h 25"/>
                  <a:gd name="T12" fmla="*/ 16 w 25"/>
                  <a:gd name="T13" fmla="*/ 0 h 25"/>
                  <a:gd name="T14" fmla="*/ 23 w 25"/>
                  <a:gd name="T15" fmla="*/ 6 h 25"/>
                  <a:gd name="T16" fmla="*/ 25 w 25"/>
                  <a:gd name="T17" fmla="*/ 11 h 25"/>
                  <a:gd name="T18" fmla="*/ 24 w 25"/>
                  <a:gd name="T19" fmla="*/ 15 h 25"/>
                  <a:gd name="T20" fmla="*/ 12 w 25"/>
                  <a:gd name="T21" fmla="*/ 25 h 25"/>
                  <a:gd name="T22" fmla="*/ 13 w 25"/>
                  <a:gd name="T23" fmla="*/ 8 h 25"/>
                  <a:gd name="T24" fmla="*/ 11 w 25"/>
                  <a:gd name="T25" fmla="*/ 9 h 25"/>
                  <a:gd name="T26" fmla="*/ 9 w 25"/>
                  <a:gd name="T27" fmla="*/ 10 h 25"/>
                  <a:gd name="T28" fmla="*/ 9 w 25"/>
                  <a:gd name="T29" fmla="*/ 11 h 25"/>
                  <a:gd name="T30" fmla="*/ 9 w 25"/>
                  <a:gd name="T31" fmla="*/ 15 h 25"/>
                  <a:gd name="T32" fmla="*/ 12 w 25"/>
                  <a:gd name="T33" fmla="*/ 17 h 25"/>
                  <a:gd name="T34" fmla="*/ 16 w 25"/>
                  <a:gd name="T35" fmla="*/ 14 h 25"/>
                  <a:gd name="T36" fmla="*/ 17 w 25"/>
                  <a:gd name="T37" fmla="*/ 12 h 25"/>
                  <a:gd name="T38" fmla="*/ 16 w 25"/>
                  <a:gd name="T39" fmla="*/ 10 h 25"/>
                  <a:gd name="T40" fmla="*/ 14 w 25"/>
                  <a:gd name="T41" fmla="*/ 8 h 25"/>
                  <a:gd name="T42" fmla="*/ 13 w 25"/>
                  <a:gd name="T4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5"/>
                    </a:cubicBezTo>
                    <a:cubicBezTo>
                      <a:pt x="7" y="24"/>
                      <a:pt x="4" y="22"/>
                      <a:pt x="2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8"/>
                      <a:pt x="2" y="6"/>
                      <a:pt x="3" y="5"/>
                    </a:cubicBezTo>
                    <a:cubicBezTo>
                      <a:pt x="4" y="4"/>
                      <a:pt x="5" y="3"/>
                      <a:pt x="6" y="2"/>
                    </a:cubicBezTo>
                    <a:cubicBezTo>
                      <a:pt x="9" y="0"/>
                      <a:pt x="13" y="0"/>
                      <a:pt x="16" y="0"/>
                    </a:cubicBezTo>
                    <a:cubicBezTo>
                      <a:pt x="19" y="1"/>
                      <a:pt x="22" y="3"/>
                      <a:pt x="23" y="6"/>
                    </a:cubicBezTo>
                    <a:cubicBezTo>
                      <a:pt x="24" y="8"/>
                      <a:pt x="24" y="9"/>
                      <a:pt x="25" y="11"/>
                    </a:cubicBezTo>
                    <a:cubicBezTo>
                      <a:pt x="25" y="12"/>
                      <a:pt x="25" y="14"/>
                      <a:pt x="24" y="15"/>
                    </a:cubicBezTo>
                    <a:cubicBezTo>
                      <a:pt x="23" y="21"/>
                      <a:pt x="18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6" y="16"/>
                      <a:pt x="16" y="14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4" name="Freeform 500"/>
              <p:cNvSpPr>
                <a:spLocks noEditPoints="1"/>
              </p:cNvSpPr>
              <p:nvPr/>
            </p:nvSpPr>
            <p:spPr bwMode="auto">
              <a:xfrm>
                <a:off x="-5184775" y="2855913"/>
                <a:ext cx="80963" cy="85725"/>
              </a:xfrm>
              <a:custGeom>
                <a:avLst/>
                <a:gdLst>
                  <a:gd name="T0" fmla="*/ 18 w 38"/>
                  <a:gd name="T1" fmla="*/ 40 h 40"/>
                  <a:gd name="T2" fmla="*/ 14 w 38"/>
                  <a:gd name="T3" fmla="*/ 40 h 40"/>
                  <a:gd name="T4" fmla="*/ 7 w 38"/>
                  <a:gd name="T5" fmla="*/ 36 h 40"/>
                  <a:gd name="T6" fmla="*/ 3 w 38"/>
                  <a:gd name="T7" fmla="*/ 31 h 40"/>
                  <a:gd name="T8" fmla="*/ 1 w 38"/>
                  <a:gd name="T9" fmla="*/ 16 h 40"/>
                  <a:gd name="T10" fmla="*/ 11 w 38"/>
                  <a:gd name="T11" fmla="*/ 3 h 40"/>
                  <a:gd name="T12" fmla="*/ 25 w 38"/>
                  <a:gd name="T13" fmla="*/ 2 h 40"/>
                  <a:gd name="T14" fmla="*/ 36 w 38"/>
                  <a:gd name="T15" fmla="*/ 12 h 40"/>
                  <a:gd name="T16" fmla="*/ 37 w 38"/>
                  <a:gd name="T17" fmla="*/ 26 h 40"/>
                  <a:gd name="T18" fmla="*/ 28 w 38"/>
                  <a:gd name="T19" fmla="*/ 37 h 40"/>
                  <a:gd name="T20" fmla="*/ 21 w 38"/>
                  <a:gd name="T21" fmla="*/ 40 h 40"/>
                  <a:gd name="T22" fmla="*/ 18 w 38"/>
                  <a:gd name="T23" fmla="*/ 40 h 40"/>
                  <a:gd name="T24" fmla="*/ 20 w 38"/>
                  <a:gd name="T25" fmla="*/ 9 h 40"/>
                  <a:gd name="T26" fmla="*/ 15 w 38"/>
                  <a:gd name="T27" fmla="*/ 10 h 40"/>
                  <a:gd name="T28" fmla="*/ 9 w 38"/>
                  <a:gd name="T29" fmla="*/ 18 h 40"/>
                  <a:gd name="T30" fmla="*/ 10 w 38"/>
                  <a:gd name="T31" fmla="*/ 27 h 40"/>
                  <a:gd name="T32" fmla="*/ 12 w 38"/>
                  <a:gd name="T33" fmla="*/ 30 h 40"/>
                  <a:gd name="T34" fmla="*/ 16 w 38"/>
                  <a:gd name="T35" fmla="*/ 32 h 40"/>
                  <a:gd name="T36" fmla="*/ 20 w 38"/>
                  <a:gd name="T37" fmla="*/ 32 h 40"/>
                  <a:gd name="T38" fmla="*/ 24 w 38"/>
                  <a:gd name="T39" fmla="*/ 31 h 40"/>
                  <a:gd name="T40" fmla="*/ 29 w 38"/>
                  <a:gd name="T41" fmla="*/ 24 h 40"/>
                  <a:gd name="T42" fmla="*/ 28 w 38"/>
                  <a:gd name="T43" fmla="*/ 15 h 40"/>
                  <a:gd name="T44" fmla="*/ 23 w 38"/>
                  <a:gd name="T45" fmla="*/ 10 h 40"/>
                  <a:gd name="T46" fmla="*/ 20 w 38"/>
                  <a:gd name="T47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8" h="40">
                    <a:moveTo>
                      <a:pt x="18" y="40"/>
                    </a:moveTo>
                    <a:cubicBezTo>
                      <a:pt x="17" y="40"/>
                      <a:pt x="15" y="40"/>
                      <a:pt x="14" y="40"/>
                    </a:cubicBezTo>
                    <a:cubicBezTo>
                      <a:pt x="11" y="39"/>
                      <a:pt x="9" y="38"/>
                      <a:pt x="7" y="36"/>
                    </a:cubicBezTo>
                    <a:cubicBezTo>
                      <a:pt x="5" y="35"/>
                      <a:pt x="4" y="33"/>
                      <a:pt x="3" y="31"/>
                    </a:cubicBezTo>
                    <a:cubicBezTo>
                      <a:pt x="0" y="26"/>
                      <a:pt x="0" y="21"/>
                      <a:pt x="1" y="16"/>
                    </a:cubicBezTo>
                    <a:cubicBezTo>
                      <a:pt x="3" y="11"/>
                      <a:pt x="6" y="6"/>
                      <a:pt x="11" y="3"/>
                    </a:cubicBezTo>
                    <a:cubicBezTo>
                      <a:pt x="15" y="1"/>
                      <a:pt x="20" y="0"/>
                      <a:pt x="25" y="2"/>
                    </a:cubicBezTo>
                    <a:cubicBezTo>
                      <a:pt x="30" y="3"/>
                      <a:pt x="34" y="7"/>
                      <a:pt x="36" y="12"/>
                    </a:cubicBezTo>
                    <a:cubicBezTo>
                      <a:pt x="38" y="16"/>
                      <a:pt x="38" y="21"/>
                      <a:pt x="37" y="26"/>
                    </a:cubicBezTo>
                    <a:cubicBezTo>
                      <a:pt x="35" y="31"/>
                      <a:pt x="32" y="35"/>
                      <a:pt x="28" y="37"/>
                    </a:cubicBezTo>
                    <a:cubicBezTo>
                      <a:pt x="26" y="39"/>
                      <a:pt x="23" y="40"/>
                      <a:pt x="21" y="40"/>
                    </a:cubicBezTo>
                    <a:cubicBezTo>
                      <a:pt x="20" y="40"/>
                      <a:pt x="19" y="40"/>
                      <a:pt x="18" y="40"/>
                    </a:cubicBezTo>
                    <a:close/>
                    <a:moveTo>
                      <a:pt x="20" y="9"/>
                    </a:moveTo>
                    <a:cubicBezTo>
                      <a:pt x="18" y="9"/>
                      <a:pt x="16" y="10"/>
                      <a:pt x="15" y="10"/>
                    </a:cubicBezTo>
                    <a:cubicBezTo>
                      <a:pt x="12" y="12"/>
                      <a:pt x="10" y="15"/>
                      <a:pt x="9" y="18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0" y="28"/>
                      <a:pt x="11" y="29"/>
                      <a:pt x="12" y="30"/>
                    </a:cubicBezTo>
                    <a:cubicBezTo>
                      <a:pt x="13" y="31"/>
                      <a:pt x="14" y="32"/>
                      <a:pt x="16" y="32"/>
                    </a:cubicBezTo>
                    <a:cubicBezTo>
                      <a:pt x="17" y="32"/>
                      <a:pt x="18" y="32"/>
                      <a:pt x="20" y="32"/>
                    </a:cubicBezTo>
                    <a:cubicBezTo>
                      <a:pt x="21" y="32"/>
                      <a:pt x="22" y="31"/>
                      <a:pt x="24" y="31"/>
                    </a:cubicBezTo>
                    <a:cubicBezTo>
                      <a:pt x="26" y="29"/>
                      <a:pt x="28" y="27"/>
                      <a:pt x="29" y="24"/>
                    </a:cubicBezTo>
                    <a:cubicBezTo>
                      <a:pt x="30" y="21"/>
                      <a:pt x="29" y="18"/>
                      <a:pt x="28" y="15"/>
                    </a:cubicBezTo>
                    <a:cubicBezTo>
                      <a:pt x="27" y="12"/>
                      <a:pt x="25" y="10"/>
                      <a:pt x="23" y="10"/>
                    </a:cubicBezTo>
                    <a:cubicBezTo>
                      <a:pt x="22" y="9"/>
                      <a:pt x="21" y="9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5" name="Freeform 501"/>
              <p:cNvSpPr>
                <a:spLocks noEditPoints="1"/>
              </p:cNvSpPr>
              <p:nvPr/>
            </p:nvSpPr>
            <p:spPr bwMode="auto">
              <a:xfrm>
                <a:off x="-5124450" y="2887663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0 w 26"/>
                  <a:gd name="T3" fmla="*/ 24 h 25"/>
                  <a:gd name="T4" fmla="*/ 2 w 26"/>
                  <a:gd name="T5" fmla="*/ 19 h 25"/>
                  <a:gd name="T6" fmla="*/ 1 w 26"/>
                  <a:gd name="T7" fmla="*/ 9 h 25"/>
                  <a:gd name="T8" fmla="*/ 13 w 26"/>
                  <a:gd name="T9" fmla="*/ 0 h 25"/>
                  <a:gd name="T10" fmla="*/ 17 w 26"/>
                  <a:gd name="T11" fmla="*/ 0 h 25"/>
                  <a:gd name="T12" fmla="*/ 25 w 26"/>
                  <a:gd name="T13" fmla="*/ 16 h 25"/>
                  <a:gd name="T14" fmla="*/ 13 w 26"/>
                  <a:gd name="T15" fmla="*/ 25 h 25"/>
                  <a:gd name="T16" fmla="*/ 13 w 26"/>
                  <a:gd name="T17" fmla="*/ 8 h 25"/>
                  <a:gd name="T18" fmla="*/ 9 w 26"/>
                  <a:gd name="T19" fmla="*/ 11 h 25"/>
                  <a:gd name="T20" fmla="*/ 10 w 26"/>
                  <a:gd name="T21" fmla="*/ 15 h 25"/>
                  <a:gd name="T22" fmla="*/ 12 w 26"/>
                  <a:gd name="T23" fmla="*/ 16 h 25"/>
                  <a:gd name="T24" fmla="*/ 17 w 26"/>
                  <a:gd name="T25" fmla="*/ 13 h 25"/>
                  <a:gd name="T26" fmla="*/ 14 w 26"/>
                  <a:gd name="T27" fmla="*/ 8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1" y="25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3" y="4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0"/>
                    </a:cubicBezTo>
                    <a:cubicBezTo>
                      <a:pt x="23" y="2"/>
                      <a:pt x="26" y="9"/>
                      <a:pt x="25" y="16"/>
                    </a:cubicBezTo>
                    <a:cubicBezTo>
                      <a:pt x="23" y="21"/>
                      <a:pt x="18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9" y="11"/>
                    </a:cubicBezTo>
                    <a:cubicBezTo>
                      <a:pt x="9" y="12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7"/>
                      <a:pt x="16" y="16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6" name="Freeform 502"/>
              <p:cNvSpPr>
                <a:spLocks noEditPoints="1"/>
              </p:cNvSpPr>
              <p:nvPr/>
            </p:nvSpPr>
            <p:spPr bwMode="auto">
              <a:xfrm>
                <a:off x="-5111750" y="2851150"/>
                <a:ext cx="53975" cy="55563"/>
              </a:xfrm>
              <a:custGeom>
                <a:avLst/>
                <a:gdLst>
                  <a:gd name="T0" fmla="*/ 12 w 25"/>
                  <a:gd name="T1" fmla="*/ 26 h 26"/>
                  <a:gd name="T2" fmla="*/ 8 w 25"/>
                  <a:gd name="T3" fmla="*/ 25 h 26"/>
                  <a:gd name="T4" fmla="*/ 1 w 25"/>
                  <a:gd name="T5" fmla="*/ 19 h 26"/>
                  <a:gd name="T6" fmla="*/ 1 w 25"/>
                  <a:gd name="T7" fmla="*/ 9 h 26"/>
                  <a:gd name="T8" fmla="*/ 7 w 25"/>
                  <a:gd name="T9" fmla="*/ 2 h 26"/>
                  <a:gd name="T10" fmla="*/ 16 w 25"/>
                  <a:gd name="T11" fmla="*/ 2 h 26"/>
                  <a:gd name="T12" fmla="*/ 23 w 25"/>
                  <a:gd name="T13" fmla="*/ 8 h 26"/>
                  <a:gd name="T14" fmla="*/ 24 w 25"/>
                  <a:gd name="T15" fmla="*/ 17 h 26"/>
                  <a:gd name="T16" fmla="*/ 12 w 25"/>
                  <a:gd name="T17" fmla="*/ 26 h 26"/>
                  <a:gd name="T18" fmla="*/ 12 w 25"/>
                  <a:gd name="T19" fmla="*/ 9 h 26"/>
                  <a:gd name="T20" fmla="*/ 11 w 25"/>
                  <a:gd name="T21" fmla="*/ 9 h 26"/>
                  <a:gd name="T22" fmla="*/ 8 w 25"/>
                  <a:gd name="T23" fmla="*/ 12 h 26"/>
                  <a:gd name="T24" fmla="*/ 9 w 25"/>
                  <a:gd name="T25" fmla="*/ 16 h 26"/>
                  <a:gd name="T26" fmla="*/ 11 w 25"/>
                  <a:gd name="T27" fmla="*/ 17 h 26"/>
                  <a:gd name="T28" fmla="*/ 16 w 25"/>
                  <a:gd name="T29" fmla="*/ 15 h 26"/>
                  <a:gd name="T30" fmla="*/ 16 w 25"/>
                  <a:gd name="T31" fmla="*/ 11 h 26"/>
                  <a:gd name="T32" fmla="*/ 14 w 25"/>
                  <a:gd name="T33" fmla="*/ 9 h 26"/>
                  <a:gd name="T34" fmla="*/ 12 w 25"/>
                  <a:gd name="T35" fmla="*/ 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6">
                    <a:moveTo>
                      <a:pt x="12" y="26"/>
                    </a:moveTo>
                    <a:cubicBezTo>
                      <a:pt x="11" y="26"/>
                      <a:pt x="9" y="25"/>
                      <a:pt x="8" y="25"/>
                    </a:cubicBezTo>
                    <a:cubicBezTo>
                      <a:pt x="5" y="24"/>
                      <a:pt x="3" y="22"/>
                      <a:pt x="1" y="19"/>
                    </a:cubicBezTo>
                    <a:cubicBezTo>
                      <a:pt x="0" y="16"/>
                      <a:pt x="0" y="13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10" y="1"/>
                      <a:pt x="13" y="0"/>
                      <a:pt x="16" y="2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5" y="11"/>
                      <a:pt x="25" y="14"/>
                      <a:pt x="24" y="17"/>
                    </a:cubicBezTo>
                    <a:cubicBezTo>
                      <a:pt x="22" y="22"/>
                      <a:pt x="17" y="26"/>
                      <a:pt x="12" y="26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10"/>
                      <a:pt x="9" y="11"/>
                      <a:pt x="8" y="12"/>
                    </a:cubicBezTo>
                    <a:cubicBezTo>
                      <a:pt x="8" y="13"/>
                      <a:pt x="8" y="14"/>
                      <a:pt x="9" y="16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13" y="18"/>
                      <a:pt x="15" y="17"/>
                      <a:pt x="16" y="15"/>
                    </a:cubicBezTo>
                    <a:cubicBezTo>
                      <a:pt x="17" y="13"/>
                      <a:pt x="16" y="12"/>
                      <a:pt x="16" y="11"/>
                    </a:cubicBezTo>
                    <a:cubicBezTo>
                      <a:pt x="15" y="10"/>
                      <a:pt x="15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7" name="Freeform 503"/>
              <p:cNvSpPr>
                <a:spLocks noEditPoints="1"/>
              </p:cNvSpPr>
              <p:nvPr/>
            </p:nvSpPr>
            <p:spPr bwMode="auto">
              <a:xfrm>
                <a:off x="-4973638" y="2797175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7 w 25"/>
                  <a:gd name="T3" fmla="*/ 22 h 23"/>
                  <a:gd name="T4" fmla="*/ 1 w 25"/>
                  <a:gd name="T5" fmla="*/ 15 h 23"/>
                  <a:gd name="T6" fmla="*/ 2 w 25"/>
                  <a:gd name="T7" fmla="*/ 6 h 23"/>
                  <a:gd name="T8" fmla="*/ 12 w 25"/>
                  <a:gd name="T9" fmla="*/ 0 h 23"/>
                  <a:gd name="T10" fmla="*/ 18 w 25"/>
                  <a:gd name="T11" fmla="*/ 2 h 23"/>
                  <a:gd name="T12" fmla="*/ 24 w 25"/>
                  <a:gd name="T13" fmla="*/ 9 h 23"/>
                  <a:gd name="T14" fmla="*/ 23 w 25"/>
                  <a:gd name="T15" fmla="*/ 17 h 23"/>
                  <a:gd name="T16" fmla="*/ 13 w 25"/>
                  <a:gd name="T17" fmla="*/ 23 h 23"/>
                  <a:gd name="T18" fmla="*/ 12 w 25"/>
                  <a:gd name="T19" fmla="*/ 8 h 23"/>
                  <a:gd name="T20" fmla="*/ 9 w 25"/>
                  <a:gd name="T21" fmla="*/ 10 h 23"/>
                  <a:gd name="T22" fmla="*/ 9 w 25"/>
                  <a:gd name="T23" fmla="*/ 12 h 23"/>
                  <a:gd name="T24" fmla="*/ 11 w 25"/>
                  <a:gd name="T25" fmla="*/ 15 h 23"/>
                  <a:gd name="T26" fmla="*/ 16 w 25"/>
                  <a:gd name="T27" fmla="*/ 14 h 23"/>
                  <a:gd name="T28" fmla="*/ 16 w 25"/>
                  <a:gd name="T29" fmla="*/ 11 h 23"/>
                  <a:gd name="T30" fmla="*/ 14 w 25"/>
                  <a:gd name="T31" fmla="*/ 9 h 23"/>
                  <a:gd name="T32" fmla="*/ 12 w 25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1" y="23"/>
                      <a:pt x="9" y="23"/>
                      <a:pt x="7" y="22"/>
                    </a:cubicBezTo>
                    <a:cubicBezTo>
                      <a:pt x="5" y="20"/>
                      <a:pt x="2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2"/>
                      <a:pt x="7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5" y="12"/>
                      <a:pt x="25" y="15"/>
                      <a:pt x="23" y="17"/>
                    </a:cubicBezTo>
                    <a:cubicBezTo>
                      <a:pt x="22" y="21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3" y="16"/>
                      <a:pt x="15" y="15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8" name="Freeform 504"/>
              <p:cNvSpPr>
                <a:spLocks noEditPoints="1"/>
              </p:cNvSpPr>
              <p:nvPr/>
            </p:nvSpPr>
            <p:spPr bwMode="auto">
              <a:xfrm>
                <a:off x="-4959350" y="27686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4 h 24"/>
                  <a:gd name="T6" fmla="*/ 2 w 25"/>
                  <a:gd name="T7" fmla="*/ 6 h 24"/>
                  <a:gd name="T8" fmla="*/ 10 w 25"/>
                  <a:gd name="T9" fmla="*/ 1 h 24"/>
                  <a:gd name="T10" fmla="*/ 12 w 25"/>
                  <a:gd name="T11" fmla="*/ 0 h 24"/>
                  <a:gd name="T12" fmla="*/ 19 w 25"/>
                  <a:gd name="T13" fmla="*/ 2 h 24"/>
                  <a:gd name="T14" fmla="*/ 24 w 25"/>
                  <a:gd name="T15" fmla="*/ 9 h 24"/>
                  <a:gd name="T16" fmla="*/ 23 w 25"/>
                  <a:gd name="T17" fmla="*/ 18 h 24"/>
                  <a:gd name="T18" fmla="*/ 13 w 25"/>
                  <a:gd name="T19" fmla="*/ 24 h 24"/>
                  <a:gd name="T20" fmla="*/ 12 w 25"/>
                  <a:gd name="T21" fmla="*/ 8 h 24"/>
                  <a:gd name="T22" fmla="*/ 11 w 25"/>
                  <a:gd name="T23" fmla="*/ 9 h 24"/>
                  <a:gd name="T24" fmla="*/ 9 w 25"/>
                  <a:gd name="T25" fmla="*/ 10 h 24"/>
                  <a:gd name="T26" fmla="*/ 9 w 25"/>
                  <a:gd name="T27" fmla="*/ 12 h 24"/>
                  <a:gd name="T28" fmla="*/ 11 w 25"/>
                  <a:gd name="T29" fmla="*/ 15 h 24"/>
                  <a:gd name="T30" fmla="*/ 16 w 25"/>
                  <a:gd name="T31" fmla="*/ 14 h 24"/>
                  <a:gd name="T32" fmla="*/ 16 w 25"/>
                  <a:gd name="T33" fmla="*/ 12 h 24"/>
                  <a:gd name="T34" fmla="*/ 14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0"/>
                      <a:pt x="2" y="18"/>
                      <a:pt x="1" y="14"/>
                    </a:cubicBezTo>
                    <a:cubicBezTo>
                      <a:pt x="0" y="12"/>
                      <a:pt x="1" y="8"/>
                      <a:pt x="2" y="6"/>
                    </a:cubicBezTo>
                    <a:cubicBezTo>
                      <a:pt x="4" y="3"/>
                      <a:pt x="6" y="1"/>
                      <a:pt x="10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4" y="0"/>
                      <a:pt x="17" y="1"/>
                      <a:pt x="19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2"/>
                      <a:pt x="25" y="16"/>
                      <a:pt x="23" y="18"/>
                    </a:cubicBezTo>
                    <a:cubicBezTo>
                      <a:pt x="21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3" y="16"/>
                      <a:pt x="15" y="15"/>
                      <a:pt x="16" y="14"/>
                    </a:cubicBezTo>
                    <a:cubicBezTo>
                      <a:pt x="17" y="13"/>
                      <a:pt x="16" y="12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79" name="Freeform 505"/>
              <p:cNvSpPr>
                <a:spLocks noEditPoints="1"/>
              </p:cNvSpPr>
              <p:nvPr/>
            </p:nvSpPr>
            <p:spPr bwMode="auto">
              <a:xfrm>
                <a:off x="-4941888" y="274320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6 w 25"/>
                  <a:gd name="T3" fmla="*/ 21 h 23"/>
                  <a:gd name="T4" fmla="*/ 1 w 25"/>
                  <a:gd name="T5" fmla="*/ 14 h 23"/>
                  <a:gd name="T6" fmla="*/ 2 w 25"/>
                  <a:gd name="T7" fmla="*/ 5 h 23"/>
                  <a:gd name="T8" fmla="*/ 10 w 25"/>
                  <a:gd name="T9" fmla="*/ 0 h 23"/>
                  <a:gd name="T10" fmla="*/ 19 w 25"/>
                  <a:gd name="T11" fmla="*/ 2 h 23"/>
                  <a:gd name="T12" fmla="*/ 24 w 25"/>
                  <a:gd name="T13" fmla="*/ 9 h 23"/>
                  <a:gd name="T14" fmla="*/ 23 w 25"/>
                  <a:gd name="T15" fmla="*/ 18 h 23"/>
                  <a:gd name="T16" fmla="*/ 13 w 25"/>
                  <a:gd name="T17" fmla="*/ 23 h 23"/>
                  <a:gd name="T18" fmla="*/ 12 w 25"/>
                  <a:gd name="T19" fmla="*/ 8 h 23"/>
                  <a:gd name="T20" fmla="*/ 11 w 25"/>
                  <a:gd name="T21" fmla="*/ 8 h 23"/>
                  <a:gd name="T22" fmla="*/ 9 w 25"/>
                  <a:gd name="T23" fmla="*/ 9 h 23"/>
                  <a:gd name="T24" fmla="*/ 9 w 25"/>
                  <a:gd name="T25" fmla="*/ 12 h 23"/>
                  <a:gd name="T26" fmla="*/ 11 w 25"/>
                  <a:gd name="T27" fmla="*/ 14 h 23"/>
                  <a:gd name="T28" fmla="*/ 16 w 25"/>
                  <a:gd name="T29" fmla="*/ 14 h 23"/>
                  <a:gd name="T30" fmla="*/ 16 w 25"/>
                  <a:gd name="T31" fmla="*/ 12 h 23"/>
                  <a:gd name="T32" fmla="*/ 14 w 25"/>
                  <a:gd name="T33" fmla="*/ 9 h 23"/>
                  <a:gd name="T34" fmla="*/ 12 w 25"/>
                  <a:gd name="T3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1" y="23"/>
                      <a:pt x="8" y="22"/>
                      <a:pt x="6" y="21"/>
                    </a:cubicBezTo>
                    <a:cubicBezTo>
                      <a:pt x="3" y="19"/>
                      <a:pt x="1" y="17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2"/>
                      <a:pt x="7" y="1"/>
                      <a:pt x="10" y="0"/>
                    </a:cubicBezTo>
                    <a:cubicBezTo>
                      <a:pt x="13" y="0"/>
                      <a:pt x="16" y="0"/>
                      <a:pt x="19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3"/>
                      <a:pt x="24" y="16"/>
                      <a:pt x="23" y="18"/>
                    </a:cubicBezTo>
                    <a:cubicBezTo>
                      <a:pt x="21" y="21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10" y="14"/>
                      <a:pt x="11" y="14"/>
                    </a:cubicBezTo>
                    <a:cubicBezTo>
                      <a:pt x="12" y="15"/>
                      <a:pt x="15" y="15"/>
                      <a:pt x="16" y="14"/>
                    </a:cubicBezTo>
                    <a:cubicBezTo>
                      <a:pt x="16" y="13"/>
                      <a:pt x="16" y="12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0" name="Freeform 506"/>
              <p:cNvSpPr>
                <a:spLocks noEditPoints="1"/>
              </p:cNvSpPr>
              <p:nvPr/>
            </p:nvSpPr>
            <p:spPr bwMode="auto">
              <a:xfrm>
                <a:off x="-4924425" y="2717800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6 w 26"/>
                  <a:gd name="T3" fmla="*/ 21 h 23"/>
                  <a:gd name="T4" fmla="*/ 1 w 26"/>
                  <a:gd name="T5" fmla="*/ 13 h 23"/>
                  <a:gd name="T6" fmla="*/ 3 w 26"/>
                  <a:gd name="T7" fmla="*/ 4 h 23"/>
                  <a:gd name="T8" fmla="*/ 12 w 26"/>
                  <a:gd name="T9" fmla="*/ 0 h 23"/>
                  <a:gd name="T10" fmla="*/ 19 w 26"/>
                  <a:gd name="T11" fmla="*/ 2 h 23"/>
                  <a:gd name="T12" fmla="*/ 22 w 26"/>
                  <a:gd name="T13" fmla="*/ 19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9 h 23"/>
                  <a:gd name="T20" fmla="*/ 9 w 26"/>
                  <a:gd name="T21" fmla="*/ 11 h 23"/>
                  <a:gd name="T22" fmla="*/ 11 w 26"/>
                  <a:gd name="T23" fmla="*/ 14 h 23"/>
                  <a:gd name="T24" fmla="*/ 16 w 26"/>
                  <a:gd name="T25" fmla="*/ 14 h 23"/>
                  <a:gd name="T26" fmla="*/ 14 w 26"/>
                  <a:gd name="T27" fmla="*/ 9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8" y="22"/>
                      <a:pt x="6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7" y="1"/>
                      <a:pt x="19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1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3"/>
                      <a:pt x="10" y="13"/>
                      <a:pt x="11" y="14"/>
                    </a:cubicBezTo>
                    <a:cubicBezTo>
                      <a:pt x="12" y="15"/>
                      <a:pt x="15" y="15"/>
                      <a:pt x="16" y="14"/>
                    </a:cubicBezTo>
                    <a:cubicBezTo>
                      <a:pt x="17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1" name="Freeform 507"/>
              <p:cNvSpPr>
                <a:spLocks noEditPoints="1"/>
              </p:cNvSpPr>
              <p:nvPr/>
            </p:nvSpPr>
            <p:spPr bwMode="auto">
              <a:xfrm>
                <a:off x="-4905375" y="2692400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5 w 26"/>
                  <a:gd name="T3" fmla="*/ 21 h 23"/>
                  <a:gd name="T4" fmla="*/ 1 w 26"/>
                  <a:gd name="T5" fmla="*/ 13 h 23"/>
                  <a:gd name="T6" fmla="*/ 3 w 26"/>
                  <a:gd name="T7" fmla="*/ 4 h 23"/>
                  <a:gd name="T8" fmla="*/ 12 w 26"/>
                  <a:gd name="T9" fmla="*/ 0 h 23"/>
                  <a:gd name="T10" fmla="*/ 19 w 26"/>
                  <a:gd name="T11" fmla="*/ 3 h 23"/>
                  <a:gd name="T12" fmla="*/ 22 w 26"/>
                  <a:gd name="T13" fmla="*/ 19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9 h 23"/>
                  <a:gd name="T20" fmla="*/ 9 w 26"/>
                  <a:gd name="T21" fmla="*/ 12 h 23"/>
                  <a:gd name="T22" fmla="*/ 10 w 26"/>
                  <a:gd name="T23" fmla="*/ 14 h 23"/>
                  <a:gd name="T24" fmla="*/ 16 w 26"/>
                  <a:gd name="T25" fmla="*/ 14 h 23"/>
                  <a:gd name="T26" fmla="*/ 14 w 26"/>
                  <a:gd name="T27" fmla="*/ 9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0" y="23"/>
                      <a:pt x="8" y="23"/>
                      <a:pt x="5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5" y="7"/>
                      <a:pt x="26" y="15"/>
                      <a:pt x="22" y="19"/>
                    </a:cubicBezTo>
                    <a:cubicBezTo>
                      <a:pt x="20" y="22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4"/>
                    </a:cubicBezTo>
                    <a:cubicBezTo>
                      <a:pt x="12" y="16"/>
                      <a:pt x="15" y="16"/>
                      <a:pt x="16" y="14"/>
                    </a:cubicBezTo>
                    <a:cubicBezTo>
                      <a:pt x="17" y="13"/>
                      <a:pt x="16" y="11"/>
                      <a:pt x="14" y="9"/>
                    </a:cubicBezTo>
                    <a:cubicBezTo>
                      <a:pt x="13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2" name="Freeform 508"/>
              <p:cNvSpPr>
                <a:spLocks noEditPoints="1"/>
              </p:cNvSpPr>
              <p:nvPr/>
            </p:nvSpPr>
            <p:spPr bwMode="auto">
              <a:xfrm>
                <a:off x="-4883150" y="2668588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4 w 25"/>
                  <a:gd name="T3" fmla="*/ 20 h 23"/>
                  <a:gd name="T4" fmla="*/ 0 w 25"/>
                  <a:gd name="T5" fmla="*/ 12 h 23"/>
                  <a:gd name="T6" fmla="*/ 2 w 25"/>
                  <a:gd name="T7" fmla="*/ 4 h 23"/>
                  <a:gd name="T8" fmla="*/ 11 w 25"/>
                  <a:gd name="T9" fmla="*/ 0 h 23"/>
                  <a:gd name="T10" fmla="*/ 19 w 25"/>
                  <a:gd name="T11" fmla="*/ 3 h 23"/>
                  <a:gd name="T12" fmla="*/ 21 w 25"/>
                  <a:gd name="T13" fmla="*/ 20 h 23"/>
                  <a:gd name="T14" fmla="*/ 13 w 25"/>
                  <a:gd name="T15" fmla="*/ 23 h 23"/>
                  <a:gd name="T16" fmla="*/ 11 w 25"/>
                  <a:gd name="T17" fmla="*/ 8 h 23"/>
                  <a:gd name="T18" fmla="*/ 9 w 25"/>
                  <a:gd name="T19" fmla="*/ 9 h 23"/>
                  <a:gd name="T20" fmla="*/ 8 w 25"/>
                  <a:gd name="T21" fmla="*/ 11 h 23"/>
                  <a:gd name="T22" fmla="*/ 9 w 25"/>
                  <a:gd name="T23" fmla="*/ 14 h 23"/>
                  <a:gd name="T24" fmla="*/ 13 w 25"/>
                  <a:gd name="T25" fmla="*/ 15 h 23"/>
                  <a:gd name="T26" fmla="*/ 15 w 25"/>
                  <a:gd name="T27" fmla="*/ 14 h 23"/>
                  <a:gd name="T28" fmla="*/ 14 w 25"/>
                  <a:gd name="T29" fmla="*/ 9 h 23"/>
                  <a:gd name="T30" fmla="*/ 11 w 25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0" y="23"/>
                      <a:pt x="7" y="22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2" y="4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4" y="8"/>
                      <a:pt x="25" y="15"/>
                      <a:pt x="21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9" y="9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3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6" y="13"/>
                      <a:pt x="15" y="11"/>
                      <a:pt x="14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3" name="Freeform 509"/>
              <p:cNvSpPr>
                <a:spLocks noEditPoints="1"/>
              </p:cNvSpPr>
              <p:nvPr/>
            </p:nvSpPr>
            <p:spPr bwMode="auto">
              <a:xfrm>
                <a:off x="-5000625" y="2771775"/>
                <a:ext cx="57150" cy="50800"/>
              </a:xfrm>
              <a:custGeom>
                <a:avLst/>
                <a:gdLst>
                  <a:gd name="T0" fmla="*/ 13 w 26"/>
                  <a:gd name="T1" fmla="*/ 24 h 24"/>
                  <a:gd name="T2" fmla="*/ 7 w 26"/>
                  <a:gd name="T3" fmla="*/ 22 h 24"/>
                  <a:gd name="T4" fmla="*/ 1 w 26"/>
                  <a:gd name="T5" fmla="*/ 15 h 24"/>
                  <a:gd name="T6" fmla="*/ 2 w 26"/>
                  <a:gd name="T7" fmla="*/ 6 h 24"/>
                  <a:gd name="T8" fmla="*/ 2 w 26"/>
                  <a:gd name="T9" fmla="*/ 6 h 24"/>
                  <a:gd name="T10" fmla="*/ 12 w 26"/>
                  <a:gd name="T11" fmla="*/ 0 h 24"/>
                  <a:gd name="T12" fmla="*/ 18 w 26"/>
                  <a:gd name="T13" fmla="*/ 2 h 24"/>
                  <a:gd name="T14" fmla="*/ 23 w 26"/>
                  <a:gd name="T15" fmla="*/ 18 h 24"/>
                  <a:gd name="T16" fmla="*/ 13 w 26"/>
                  <a:gd name="T17" fmla="*/ 24 h 24"/>
                  <a:gd name="T18" fmla="*/ 9 w 26"/>
                  <a:gd name="T19" fmla="*/ 10 h 24"/>
                  <a:gd name="T20" fmla="*/ 9 w 26"/>
                  <a:gd name="T21" fmla="*/ 13 h 24"/>
                  <a:gd name="T22" fmla="*/ 11 w 26"/>
                  <a:gd name="T23" fmla="*/ 15 h 24"/>
                  <a:gd name="T24" fmla="*/ 16 w 26"/>
                  <a:gd name="T25" fmla="*/ 14 h 24"/>
                  <a:gd name="T26" fmla="*/ 16 w 26"/>
                  <a:gd name="T27" fmla="*/ 14 h 24"/>
                  <a:gd name="T28" fmla="*/ 14 w 26"/>
                  <a:gd name="T29" fmla="*/ 9 h 24"/>
                  <a:gd name="T30" fmla="*/ 12 w 26"/>
                  <a:gd name="T31" fmla="*/ 8 h 24"/>
                  <a:gd name="T32" fmla="*/ 9 w 26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2"/>
                      <a:pt x="23" y="18"/>
                    </a:cubicBezTo>
                    <a:cubicBezTo>
                      <a:pt x="21" y="21"/>
                      <a:pt x="17" y="24"/>
                      <a:pt x="13" y="24"/>
                    </a:cubicBezTo>
                    <a:close/>
                    <a:moveTo>
                      <a:pt x="9" y="10"/>
                    </a:move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3" y="16"/>
                      <a:pt x="15" y="16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4" name="Freeform 510"/>
              <p:cNvSpPr>
                <a:spLocks noEditPoints="1"/>
              </p:cNvSpPr>
              <p:nvPr/>
            </p:nvSpPr>
            <p:spPr bwMode="auto">
              <a:xfrm>
                <a:off x="-4983163" y="2743200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2 w 26"/>
                  <a:gd name="T9" fmla="*/ 5 h 24"/>
                  <a:gd name="T10" fmla="*/ 12 w 26"/>
                  <a:gd name="T11" fmla="*/ 0 h 24"/>
                  <a:gd name="T12" fmla="*/ 18 w 26"/>
                  <a:gd name="T13" fmla="*/ 2 h 24"/>
                  <a:gd name="T14" fmla="*/ 22 w 26"/>
                  <a:gd name="T15" fmla="*/ 18 h 24"/>
                  <a:gd name="T16" fmla="*/ 13 w 26"/>
                  <a:gd name="T17" fmla="*/ 24 h 24"/>
                  <a:gd name="T18" fmla="*/ 9 w 26"/>
                  <a:gd name="T19" fmla="*/ 10 h 24"/>
                  <a:gd name="T20" fmla="*/ 8 w 26"/>
                  <a:gd name="T21" fmla="*/ 12 h 24"/>
                  <a:gd name="T22" fmla="*/ 10 w 26"/>
                  <a:gd name="T23" fmla="*/ 15 h 24"/>
                  <a:gd name="T24" fmla="*/ 13 w 26"/>
                  <a:gd name="T25" fmla="*/ 15 h 24"/>
                  <a:gd name="T26" fmla="*/ 15 w 26"/>
                  <a:gd name="T27" fmla="*/ 14 h 24"/>
                  <a:gd name="T28" fmla="*/ 16 w 26"/>
                  <a:gd name="T29" fmla="*/ 14 h 24"/>
                  <a:gd name="T30" fmla="*/ 14 w 26"/>
                  <a:gd name="T31" fmla="*/ 9 h 24"/>
                  <a:gd name="T32" fmla="*/ 9 w 26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3"/>
                      <a:pt x="22" y="18"/>
                    </a:cubicBezTo>
                    <a:cubicBezTo>
                      <a:pt x="20" y="21"/>
                      <a:pt x="17" y="24"/>
                      <a:pt x="13" y="24"/>
                    </a:cubicBezTo>
                    <a:close/>
                    <a:moveTo>
                      <a:pt x="9" y="10"/>
                    </a:moveTo>
                    <a:cubicBezTo>
                      <a:pt x="8" y="10"/>
                      <a:pt x="8" y="11"/>
                      <a:pt x="8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4" y="15"/>
                      <a:pt x="15" y="15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2" y="7"/>
                      <a:pt x="10" y="8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5" name="Freeform 511"/>
              <p:cNvSpPr>
                <a:spLocks noEditPoints="1"/>
              </p:cNvSpPr>
              <p:nvPr/>
            </p:nvSpPr>
            <p:spPr bwMode="auto">
              <a:xfrm>
                <a:off x="-4965700" y="271621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1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19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9 w 26"/>
                  <a:gd name="T21" fmla="*/ 12 h 24"/>
                  <a:gd name="T22" fmla="*/ 10 w 26"/>
                  <a:gd name="T23" fmla="*/ 15 h 24"/>
                  <a:gd name="T24" fmla="*/ 16 w 26"/>
                  <a:gd name="T25" fmla="*/ 14 h 24"/>
                  <a:gd name="T26" fmla="*/ 14 w 26"/>
                  <a:gd name="T27" fmla="*/ 9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7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6"/>
                      <a:pt x="15" y="16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6" name="Freeform 512"/>
              <p:cNvSpPr>
                <a:spLocks noEditPoints="1"/>
              </p:cNvSpPr>
              <p:nvPr/>
            </p:nvSpPr>
            <p:spPr bwMode="auto">
              <a:xfrm>
                <a:off x="-4946650" y="2687638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5 w 24"/>
                  <a:gd name="T3" fmla="*/ 22 h 24"/>
                  <a:gd name="T4" fmla="*/ 0 w 24"/>
                  <a:gd name="T5" fmla="*/ 14 h 24"/>
                  <a:gd name="T6" fmla="*/ 2 w 24"/>
                  <a:gd name="T7" fmla="*/ 5 h 24"/>
                  <a:gd name="T8" fmla="*/ 10 w 24"/>
                  <a:gd name="T9" fmla="*/ 0 h 24"/>
                  <a:gd name="T10" fmla="*/ 12 w 24"/>
                  <a:gd name="T11" fmla="*/ 0 h 24"/>
                  <a:gd name="T12" fmla="*/ 19 w 24"/>
                  <a:gd name="T13" fmla="*/ 3 h 24"/>
                  <a:gd name="T14" fmla="*/ 24 w 24"/>
                  <a:gd name="T15" fmla="*/ 11 h 24"/>
                  <a:gd name="T16" fmla="*/ 22 w 24"/>
                  <a:gd name="T17" fmla="*/ 19 h 24"/>
                  <a:gd name="T18" fmla="*/ 13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10 h 24"/>
                  <a:gd name="T26" fmla="*/ 8 w 24"/>
                  <a:gd name="T27" fmla="*/ 13 h 24"/>
                  <a:gd name="T28" fmla="*/ 10 w 24"/>
                  <a:gd name="T29" fmla="*/ 15 h 24"/>
                  <a:gd name="T30" fmla="*/ 15 w 24"/>
                  <a:gd name="T31" fmla="*/ 15 h 24"/>
                  <a:gd name="T32" fmla="*/ 16 w 24"/>
                  <a:gd name="T33" fmla="*/ 12 h 24"/>
                  <a:gd name="T34" fmla="*/ 14 w 24"/>
                  <a:gd name="T35" fmla="*/ 9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8" y="23"/>
                      <a:pt x="5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2" y="5"/>
                      <a:pt x="23" y="8"/>
                      <a:pt x="24" y="11"/>
                    </a:cubicBezTo>
                    <a:cubicBezTo>
                      <a:pt x="24" y="14"/>
                      <a:pt x="24" y="17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2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7" name="Freeform 513"/>
              <p:cNvSpPr>
                <a:spLocks noEditPoints="1"/>
              </p:cNvSpPr>
              <p:nvPr/>
            </p:nvSpPr>
            <p:spPr bwMode="auto">
              <a:xfrm>
                <a:off x="-4927600" y="26622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1 w 25"/>
                  <a:gd name="T5" fmla="*/ 13 h 24"/>
                  <a:gd name="T6" fmla="*/ 3 w 25"/>
                  <a:gd name="T7" fmla="*/ 5 h 24"/>
                  <a:gd name="T8" fmla="*/ 11 w 25"/>
                  <a:gd name="T9" fmla="*/ 0 h 24"/>
                  <a:gd name="T10" fmla="*/ 12 w 25"/>
                  <a:gd name="T11" fmla="*/ 0 h 24"/>
                  <a:gd name="T12" fmla="*/ 20 w 25"/>
                  <a:gd name="T13" fmla="*/ 3 h 24"/>
                  <a:gd name="T14" fmla="*/ 24 w 25"/>
                  <a:gd name="T15" fmla="*/ 11 h 24"/>
                  <a:gd name="T16" fmla="*/ 22 w 25"/>
                  <a:gd name="T17" fmla="*/ 20 h 24"/>
                  <a:gd name="T18" fmla="*/ 13 w 25"/>
                  <a:gd name="T19" fmla="*/ 24 h 24"/>
                  <a:gd name="T20" fmla="*/ 12 w 25"/>
                  <a:gd name="T21" fmla="*/ 8 h 24"/>
                  <a:gd name="T22" fmla="*/ 12 w 25"/>
                  <a:gd name="T23" fmla="*/ 8 h 24"/>
                  <a:gd name="T24" fmla="*/ 10 w 25"/>
                  <a:gd name="T25" fmla="*/ 9 h 24"/>
                  <a:gd name="T26" fmla="*/ 9 w 25"/>
                  <a:gd name="T27" fmla="*/ 12 h 24"/>
                  <a:gd name="T28" fmla="*/ 10 w 25"/>
                  <a:gd name="T29" fmla="*/ 15 h 24"/>
                  <a:gd name="T30" fmla="*/ 16 w 25"/>
                  <a:gd name="T31" fmla="*/ 15 h 24"/>
                  <a:gd name="T32" fmla="*/ 16 w 25"/>
                  <a:gd name="T33" fmla="*/ 12 h 24"/>
                  <a:gd name="T34" fmla="*/ 15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8" y="23"/>
                      <a:pt x="5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5" y="14"/>
                      <a:pt x="24" y="17"/>
                      <a:pt x="22" y="20"/>
                    </a:cubicBezTo>
                    <a:cubicBezTo>
                      <a:pt x="20" y="22"/>
                      <a:pt x="17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6"/>
                      <a:pt x="15" y="16"/>
                      <a:pt x="16" y="15"/>
                    </a:cubicBezTo>
                    <a:cubicBezTo>
                      <a:pt x="16" y="14"/>
                      <a:pt x="17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8" name="Freeform 514"/>
              <p:cNvSpPr>
                <a:spLocks noEditPoints="1"/>
              </p:cNvSpPr>
              <p:nvPr/>
            </p:nvSpPr>
            <p:spPr bwMode="auto">
              <a:xfrm>
                <a:off x="-5021263" y="274002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3 h 24"/>
                  <a:gd name="T4" fmla="*/ 0 w 26"/>
                  <a:gd name="T5" fmla="*/ 16 h 24"/>
                  <a:gd name="T6" fmla="*/ 2 w 26"/>
                  <a:gd name="T7" fmla="*/ 6 h 24"/>
                  <a:gd name="T8" fmla="*/ 12 w 26"/>
                  <a:gd name="T9" fmla="*/ 0 h 24"/>
                  <a:gd name="T10" fmla="*/ 18 w 26"/>
                  <a:gd name="T11" fmla="*/ 2 h 24"/>
                  <a:gd name="T12" fmla="*/ 23 w 26"/>
                  <a:gd name="T13" fmla="*/ 18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6 h 24"/>
                  <a:gd name="T24" fmla="*/ 12 w 26"/>
                  <a:gd name="T25" fmla="*/ 16 h 24"/>
                  <a:gd name="T26" fmla="*/ 16 w 26"/>
                  <a:gd name="T27" fmla="*/ 14 h 24"/>
                  <a:gd name="T28" fmla="*/ 14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0" y="16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3"/>
                      <a:pt x="23" y="18"/>
                    </a:cubicBezTo>
                    <a:cubicBezTo>
                      <a:pt x="21" y="22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89" name="Freeform 515"/>
              <p:cNvSpPr>
                <a:spLocks noEditPoints="1"/>
              </p:cNvSpPr>
              <p:nvPr/>
            </p:nvSpPr>
            <p:spPr bwMode="auto">
              <a:xfrm>
                <a:off x="-5003800" y="2709863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3 h 25"/>
                  <a:gd name="T4" fmla="*/ 1 w 26"/>
                  <a:gd name="T5" fmla="*/ 15 h 25"/>
                  <a:gd name="T6" fmla="*/ 2 w 26"/>
                  <a:gd name="T7" fmla="*/ 6 h 25"/>
                  <a:gd name="T8" fmla="*/ 12 w 26"/>
                  <a:gd name="T9" fmla="*/ 0 h 25"/>
                  <a:gd name="T10" fmla="*/ 19 w 26"/>
                  <a:gd name="T11" fmla="*/ 2 h 25"/>
                  <a:gd name="T12" fmla="*/ 23 w 26"/>
                  <a:gd name="T13" fmla="*/ 19 h 25"/>
                  <a:gd name="T14" fmla="*/ 13 w 26"/>
                  <a:gd name="T15" fmla="*/ 25 h 25"/>
                  <a:gd name="T16" fmla="*/ 12 w 26"/>
                  <a:gd name="T17" fmla="*/ 8 h 25"/>
                  <a:gd name="T18" fmla="*/ 9 w 26"/>
                  <a:gd name="T19" fmla="*/ 10 h 25"/>
                  <a:gd name="T20" fmla="*/ 9 w 26"/>
                  <a:gd name="T21" fmla="*/ 13 h 25"/>
                  <a:gd name="T22" fmla="*/ 10 w 26"/>
                  <a:gd name="T23" fmla="*/ 16 h 25"/>
                  <a:gd name="T24" fmla="*/ 13 w 26"/>
                  <a:gd name="T25" fmla="*/ 16 h 25"/>
                  <a:gd name="T26" fmla="*/ 16 w 26"/>
                  <a:gd name="T27" fmla="*/ 15 h 25"/>
                  <a:gd name="T28" fmla="*/ 15 w 26"/>
                  <a:gd name="T29" fmla="*/ 9 h 25"/>
                  <a:gd name="T30" fmla="*/ 12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1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4"/>
                      <a:pt x="23" y="19"/>
                    </a:cubicBezTo>
                    <a:cubicBezTo>
                      <a:pt x="21" y="22"/>
                      <a:pt x="17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0" name="Freeform 516"/>
              <p:cNvSpPr>
                <a:spLocks noEditPoints="1"/>
              </p:cNvSpPr>
              <p:nvPr/>
            </p:nvSpPr>
            <p:spPr bwMode="auto">
              <a:xfrm>
                <a:off x="-4984750" y="2681288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3 w 26"/>
                  <a:gd name="T7" fmla="*/ 5 h 24"/>
                  <a:gd name="T8" fmla="*/ 12 w 26"/>
                  <a:gd name="T9" fmla="*/ 0 h 24"/>
                  <a:gd name="T10" fmla="*/ 20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2" y="0"/>
                    </a:cubicBezTo>
                    <a:cubicBezTo>
                      <a:pt x="15" y="0"/>
                      <a:pt x="17" y="1"/>
                      <a:pt x="20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1" name="Freeform 517"/>
              <p:cNvSpPr>
                <a:spLocks noEditPoints="1"/>
              </p:cNvSpPr>
              <p:nvPr/>
            </p:nvSpPr>
            <p:spPr bwMode="auto">
              <a:xfrm>
                <a:off x="-4964113" y="2652713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5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20 w 26"/>
                  <a:gd name="T11" fmla="*/ 3 h 24"/>
                  <a:gd name="T12" fmla="*/ 22 w 26"/>
                  <a:gd name="T13" fmla="*/ 20 h 24"/>
                  <a:gd name="T14" fmla="*/ 14 w 26"/>
                  <a:gd name="T15" fmla="*/ 24 h 24"/>
                  <a:gd name="T16" fmla="*/ 12 w 26"/>
                  <a:gd name="T17" fmla="*/ 24 h 24"/>
                  <a:gd name="T18" fmla="*/ 12 w 26"/>
                  <a:gd name="T19" fmla="*/ 8 h 24"/>
                  <a:gd name="T20" fmla="*/ 9 w 26"/>
                  <a:gd name="T21" fmla="*/ 10 h 24"/>
                  <a:gd name="T22" fmla="*/ 8 w 26"/>
                  <a:gd name="T23" fmla="*/ 13 h 24"/>
                  <a:gd name="T24" fmla="*/ 10 w 26"/>
                  <a:gd name="T25" fmla="*/ 15 h 24"/>
                  <a:gd name="T26" fmla="*/ 13 w 26"/>
                  <a:gd name="T27" fmla="*/ 16 h 24"/>
                  <a:gd name="T28" fmla="*/ 15 w 26"/>
                  <a:gd name="T29" fmla="*/ 15 h 24"/>
                  <a:gd name="T30" fmla="*/ 14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7" y="23"/>
                      <a:pt x="5" y="22"/>
                    </a:cubicBezTo>
                    <a:cubicBezTo>
                      <a:pt x="2" y="20"/>
                      <a:pt x="0" y="17"/>
                      <a:pt x="0" y="14"/>
                    </a:cubicBezTo>
                    <a:cubicBezTo>
                      <a:pt x="0" y="11"/>
                      <a:pt x="0" y="7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20" y="3"/>
                    </a:cubicBezTo>
                    <a:cubicBezTo>
                      <a:pt x="25" y="7"/>
                      <a:pt x="26" y="15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7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2" name="Freeform 518"/>
              <p:cNvSpPr>
                <a:spLocks noEditPoints="1"/>
              </p:cNvSpPr>
              <p:nvPr/>
            </p:nvSpPr>
            <p:spPr bwMode="auto">
              <a:xfrm>
                <a:off x="-5043488" y="2706688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3 h 24"/>
                  <a:gd name="T4" fmla="*/ 1 w 26"/>
                  <a:gd name="T5" fmla="*/ 15 h 24"/>
                  <a:gd name="T6" fmla="*/ 2 w 26"/>
                  <a:gd name="T7" fmla="*/ 6 h 24"/>
                  <a:gd name="T8" fmla="*/ 2 w 26"/>
                  <a:gd name="T9" fmla="*/ 6 h 24"/>
                  <a:gd name="T10" fmla="*/ 13 w 26"/>
                  <a:gd name="T11" fmla="*/ 0 h 24"/>
                  <a:gd name="T12" fmla="*/ 19 w 26"/>
                  <a:gd name="T13" fmla="*/ 1 h 24"/>
                  <a:gd name="T14" fmla="*/ 23 w 26"/>
                  <a:gd name="T15" fmla="*/ 18 h 24"/>
                  <a:gd name="T16" fmla="*/ 12 w 26"/>
                  <a:gd name="T17" fmla="*/ 24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6 h 24"/>
                  <a:gd name="T24" fmla="*/ 16 w 26"/>
                  <a:gd name="T25" fmla="*/ 14 h 24"/>
                  <a:gd name="T26" fmla="*/ 16 w 26"/>
                  <a:gd name="T27" fmla="*/ 14 h 24"/>
                  <a:gd name="T28" fmla="*/ 15 w 26"/>
                  <a:gd name="T29" fmla="*/ 8 h 24"/>
                  <a:gd name="T30" fmla="*/ 9 w 26"/>
                  <a:gd name="T31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5" y="5"/>
                      <a:pt x="26" y="12"/>
                      <a:pt x="23" y="18"/>
                    </a:cubicBezTo>
                    <a:cubicBezTo>
                      <a:pt x="21" y="22"/>
                      <a:pt x="16" y="24"/>
                      <a:pt x="12" y="24"/>
                    </a:cubicBezTo>
                    <a:close/>
                    <a:moveTo>
                      <a:pt x="9" y="10"/>
                    </a:move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2" y="17"/>
                      <a:pt x="15" y="16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7" y="9"/>
                      <a:pt x="15" y="8"/>
                    </a:cubicBezTo>
                    <a:cubicBezTo>
                      <a:pt x="13" y="7"/>
                      <a:pt x="10" y="8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3" name="Freeform 519"/>
              <p:cNvSpPr>
                <a:spLocks noEditPoints="1"/>
              </p:cNvSpPr>
              <p:nvPr/>
            </p:nvSpPr>
            <p:spPr bwMode="auto">
              <a:xfrm>
                <a:off x="-5080000" y="2632075"/>
                <a:ext cx="84138" cy="84138"/>
              </a:xfrm>
              <a:custGeom>
                <a:avLst/>
                <a:gdLst>
                  <a:gd name="T0" fmla="*/ 18 w 39"/>
                  <a:gd name="T1" fmla="*/ 39 h 39"/>
                  <a:gd name="T2" fmla="*/ 9 w 39"/>
                  <a:gd name="T3" fmla="*/ 37 h 39"/>
                  <a:gd name="T4" fmla="*/ 1 w 39"/>
                  <a:gd name="T5" fmla="*/ 26 h 39"/>
                  <a:gd name="T6" fmla="*/ 4 w 39"/>
                  <a:gd name="T7" fmla="*/ 10 h 39"/>
                  <a:gd name="T8" fmla="*/ 17 w 39"/>
                  <a:gd name="T9" fmla="*/ 1 h 39"/>
                  <a:gd name="T10" fmla="*/ 31 w 39"/>
                  <a:gd name="T11" fmla="*/ 4 h 39"/>
                  <a:gd name="T12" fmla="*/ 38 w 39"/>
                  <a:gd name="T13" fmla="*/ 16 h 39"/>
                  <a:gd name="T14" fmla="*/ 35 w 39"/>
                  <a:gd name="T15" fmla="*/ 30 h 39"/>
                  <a:gd name="T16" fmla="*/ 18 w 39"/>
                  <a:gd name="T17" fmla="*/ 39 h 39"/>
                  <a:gd name="T18" fmla="*/ 21 w 39"/>
                  <a:gd name="T19" fmla="*/ 9 h 39"/>
                  <a:gd name="T20" fmla="*/ 18 w 39"/>
                  <a:gd name="T21" fmla="*/ 9 h 39"/>
                  <a:gd name="T22" fmla="*/ 11 w 39"/>
                  <a:gd name="T23" fmla="*/ 14 h 39"/>
                  <a:gd name="T24" fmla="*/ 9 w 39"/>
                  <a:gd name="T25" fmla="*/ 24 h 39"/>
                  <a:gd name="T26" fmla="*/ 13 w 39"/>
                  <a:gd name="T27" fmla="*/ 30 h 39"/>
                  <a:gd name="T28" fmla="*/ 18 w 39"/>
                  <a:gd name="T29" fmla="*/ 31 h 39"/>
                  <a:gd name="T30" fmla="*/ 28 w 39"/>
                  <a:gd name="T31" fmla="*/ 26 h 39"/>
                  <a:gd name="T32" fmla="*/ 30 w 39"/>
                  <a:gd name="T33" fmla="*/ 17 h 39"/>
                  <a:gd name="T34" fmla="*/ 26 w 39"/>
                  <a:gd name="T35" fmla="*/ 10 h 39"/>
                  <a:gd name="T36" fmla="*/ 21 w 39"/>
                  <a:gd name="T37" fmla="*/ 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39">
                    <a:moveTo>
                      <a:pt x="18" y="39"/>
                    </a:moveTo>
                    <a:cubicBezTo>
                      <a:pt x="15" y="39"/>
                      <a:pt x="12" y="38"/>
                      <a:pt x="9" y="37"/>
                    </a:cubicBezTo>
                    <a:cubicBezTo>
                      <a:pt x="5" y="34"/>
                      <a:pt x="2" y="30"/>
                      <a:pt x="1" y="26"/>
                    </a:cubicBezTo>
                    <a:cubicBezTo>
                      <a:pt x="0" y="21"/>
                      <a:pt x="1" y="15"/>
                      <a:pt x="4" y="10"/>
                    </a:cubicBezTo>
                    <a:cubicBezTo>
                      <a:pt x="7" y="5"/>
                      <a:pt x="12" y="2"/>
                      <a:pt x="17" y="1"/>
                    </a:cubicBezTo>
                    <a:cubicBezTo>
                      <a:pt x="22" y="0"/>
                      <a:pt x="27" y="1"/>
                      <a:pt x="31" y="4"/>
                    </a:cubicBezTo>
                    <a:cubicBezTo>
                      <a:pt x="35" y="7"/>
                      <a:pt x="37" y="11"/>
                      <a:pt x="38" y="16"/>
                    </a:cubicBezTo>
                    <a:cubicBezTo>
                      <a:pt x="39" y="21"/>
                      <a:pt x="37" y="26"/>
                      <a:pt x="35" y="30"/>
                    </a:cubicBezTo>
                    <a:cubicBezTo>
                      <a:pt x="31" y="36"/>
                      <a:pt x="25" y="39"/>
                      <a:pt x="18" y="39"/>
                    </a:cubicBezTo>
                    <a:close/>
                    <a:moveTo>
                      <a:pt x="21" y="9"/>
                    </a:moveTo>
                    <a:cubicBezTo>
                      <a:pt x="20" y="9"/>
                      <a:pt x="19" y="9"/>
                      <a:pt x="18" y="9"/>
                    </a:cubicBezTo>
                    <a:cubicBezTo>
                      <a:pt x="15" y="10"/>
                      <a:pt x="13" y="12"/>
                      <a:pt x="11" y="14"/>
                    </a:cubicBezTo>
                    <a:cubicBezTo>
                      <a:pt x="9" y="17"/>
                      <a:pt x="8" y="21"/>
                      <a:pt x="9" y="24"/>
                    </a:cubicBezTo>
                    <a:cubicBezTo>
                      <a:pt x="9" y="26"/>
                      <a:pt x="10" y="28"/>
                      <a:pt x="13" y="30"/>
                    </a:cubicBezTo>
                    <a:cubicBezTo>
                      <a:pt x="14" y="31"/>
                      <a:pt x="16" y="31"/>
                      <a:pt x="18" y="31"/>
                    </a:cubicBezTo>
                    <a:cubicBezTo>
                      <a:pt x="22" y="31"/>
                      <a:pt x="26" y="29"/>
                      <a:pt x="28" y="26"/>
                    </a:cubicBezTo>
                    <a:cubicBezTo>
                      <a:pt x="30" y="23"/>
                      <a:pt x="30" y="20"/>
                      <a:pt x="30" y="17"/>
                    </a:cubicBezTo>
                    <a:cubicBezTo>
                      <a:pt x="30" y="14"/>
                      <a:pt x="28" y="12"/>
                      <a:pt x="26" y="10"/>
                    </a:cubicBezTo>
                    <a:cubicBezTo>
                      <a:pt x="25" y="9"/>
                      <a:pt x="23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4" name="Freeform 520"/>
              <p:cNvSpPr>
                <a:spLocks noEditPoints="1"/>
              </p:cNvSpPr>
              <p:nvPr/>
            </p:nvSpPr>
            <p:spPr bwMode="auto">
              <a:xfrm>
                <a:off x="-5024438" y="2674938"/>
                <a:ext cx="57150" cy="53975"/>
              </a:xfrm>
              <a:custGeom>
                <a:avLst/>
                <a:gdLst>
                  <a:gd name="T0" fmla="*/ 12 w 26"/>
                  <a:gd name="T1" fmla="*/ 25 h 25"/>
                  <a:gd name="T2" fmla="*/ 6 w 26"/>
                  <a:gd name="T3" fmla="*/ 23 h 25"/>
                  <a:gd name="T4" fmla="*/ 0 w 26"/>
                  <a:gd name="T5" fmla="*/ 16 h 25"/>
                  <a:gd name="T6" fmla="*/ 2 w 26"/>
                  <a:gd name="T7" fmla="*/ 6 h 25"/>
                  <a:gd name="T8" fmla="*/ 13 w 26"/>
                  <a:gd name="T9" fmla="*/ 0 h 25"/>
                  <a:gd name="T10" fmla="*/ 20 w 26"/>
                  <a:gd name="T11" fmla="*/ 3 h 25"/>
                  <a:gd name="T12" fmla="*/ 22 w 26"/>
                  <a:gd name="T13" fmla="*/ 19 h 25"/>
                  <a:gd name="T14" fmla="*/ 12 w 26"/>
                  <a:gd name="T15" fmla="*/ 25 h 25"/>
                  <a:gd name="T16" fmla="*/ 13 w 26"/>
                  <a:gd name="T17" fmla="*/ 8 h 25"/>
                  <a:gd name="T18" fmla="*/ 9 w 26"/>
                  <a:gd name="T19" fmla="*/ 10 h 25"/>
                  <a:gd name="T20" fmla="*/ 8 w 26"/>
                  <a:gd name="T21" fmla="*/ 14 h 25"/>
                  <a:gd name="T22" fmla="*/ 10 w 26"/>
                  <a:gd name="T23" fmla="*/ 16 h 25"/>
                  <a:gd name="T24" fmla="*/ 12 w 26"/>
                  <a:gd name="T25" fmla="*/ 17 h 25"/>
                  <a:gd name="T26" fmla="*/ 16 w 26"/>
                  <a:gd name="T27" fmla="*/ 15 h 25"/>
                  <a:gd name="T28" fmla="*/ 15 w 26"/>
                  <a:gd name="T29" fmla="*/ 9 h 25"/>
                  <a:gd name="T30" fmla="*/ 13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2"/>
                      <a:pt x="1" y="19"/>
                      <a:pt x="0" y="16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3"/>
                      <a:pt x="16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3"/>
                      <a:pt x="8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7"/>
                      <a:pt x="11" y="17"/>
                      <a:pt x="12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5" name="Freeform 521"/>
              <p:cNvSpPr>
                <a:spLocks noEditPoints="1"/>
              </p:cNvSpPr>
              <p:nvPr/>
            </p:nvSpPr>
            <p:spPr bwMode="auto">
              <a:xfrm>
                <a:off x="-5003800" y="26447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3 h 25"/>
                  <a:gd name="T4" fmla="*/ 1 w 26"/>
                  <a:gd name="T5" fmla="*/ 15 h 25"/>
                  <a:gd name="T6" fmla="*/ 3 w 26"/>
                  <a:gd name="T7" fmla="*/ 6 h 25"/>
                  <a:gd name="T8" fmla="*/ 12 w 26"/>
                  <a:gd name="T9" fmla="*/ 1 h 25"/>
                  <a:gd name="T10" fmla="*/ 21 w 26"/>
                  <a:gd name="T11" fmla="*/ 3 h 25"/>
                  <a:gd name="T12" fmla="*/ 25 w 26"/>
                  <a:gd name="T13" fmla="*/ 11 h 25"/>
                  <a:gd name="T14" fmla="*/ 23 w 26"/>
                  <a:gd name="T15" fmla="*/ 20 h 25"/>
                  <a:gd name="T16" fmla="*/ 13 w 26"/>
                  <a:gd name="T17" fmla="*/ 25 h 25"/>
                  <a:gd name="T18" fmla="*/ 13 w 26"/>
                  <a:gd name="T19" fmla="*/ 9 h 25"/>
                  <a:gd name="T20" fmla="*/ 13 w 26"/>
                  <a:gd name="T21" fmla="*/ 9 h 25"/>
                  <a:gd name="T22" fmla="*/ 10 w 26"/>
                  <a:gd name="T23" fmla="*/ 10 h 25"/>
                  <a:gd name="T24" fmla="*/ 9 w 26"/>
                  <a:gd name="T25" fmla="*/ 14 h 25"/>
                  <a:gd name="T26" fmla="*/ 11 w 26"/>
                  <a:gd name="T27" fmla="*/ 17 h 25"/>
                  <a:gd name="T28" fmla="*/ 13 w 26"/>
                  <a:gd name="T29" fmla="*/ 17 h 25"/>
                  <a:gd name="T30" fmla="*/ 16 w 26"/>
                  <a:gd name="T31" fmla="*/ 15 h 25"/>
                  <a:gd name="T32" fmla="*/ 17 w 26"/>
                  <a:gd name="T33" fmla="*/ 12 h 25"/>
                  <a:gd name="T34" fmla="*/ 16 w 26"/>
                  <a:gd name="T35" fmla="*/ 9 h 25"/>
                  <a:gd name="T36" fmla="*/ 13 w 26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5"/>
                      <a:pt x="6" y="23"/>
                    </a:cubicBezTo>
                    <a:cubicBezTo>
                      <a:pt x="3" y="21"/>
                      <a:pt x="2" y="19"/>
                      <a:pt x="1" y="15"/>
                    </a:cubicBezTo>
                    <a:cubicBezTo>
                      <a:pt x="0" y="12"/>
                      <a:pt x="1" y="9"/>
                      <a:pt x="3" y="6"/>
                    </a:cubicBezTo>
                    <a:cubicBezTo>
                      <a:pt x="5" y="3"/>
                      <a:pt x="8" y="1"/>
                      <a:pt x="12" y="1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7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4" y="17"/>
                      <a:pt x="16" y="17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6" name="Freeform 522"/>
              <p:cNvSpPr>
                <a:spLocks noEditPoints="1"/>
              </p:cNvSpPr>
              <p:nvPr/>
            </p:nvSpPr>
            <p:spPr bwMode="auto">
              <a:xfrm>
                <a:off x="-4851400" y="2633663"/>
                <a:ext cx="50800" cy="49213"/>
              </a:xfrm>
              <a:custGeom>
                <a:avLst/>
                <a:gdLst>
                  <a:gd name="T0" fmla="*/ 12 w 24"/>
                  <a:gd name="T1" fmla="*/ 23 h 23"/>
                  <a:gd name="T2" fmla="*/ 4 w 24"/>
                  <a:gd name="T3" fmla="*/ 20 h 23"/>
                  <a:gd name="T4" fmla="*/ 0 w 24"/>
                  <a:gd name="T5" fmla="*/ 11 h 23"/>
                  <a:gd name="T6" fmla="*/ 3 w 24"/>
                  <a:gd name="T7" fmla="*/ 3 h 23"/>
                  <a:gd name="T8" fmla="*/ 11 w 24"/>
                  <a:gd name="T9" fmla="*/ 0 h 23"/>
                  <a:gd name="T10" fmla="*/ 20 w 24"/>
                  <a:gd name="T11" fmla="*/ 4 h 23"/>
                  <a:gd name="T12" fmla="*/ 20 w 24"/>
                  <a:gd name="T13" fmla="*/ 20 h 23"/>
                  <a:gd name="T14" fmla="*/ 12 w 24"/>
                  <a:gd name="T15" fmla="*/ 23 h 23"/>
                  <a:gd name="T16" fmla="*/ 11 w 24"/>
                  <a:gd name="T17" fmla="*/ 8 h 23"/>
                  <a:gd name="T18" fmla="*/ 9 w 24"/>
                  <a:gd name="T19" fmla="*/ 9 h 23"/>
                  <a:gd name="T20" fmla="*/ 8 w 24"/>
                  <a:gd name="T21" fmla="*/ 11 h 23"/>
                  <a:gd name="T22" fmla="*/ 9 w 24"/>
                  <a:gd name="T23" fmla="*/ 14 h 23"/>
                  <a:gd name="T24" fmla="*/ 12 w 24"/>
                  <a:gd name="T25" fmla="*/ 15 h 23"/>
                  <a:gd name="T26" fmla="*/ 14 w 24"/>
                  <a:gd name="T27" fmla="*/ 15 h 23"/>
                  <a:gd name="T28" fmla="*/ 14 w 24"/>
                  <a:gd name="T29" fmla="*/ 9 h 23"/>
                  <a:gd name="T30" fmla="*/ 11 w 24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9" y="23"/>
                      <a:pt x="6" y="22"/>
                      <a:pt x="4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0" y="8"/>
                      <a:pt x="1" y="5"/>
                      <a:pt x="3" y="3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24" y="9"/>
                      <a:pt x="24" y="16"/>
                      <a:pt x="20" y="20"/>
                    </a:cubicBezTo>
                    <a:cubicBezTo>
                      <a:pt x="18" y="22"/>
                      <a:pt x="15" y="23"/>
                      <a:pt x="12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6" y="13"/>
                      <a:pt x="15" y="11"/>
                      <a:pt x="14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7" name="Freeform 523"/>
              <p:cNvSpPr>
                <a:spLocks noEditPoints="1"/>
              </p:cNvSpPr>
              <p:nvPr/>
            </p:nvSpPr>
            <p:spPr bwMode="auto">
              <a:xfrm>
                <a:off x="-4830763" y="2609850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4 w 24"/>
                  <a:gd name="T3" fmla="*/ 20 h 24"/>
                  <a:gd name="T4" fmla="*/ 0 w 24"/>
                  <a:gd name="T5" fmla="*/ 12 h 24"/>
                  <a:gd name="T6" fmla="*/ 4 w 24"/>
                  <a:gd name="T7" fmla="*/ 4 h 24"/>
                  <a:gd name="T8" fmla="*/ 12 w 24"/>
                  <a:gd name="T9" fmla="*/ 1 h 24"/>
                  <a:gd name="T10" fmla="*/ 21 w 24"/>
                  <a:gd name="T11" fmla="*/ 5 h 24"/>
                  <a:gd name="T12" fmla="*/ 24 w 24"/>
                  <a:gd name="T13" fmla="*/ 13 h 24"/>
                  <a:gd name="T14" fmla="*/ 20 w 24"/>
                  <a:gd name="T15" fmla="*/ 21 h 24"/>
                  <a:gd name="T16" fmla="*/ 13 w 24"/>
                  <a:gd name="T17" fmla="*/ 24 h 24"/>
                  <a:gd name="T18" fmla="*/ 11 w 24"/>
                  <a:gd name="T19" fmla="*/ 9 h 24"/>
                  <a:gd name="T20" fmla="*/ 9 w 24"/>
                  <a:gd name="T21" fmla="*/ 9 h 24"/>
                  <a:gd name="T22" fmla="*/ 8 w 24"/>
                  <a:gd name="T23" fmla="*/ 12 h 24"/>
                  <a:gd name="T24" fmla="*/ 10 w 24"/>
                  <a:gd name="T25" fmla="*/ 15 h 24"/>
                  <a:gd name="T26" fmla="*/ 13 w 24"/>
                  <a:gd name="T27" fmla="*/ 16 h 24"/>
                  <a:gd name="T28" fmla="*/ 15 w 24"/>
                  <a:gd name="T29" fmla="*/ 16 h 24"/>
                  <a:gd name="T30" fmla="*/ 16 w 24"/>
                  <a:gd name="T31" fmla="*/ 13 h 24"/>
                  <a:gd name="T32" fmla="*/ 14 w 24"/>
                  <a:gd name="T33" fmla="*/ 10 h 24"/>
                  <a:gd name="T34" fmla="*/ 12 w 24"/>
                  <a:gd name="T35" fmla="*/ 9 h 24"/>
                  <a:gd name="T36" fmla="*/ 11 w 24"/>
                  <a:gd name="T3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6" y="23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8"/>
                      <a:pt x="2" y="6"/>
                      <a:pt x="4" y="4"/>
                    </a:cubicBezTo>
                    <a:cubicBezTo>
                      <a:pt x="6" y="1"/>
                      <a:pt x="9" y="0"/>
                      <a:pt x="12" y="1"/>
                    </a:cubicBezTo>
                    <a:cubicBezTo>
                      <a:pt x="16" y="1"/>
                      <a:pt x="18" y="3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3" y="19"/>
                      <a:pt x="20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1" y="9"/>
                    </a:moveTo>
                    <a:cubicBezTo>
                      <a:pt x="11" y="9"/>
                      <a:pt x="10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5" y="11"/>
                      <a:pt x="14" y="10"/>
                    </a:cubicBezTo>
                    <a:cubicBezTo>
                      <a:pt x="14" y="9"/>
                      <a:pt x="13" y="9"/>
                      <a:pt x="12" y="9"/>
                    </a:cubicBezTo>
                    <a:lnTo>
                      <a:pt x="11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8" name="Freeform 524"/>
              <p:cNvSpPr>
                <a:spLocks noEditPoints="1"/>
              </p:cNvSpPr>
              <p:nvPr/>
            </p:nvSpPr>
            <p:spPr bwMode="auto">
              <a:xfrm>
                <a:off x="-4806950" y="2590800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3 w 24"/>
                  <a:gd name="T3" fmla="*/ 19 h 24"/>
                  <a:gd name="T4" fmla="*/ 0 w 24"/>
                  <a:gd name="T5" fmla="*/ 10 h 24"/>
                  <a:gd name="T6" fmla="*/ 4 w 24"/>
                  <a:gd name="T7" fmla="*/ 3 h 24"/>
                  <a:gd name="T8" fmla="*/ 13 w 24"/>
                  <a:gd name="T9" fmla="*/ 0 h 24"/>
                  <a:gd name="T10" fmla="*/ 21 w 24"/>
                  <a:gd name="T11" fmla="*/ 5 h 24"/>
                  <a:gd name="T12" fmla="*/ 24 w 24"/>
                  <a:gd name="T13" fmla="*/ 13 h 24"/>
                  <a:gd name="T14" fmla="*/ 20 w 24"/>
                  <a:gd name="T15" fmla="*/ 21 h 24"/>
                  <a:gd name="T16" fmla="*/ 13 w 24"/>
                  <a:gd name="T17" fmla="*/ 24 h 24"/>
                  <a:gd name="T18" fmla="*/ 11 w 24"/>
                  <a:gd name="T19" fmla="*/ 8 h 24"/>
                  <a:gd name="T20" fmla="*/ 10 w 24"/>
                  <a:gd name="T21" fmla="*/ 9 h 24"/>
                  <a:gd name="T22" fmla="*/ 8 w 24"/>
                  <a:gd name="T23" fmla="*/ 11 h 24"/>
                  <a:gd name="T24" fmla="*/ 10 w 24"/>
                  <a:gd name="T25" fmla="*/ 14 h 24"/>
                  <a:gd name="T26" fmla="*/ 13 w 24"/>
                  <a:gd name="T27" fmla="*/ 16 h 24"/>
                  <a:gd name="T28" fmla="*/ 15 w 24"/>
                  <a:gd name="T29" fmla="*/ 15 h 24"/>
                  <a:gd name="T30" fmla="*/ 16 w 24"/>
                  <a:gd name="T31" fmla="*/ 13 h 24"/>
                  <a:gd name="T32" fmla="*/ 15 w 24"/>
                  <a:gd name="T33" fmla="*/ 10 h 24"/>
                  <a:gd name="T34" fmla="*/ 12 w 24"/>
                  <a:gd name="T35" fmla="*/ 8 h 24"/>
                  <a:gd name="T36" fmla="*/ 11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9" y="24"/>
                      <a:pt x="6" y="22"/>
                      <a:pt x="3" y="19"/>
                    </a:cubicBezTo>
                    <a:cubicBezTo>
                      <a:pt x="1" y="17"/>
                      <a:pt x="0" y="14"/>
                      <a:pt x="0" y="10"/>
                    </a:cubicBezTo>
                    <a:cubicBezTo>
                      <a:pt x="1" y="7"/>
                      <a:pt x="2" y="5"/>
                      <a:pt x="4" y="3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1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3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lnTo>
                      <a:pt x="1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9" name="Freeform 525"/>
              <p:cNvSpPr>
                <a:spLocks noEditPoints="1"/>
              </p:cNvSpPr>
              <p:nvPr/>
            </p:nvSpPr>
            <p:spPr bwMode="auto">
              <a:xfrm>
                <a:off x="-4783138" y="2571750"/>
                <a:ext cx="52388" cy="50800"/>
              </a:xfrm>
              <a:custGeom>
                <a:avLst/>
                <a:gdLst>
                  <a:gd name="T0" fmla="*/ 13 w 24"/>
                  <a:gd name="T1" fmla="*/ 24 h 24"/>
                  <a:gd name="T2" fmla="*/ 4 w 24"/>
                  <a:gd name="T3" fmla="*/ 19 h 24"/>
                  <a:gd name="T4" fmla="*/ 1 w 24"/>
                  <a:gd name="T5" fmla="*/ 10 h 24"/>
                  <a:gd name="T6" fmla="*/ 5 w 24"/>
                  <a:gd name="T7" fmla="*/ 2 h 24"/>
                  <a:gd name="T8" fmla="*/ 9 w 24"/>
                  <a:gd name="T9" fmla="*/ 0 h 24"/>
                  <a:gd name="T10" fmla="*/ 9 w 24"/>
                  <a:gd name="T11" fmla="*/ 0 h 24"/>
                  <a:gd name="T12" fmla="*/ 14 w 24"/>
                  <a:gd name="T13" fmla="*/ 0 h 24"/>
                  <a:gd name="T14" fmla="*/ 22 w 24"/>
                  <a:gd name="T15" fmla="*/ 5 h 24"/>
                  <a:gd name="T16" fmla="*/ 24 w 24"/>
                  <a:gd name="T17" fmla="*/ 14 h 24"/>
                  <a:gd name="T18" fmla="*/ 23 w 24"/>
                  <a:gd name="T19" fmla="*/ 18 h 24"/>
                  <a:gd name="T20" fmla="*/ 20 w 24"/>
                  <a:gd name="T21" fmla="*/ 21 h 24"/>
                  <a:gd name="T22" fmla="*/ 13 w 24"/>
                  <a:gd name="T23" fmla="*/ 24 h 24"/>
                  <a:gd name="T24" fmla="*/ 11 w 24"/>
                  <a:gd name="T25" fmla="*/ 8 h 24"/>
                  <a:gd name="T26" fmla="*/ 10 w 24"/>
                  <a:gd name="T27" fmla="*/ 9 h 24"/>
                  <a:gd name="T28" fmla="*/ 9 w 24"/>
                  <a:gd name="T29" fmla="*/ 11 h 24"/>
                  <a:gd name="T30" fmla="*/ 10 w 24"/>
                  <a:gd name="T31" fmla="*/ 14 h 24"/>
                  <a:gd name="T32" fmla="*/ 13 w 24"/>
                  <a:gd name="T33" fmla="*/ 16 h 24"/>
                  <a:gd name="T34" fmla="*/ 15 w 24"/>
                  <a:gd name="T35" fmla="*/ 15 h 24"/>
                  <a:gd name="T36" fmla="*/ 15 w 24"/>
                  <a:gd name="T37" fmla="*/ 14 h 24"/>
                  <a:gd name="T38" fmla="*/ 16 w 24"/>
                  <a:gd name="T39" fmla="*/ 14 h 24"/>
                  <a:gd name="T40" fmla="*/ 16 w 24"/>
                  <a:gd name="T41" fmla="*/ 13 h 24"/>
                  <a:gd name="T42" fmla="*/ 15 w 24"/>
                  <a:gd name="T43" fmla="*/ 10 h 24"/>
                  <a:gd name="T44" fmla="*/ 12 w 24"/>
                  <a:gd name="T45" fmla="*/ 8 h 24"/>
                  <a:gd name="T46" fmla="*/ 11 w 24"/>
                  <a:gd name="T4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4" y="15"/>
                      <a:pt x="23" y="17"/>
                      <a:pt x="23" y="18"/>
                    </a:cubicBezTo>
                    <a:cubicBezTo>
                      <a:pt x="22" y="19"/>
                      <a:pt x="21" y="20"/>
                      <a:pt x="20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6" y="14"/>
                      <a:pt x="16" y="13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1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0" name="Freeform 526"/>
              <p:cNvSpPr>
                <a:spLocks noEditPoints="1"/>
              </p:cNvSpPr>
              <p:nvPr/>
            </p:nvSpPr>
            <p:spPr bwMode="auto">
              <a:xfrm>
                <a:off x="-4756150" y="2552700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9 h 24"/>
                  <a:gd name="T4" fmla="*/ 1 w 25"/>
                  <a:gd name="T5" fmla="*/ 10 h 24"/>
                  <a:gd name="T6" fmla="*/ 5 w 25"/>
                  <a:gd name="T7" fmla="*/ 2 h 24"/>
                  <a:gd name="T8" fmla="*/ 11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3 w 25"/>
                  <a:gd name="T15" fmla="*/ 24 h 24"/>
                  <a:gd name="T16" fmla="*/ 11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3 w 25"/>
                  <a:gd name="T25" fmla="*/ 16 h 24"/>
                  <a:gd name="T26" fmla="*/ 14 w 25"/>
                  <a:gd name="T27" fmla="*/ 16 h 24"/>
                  <a:gd name="T28" fmla="*/ 15 w 25"/>
                  <a:gd name="T29" fmla="*/ 10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2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9" y="0"/>
                      <a:pt x="11" y="0"/>
                    </a:cubicBezTo>
                    <a:cubicBezTo>
                      <a:pt x="15" y="0"/>
                      <a:pt x="19" y="2"/>
                      <a:pt x="22" y="6"/>
                    </a:cubicBezTo>
                    <a:cubicBezTo>
                      <a:pt x="25" y="11"/>
                      <a:pt x="24" y="18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1" name="Freeform 527"/>
              <p:cNvSpPr>
                <a:spLocks noEditPoints="1"/>
              </p:cNvSpPr>
              <p:nvPr/>
            </p:nvSpPr>
            <p:spPr bwMode="auto">
              <a:xfrm>
                <a:off x="-4730750" y="25352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8 h 24"/>
                  <a:gd name="T4" fmla="*/ 1 w 25"/>
                  <a:gd name="T5" fmla="*/ 9 h 24"/>
                  <a:gd name="T6" fmla="*/ 6 w 25"/>
                  <a:gd name="T7" fmla="*/ 2 h 24"/>
                  <a:gd name="T8" fmla="*/ 12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3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5 w 25"/>
                  <a:gd name="T25" fmla="*/ 16 h 24"/>
                  <a:gd name="T26" fmla="*/ 15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2" y="6"/>
                      <a:pt x="3" y="4"/>
                      <a:pt x="6" y="2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3"/>
                      <a:pt x="22" y="6"/>
                    </a:cubicBezTo>
                    <a:cubicBezTo>
                      <a:pt x="25" y="12"/>
                      <a:pt x="24" y="19"/>
                      <a:pt x="19" y="22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2" name="Freeform 528"/>
              <p:cNvSpPr>
                <a:spLocks noEditPoints="1"/>
              </p:cNvSpPr>
              <p:nvPr/>
            </p:nvSpPr>
            <p:spPr bwMode="auto">
              <a:xfrm>
                <a:off x="-4870450" y="26019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0 h 24"/>
                  <a:gd name="T4" fmla="*/ 0 w 25"/>
                  <a:gd name="T5" fmla="*/ 11 h 24"/>
                  <a:gd name="T6" fmla="*/ 4 w 25"/>
                  <a:gd name="T7" fmla="*/ 3 h 24"/>
                  <a:gd name="T8" fmla="*/ 12 w 25"/>
                  <a:gd name="T9" fmla="*/ 0 h 24"/>
                  <a:gd name="T10" fmla="*/ 21 w 25"/>
                  <a:gd name="T11" fmla="*/ 4 h 24"/>
                  <a:gd name="T12" fmla="*/ 21 w 25"/>
                  <a:gd name="T13" fmla="*/ 21 h 24"/>
                  <a:gd name="T14" fmla="*/ 13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5 w 25"/>
                  <a:gd name="T25" fmla="*/ 15 h 24"/>
                  <a:gd name="T26" fmla="*/ 15 w 25"/>
                  <a:gd name="T27" fmla="*/ 9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2"/>
                      <a:pt x="4" y="20"/>
                    </a:cubicBezTo>
                    <a:cubicBezTo>
                      <a:pt x="2" y="18"/>
                      <a:pt x="0" y="15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5" y="0"/>
                      <a:pt x="19" y="1"/>
                      <a:pt x="21" y="4"/>
                    </a:cubicBezTo>
                    <a:cubicBezTo>
                      <a:pt x="25" y="9"/>
                      <a:pt x="25" y="16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8" y="12"/>
                      <a:pt x="9" y="14"/>
                      <a:pt x="10" y="14"/>
                    </a:cubicBezTo>
                    <a:cubicBezTo>
                      <a:pt x="11" y="16"/>
                      <a:pt x="14" y="16"/>
                      <a:pt x="15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3" name="Freeform 529"/>
              <p:cNvSpPr>
                <a:spLocks noEditPoints="1"/>
              </p:cNvSpPr>
              <p:nvPr/>
            </p:nvSpPr>
            <p:spPr bwMode="auto">
              <a:xfrm>
                <a:off x="-4845050" y="257810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1 w 25"/>
                  <a:gd name="T3" fmla="*/ 24 h 24"/>
                  <a:gd name="T4" fmla="*/ 3 w 25"/>
                  <a:gd name="T5" fmla="*/ 20 h 24"/>
                  <a:gd name="T6" fmla="*/ 0 w 25"/>
                  <a:gd name="T7" fmla="*/ 12 h 24"/>
                  <a:gd name="T8" fmla="*/ 1 w 25"/>
                  <a:gd name="T9" fmla="*/ 7 h 24"/>
                  <a:gd name="T10" fmla="*/ 4 w 25"/>
                  <a:gd name="T11" fmla="*/ 3 h 24"/>
                  <a:gd name="T12" fmla="*/ 11 w 25"/>
                  <a:gd name="T13" fmla="*/ 0 h 24"/>
                  <a:gd name="T14" fmla="*/ 20 w 25"/>
                  <a:gd name="T15" fmla="*/ 5 h 24"/>
                  <a:gd name="T16" fmla="*/ 20 w 25"/>
                  <a:gd name="T17" fmla="*/ 21 h 24"/>
                  <a:gd name="T18" fmla="*/ 16 w 25"/>
                  <a:gd name="T19" fmla="*/ 24 h 24"/>
                  <a:gd name="T20" fmla="*/ 12 w 25"/>
                  <a:gd name="T21" fmla="*/ 24 h 24"/>
                  <a:gd name="T22" fmla="*/ 11 w 25"/>
                  <a:gd name="T23" fmla="*/ 8 h 24"/>
                  <a:gd name="T24" fmla="*/ 9 w 25"/>
                  <a:gd name="T25" fmla="*/ 9 h 24"/>
                  <a:gd name="T26" fmla="*/ 8 w 25"/>
                  <a:gd name="T27" fmla="*/ 11 h 24"/>
                  <a:gd name="T28" fmla="*/ 8 w 25"/>
                  <a:gd name="T29" fmla="*/ 12 h 24"/>
                  <a:gd name="T30" fmla="*/ 9 w 25"/>
                  <a:gd name="T31" fmla="*/ 15 h 24"/>
                  <a:gd name="T32" fmla="*/ 12 w 25"/>
                  <a:gd name="T33" fmla="*/ 16 h 24"/>
                  <a:gd name="T34" fmla="*/ 13 w 25"/>
                  <a:gd name="T35" fmla="*/ 16 h 24"/>
                  <a:gd name="T36" fmla="*/ 14 w 25"/>
                  <a:gd name="T37" fmla="*/ 15 h 24"/>
                  <a:gd name="T38" fmla="*/ 14 w 25"/>
                  <a:gd name="T39" fmla="*/ 10 h 24"/>
                  <a:gd name="T40" fmla="*/ 11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6"/>
                      <a:pt x="2" y="4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5" y="0"/>
                      <a:pt x="18" y="2"/>
                      <a:pt x="20" y="5"/>
                    </a:cubicBezTo>
                    <a:cubicBezTo>
                      <a:pt x="25" y="10"/>
                      <a:pt x="24" y="17"/>
                      <a:pt x="20" y="21"/>
                    </a:cubicBezTo>
                    <a:cubicBezTo>
                      <a:pt x="18" y="23"/>
                      <a:pt x="17" y="23"/>
                      <a:pt x="16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9"/>
                      <a:pt x="9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6" y="14"/>
                      <a:pt x="16" y="12"/>
                      <a:pt x="14" y="10"/>
                    </a:cubicBezTo>
                    <a:cubicBezTo>
                      <a:pt x="14" y="9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4" name="Freeform 530"/>
              <p:cNvSpPr>
                <a:spLocks noEditPoints="1"/>
              </p:cNvSpPr>
              <p:nvPr/>
            </p:nvSpPr>
            <p:spPr bwMode="auto">
              <a:xfrm>
                <a:off x="-4821238" y="255746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3 w 26"/>
                  <a:gd name="T5" fmla="*/ 20 h 24"/>
                  <a:gd name="T6" fmla="*/ 0 w 26"/>
                  <a:gd name="T7" fmla="*/ 11 h 24"/>
                  <a:gd name="T8" fmla="*/ 5 w 26"/>
                  <a:gd name="T9" fmla="*/ 3 h 24"/>
                  <a:gd name="T10" fmla="*/ 12 w 26"/>
                  <a:gd name="T11" fmla="*/ 0 h 24"/>
                  <a:gd name="T12" fmla="*/ 22 w 26"/>
                  <a:gd name="T13" fmla="*/ 5 h 24"/>
                  <a:gd name="T14" fmla="*/ 20 w 26"/>
                  <a:gd name="T15" fmla="*/ 22 h 24"/>
                  <a:gd name="T16" fmla="*/ 13 w 26"/>
                  <a:gd name="T17" fmla="*/ 24 h 24"/>
                  <a:gd name="T18" fmla="*/ 12 w 26"/>
                  <a:gd name="T19" fmla="*/ 9 h 24"/>
                  <a:gd name="T20" fmla="*/ 10 w 26"/>
                  <a:gd name="T21" fmla="*/ 9 h 24"/>
                  <a:gd name="T22" fmla="*/ 8 w 26"/>
                  <a:gd name="T23" fmla="*/ 12 h 24"/>
                  <a:gd name="T24" fmla="*/ 9 w 26"/>
                  <a:gd name="T25" fmla="*/ 15 h 24"/>
                  <a:gd name="T26" fmla="*/ 12 w 26"/>
                  <a:gd name="T27" fmla="*/ 16 h 24"/>
                  <a:gd name="T28" fmla="*/ 15 w 26"/>
                  <a:gd name="T29" fmla="*/ 15 h 24"/>
                  <a:gd name="T30" fmla="*/ 15 w 26"/>
                  <a:gd name="T31" fmla="*/ 10 h 24"/>
                  <a:gd name="T32" fmla="*/ 12 w 26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6" y="0"/>
                      <a:pt x="19" y="2"/>
                      <a:pt x="22" y="5"/>
                    </a:cubicBezTo>
                    <a:cubicBezTo>
                      <a:pt x="26" y="11"/>
                      <a:pt x="25" y="18"/>
                      <a:pt x="20" y="22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2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5" name="Freeform 531"/>
              <p:cNvSpPr>
                <a:spLocks noEditPoints="1"/>
              </p:cNvSpPr>
              <p:nvPr/>
            </p:nvSpPr>
            <p:spPr bwMode="auto">
              <a:xfrm>
                <a:off x="-4795838" y="2536825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3 w 26"/>
                  <a:gd name="T5" fmla="*/ 19 h 24"/>
                  <a:gd name="T6" fmla="*/ 1 w 26"/>
                  <a:gd name="T7" fmla="*/ 10 h 24"/>
                  <a:gd name="T8" fmla="*/ 5 w 26"/>
                  <a:gd name="T9" fmla="*/ 2 h 24"/>
                  <a:gd name="T10" fmla="*/ 12 w 26"/>
                  <a:gd name="T11" fmla="*/ 0 h 24"/>
                  <a:gd name="T12" fmla="*/ 22 w 26"/>
                  <a:gd name="T13" fmla="*/ 5 h 24"/>
                  <a:gd name="T14" fmla="*/ 20 w 26"/>
                  <a:gd name="T15" fmla="*/ 22 h 24"/>
                  <a:gd name="T16" fmla="*/ 13 w 26"/>
                  <a:gd name="T17" fmla="*/ 24 h 24"/>
                  <a:gd name="T18" fmla="*/ 12 w 26"/>
                  <a:gd name="T19" fmla="*/ 8 h 24"/>
                  <a:gd name="T20" fmla="*/ 10 w 26"/>
                  <a:gd name="T21" fmla="*/ 9 h 24"/>
                  <a:gd name="T22" fmla="*/ 9 w 26"/>
                  <a:gd name="T23" fmla="*/ 11 h 24"/>
                  <a:gd name="T24" fmla="*/ 9 w 26"/>
                  <a:gd name="T25" fmla="*/ 14 h 24"/>
                  <a:gd name="T26" fmla="*/ 12 w 26"/>
                  <a:gd name="T27" fmla="*/ 16 h 24"/>
                  <a:gd name="T28" fmla="*/ 13 w 26"/>
                  <a:gd name="T29" fmla="*/ 16 h 24"/>
                  <a:gd name="T30" fmla="*/ 15 w 26"/>
                  <a:gd name="T31" fmla="*/ 15 h 24"/>
                  <a:gd name="T32" fmla="*/ 15 w 26"/>
                  <a:gd name="T33" fmla="*/ 10 h 24"/>
                  <a:gd name="T34" fmla="*/ 12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8" y="23"/>
                      <a:pt x="5" y="22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6" y="11"/>
                      <a:pt x="25" y="18"/>
                      <a:pt x="20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1"/>
                      <a:pt x="9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7" y="12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6" name="Freeform 532"/>
              <p:cNvSpPr>
                <a:spLocks noEditPoints="1"/>
              </p:cNvSpPr>
              <p:nvPr/>
            </p:nvSpPr>
            <p:spPr bwMode="auto">
              <a:xfrm>
                <a:off x="-4767263" y="25177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9 h 24"/>
                  <a:gd name="T4" fmla="*/ 0 w 25"/>
                  <a:gd name="T5" fmla="*/ 10 h 24"/>
                  <a:gd name="T6" fmla="*/ 5 w 25"/>
                  <a:gd name="T7" fmla="*/ 2 h 24"/>
                  <a:gd name="T8" fmla="*/ 12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2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8 w 25"/>
                  <a:gd name="T21" fmla="*/ 11 h 24"/>
                  <a:gd name="T22" fmla="*/ 9 w 25"/>
                  <a:gd name="T23" fmla="*/ 14 h 24"/>
                  <a:gd name="T24" fmla="*/ 12 w 25"/>
                  <a:gd name="T25" fmla="*/ 16 h 24"/>
                  <a:gd name="T26" fmla="*/ 14 w 25"/>
                  <a:gd name="T27" fmla="*/ 16 h 24"/>
                  <a:gd name="T28" fmla="*/ 15 w 25"/>
                  <a:gd name="T29" fmla="*/ 10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5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3" y="4"/>
                      <a:pt x="5" y="2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6" y="0"/>
                      <a:pt x="20" y="2"/>
                      <a:pt x="22" y="6"/>
                    </a:cubicBezTo>
                    <a:cubicBezTo>
                      <a:pt x="25" y="12"/>
                      <a:pt x="24" y="19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4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7" name="Freeform 533"/>
              <p:cNvSpPr>
                <a:spLocks noEditPoints="1"/>
              </p:cNvSpPr>
              <p:nvPr/>
            </p:nvSpPr>
            <p:spPr bwMode="auto">
              <a:xfrm>
                <a:off x="-4881563" y="2563813"/>
                <a:ext cx="50800" cy="52388"/>
              </a:xfrm>
              <a:custGeom>
                <a:avLst/>
                <a:gdLst>
                  <a:gd name="T0" fmla="*/ 12 w 24"/>
                  <a:gd name="T1" fmla="*/ 25 h 25"/>
                  <a:gd name="T2" fmla="*/ 3 w 24"/>
                  <a:gd name="T3" fmla="*/ 21 h 25"/>
                  <a:gd name="T4" fmla="*/ 0 w 24"/>
                  <a:gd name="T5" fmla="*/ 13 h 25"/>
                  <a:gd name="T6" fmla="*/ 4 w 24"/>
                  <a:gd name="T7" fmla="*/ 4 h 25"/>
                  <a:gd name="T8" fmla="*/ 12 w 24"/>
                  <a:gd name="T9" fmla="*/ 1 h 25"/>
                  <a:gd name="T10" fmla="*/ 21 w 24"/>
                  <a:gd name="T11" fmla="*/ 5 h 25"/>
                  <a:gd name="T12" fmla="*/ 24 w 24"/>
                  <a:gd name="T13" fmla="*/ 13 h 25"/>
                  <a:gd name="T14" fmla="*/ 20 w 24"/>
                  <a:gd name="T15" fmla="*/ 22 h 25"/>
                  <a:gd name="T16" fmla="*/ 12 w 24"/>
                  <a:gd name="T17" fmla="*/ 25 h 25"/>
                  <a:gd name="T18" fmla="*/ 12 w 24"/>
                  <a:gd name="T19" fmla="*/ 9 h 25"/>
                  <a:gd name="T20" fmla="*/ 9 w 24"/>
                  <a:gd name="T21" fmla="*/ 10 h 25"/>
                  <a:gd name="T22" fmla="*/ 8 w 24"/>
                  <a:gd name="T23" fmla="*/ 13 h 25"/>
                  <a:gd name="T24" fmla="*/ 9 w 24"/>
                  <a:gd name="T25" fmla="*/ 15 h 25"/>
                  <a:gd name="T26" fmla="*/ 15 w 24"/>
                  <a:gd name="T27" fmla="*/ 16 h 25"/>
                  <a:gd name="T28" fmla="*/ 16 w 24"/>
                  <a:gd name="T29" fmla="*/ 13 h 25"/>
                  <a:gd name="T30" fmla="*/ 15 w 24"/>
                  <a:gd name="T31" fmla="*/ 10 h 25"/>
                  <a:gd name="T32" fmla="*/ 12 w 24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9" y="25"/>
                      <a:pt x="6" y="23"/>
                      <a:pt x="3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2"/>
                      <a:pt x="9" y="0"/>
                      <a:pt x="12" y="1"/>
                    </a:cubicBezTo>
                    <a:cubicBezTo>
                      <a:pt x="16" y="1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7"/>
                      <a:pt x="22" y="19"/>
                      <a:pt x="20" y="22"/>
                    </a:cubicBezTo>
                    <a:cubicBezTo>
                      <a:pt x="18" y="24"/>
                      <a:pt x="15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9" y="10"/>
                    </a:cubicBezTo>
                    <a:cubicBezTo>
                      <a:pt x="8" y="10"/>
                      <a:pt x="8" y="12"/>
                      <a:pt x="8" y="13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7"/>
                      <a:pt x="13" y="17"/>
                      <a:pt x="15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8" name="Freeform 534"/>
              <p:cNvSpPr>
                <a:spLocks noEditPoints="1"/>
              </p:cNvSpPr>
              <p:nvPr/>
            </p:nvSpPr>
            <p:spPr bwMode="auto">
              <a:xfrm>
                <a:off x="-4856163" y="254158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3 w 24"/>
                  <a:gd name="T3" fmla="*/ 20 h 24"/>
                  <a:gd name="T4" fmla="*/ 0 w 24"/>
                  <a:gd name="T5" fmla="*/ 11 h 24"/>
                  <a:gd name="T6" fmla="*/ 4 w 24"/>
                  <a:gd name="T7" fmla="*/ 3 h 24"/>
                  <a:gd name="T8" fmla="*/ 13 w 24"/>
                  <a:gd name="T9" fmla="*/ 0 h 24"/>
                  <a:gd name="T10" fmla="*/ 21 w 24"/>
                  <a:gd name="T11" fmla="*/ 4 h 24"/>
                  <a:gd name="T12" fmla="*/ 24 w 24"/>
                  <a:gd name="T13" fmla="*/ 13 h 24"/>
                  <a:gd name="T14" fmla="*/ 20 w 24"/>
                  <a:gd name="T15" fmla="*/ 21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9 w 24"/>
                  <a:gd name="T25" fmla="*/ 15 h 24"/>
                  <a:gd name="T26" fmla="*/ 12 w 24"/>
                  <a:gd name="T27" fmla="*/ 16 h 24"/>
                  <a:gd name="T28" fmla="*/ 14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09" name="Freeform 535"/>
              <p:cNvSpPr>
                <a:spLocks noEditPoints="1"/>
              </p:cNvSpPr>
              <p:nvPr/>
            </p:nvSpPr>
            <p:spPr bwMode="auto">
              <a:xfrm>
                <a:off x="-4830763" y="2517775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3 w 25"/>
                  <a:gd name="T3" fmla="*/ 20 h 25"/>
                  <a:gd name="T4" fmla="*/ 0 w 25"/>
                  <a:gd name="T5" fmla="*/ 12 h 25"/>
                  <a:gd name="T6" fmla="*/ 5 w 25"/>
                  <a:gd name="T7" fmla="*/ 3 h 25"/>
                  <a:gd name="T8" fmla="*/ 14 w 25"/>
                  <a:gd name="T9" fmla="*/ 1 h 25"/>
                  <a:gd name="T10" fmla="*/ 22 w 25"/>
                  <a:gd name="T11" fmla="*/ 6 h 25"/>
                  <a:gd name="T12" fmla="*/ 24 w 25"/>
                  <a:gd name="T13" fmla="*/ 14 h 25"/>
                  <a:gd name="T14" fmla="*/ 20 w 25"/>
                  <a:gd name="T15" fmla="*/ 22 h 25"/>
                  <a:gd name="T16" fmla="*/ 13 w 25"/>
                  <a:gd name="T17" fmla="*/ 25 h 25"/>
                  <a:gd name="T18" fmla="*/ 12 w 25"/>
                  <a:gd name="T19" fmla="*/ 9 h 25"/>
                  <a:gd name="T20" fmla="*/ 10 w 25"/>
                  <a:gd name="T21" fmla="*/ 10 h 25"/>
                  <a:gd name="T22" fmla="*/ 8 w 25"/>
                  <a:gd name="T23" fmla="*/ 12 h 25"/>
                  <a:gd name="T24" fmla="*/ 9 w 25"/>
                  <a:gd name="T25" fmla="*/ 15 h 25"/>
                  <a:gd name="T26" fmla="*/ 13 w 25"/>
                  <a:gd name="T27" fmla="*/ 17 h 25"/>
                  <a:gd name="T28" fmla="*/ 15 w 25"/>
                  <a:gd name="T29" fmla="*/ 16 h 25"/>
                  <a:gd name="T30" fmla="*/ 16 w 25"/>
                  <a:gd name="T31" fmla="*/ 13 h 25"/>
                  <a:gd name="T32" fmla="*/ 15 w 25"/>
                  <a:gd name="T33" fmla="*/ 10 h 25"/>
                  <a:gd name="T34" fmla="*/ 13 w 25"/>
                  <a:gd name="T35" fmla="*/ 9 h 25"/>
                  <a:gd name="T36" fmla="*/ 12 w 25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9" y="25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1"/>
                    </a:cubicBezTo>
                    <a:cubicBezTo>
                      <a:pt x="17" y="1"/>
                      <a:pt x="20" y="3"/>
                      <a:pt x="22" y="6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4" y="18"/>
                      <a:pt x="22" y="20"/>
                      <a:pt x="20" y="22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3" y="17"/>
                    </a:cubicBezTo>
                    <a:cubicBezTo>
                      <a:pt x="13" y="17"/>
                      <a:pt x="14" y="17"/>
                      <a:pt x="15" y="16"/>
                    </a:cubicBezTo>
                    <a:cubicBezTo>
                      <a:pt x="16" y="15"/>
                      <a:pt x="16" y="15"/>
                      <a:pt x="16" y="13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0" name="Freeform 536"/>
              <p:cNvSpPr>
                <a:spLocks noEditPoints="1"/>
              </p:cNvSpPr>
              <p:nvPr/>
            </p:nvSpPr>
            <p:spPr bwMode="auto">
              <a:xfrm>
                <a:off x="-4802188" y="249872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0 w 26"/>
                  <a:gd name="T5" fmla="*/ 10 h 24"/>
                  <a:gd name="T6" fmla="*/ 5 w 26"/>
                  <a:gd name="T7" fmla="*/ 2 h 24"/>
                  <a:gd name="T8" fmla="*/ 12 w 26"/>
                  <a:gd name="T9" fmla="*/ 0 h 24"/>
                  <a:gd name="T10" fmla="*/ 22 w 26"/>
                  <a:gd name="T11" fmla="*/ 5 h 24"/>
                  <a:gd name="T12" fmla="*/ 19 w 26"/>
                  <a:gd name="T13" fmla="*/ 22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9 h 24"/>
                  <a:gd name="T20" fmla="*/ 8 w 26"/>
                  <a:gd name="T21" fmla="*/ 12 h 24"/>
                  <a:gd name="T22" fmla="*/ 9 w 26"/>
                  <a:gd name="T23" fmla="*/ 15 h 24"/>
                  <a:gd name="T24" fmla="*/ 12 w 26"/>
                  <a:gd name="T25" fmla="*/ 16 h 24"/>
                  <a:gd name="T26" fmla="*/ 15 w 26"/>
                  <a:gd name="T27" fmla="*/ 16 h 24"/>
                  <a:gd name="T28" fmla="*/ 16 w 26"/>
                  <a:gd name="T29" fmla="*/ 10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19"/>
                    </a:cubicBezTo>
                    <a:cubicBezTo>
                      <a:pt x="1" y="17"/>
                      <a:pt x="0" y="14"/>
                      <a:pt x="0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6" y="11"/>
                      <a:pt x="25" y="18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1" name="Freeform 537"/>
              <p:cNvSpPr>
                <a:spLocks noEditPoints="1"/>
              </p:cNvSpPr>
              <p:nvPr/>
            </p:nvSpPr>
            <p:spPr bwMode="auto">
              <a:xfrm>
                <a:off x="-4894263" y="2527300"/>
                <a:ext cx="57150" cy="50800"/>
              </a:xfrm>
              <a:custGeom>
                <a:avLst/>
                <a:gdLst>
                  <a:gd name="T0" fmla="*/ 13 w 27"/>
                  <a:gd name="T1" fmla="*/ 24 h 24"/>
                  <a:gd name="T2" fmla="*/ 12 w 27"/>
                  <a:gd name="T3" fmla="*/ 24 h 24"/>
                  <a:gd name="T4" fmla="*/ 4 w 27"/>
                  <a:gd name="T5" fmla="*/ 21 h 24"/>
                  <a:gd name="T6" fmla="*/ 1 w 27"/>
                  <a:gd name="T7" fmla="*/ 12 h 24"/>
                  <a:gd name="T8" fmla="*/ 2 w 27"/>
                  <a:gd name="T9" fmla="*/ 7 h 24"/>
                  <a:gd name="T10" fmla="*/ 5 w 27"/>
                  <a:gd name="T11" fmla="*/ 3 h 24"/>
                  <a:gd name="T12" fmla="*/ 13 w 27"/>
                  <a:gd name="T13" fmla="*/ 0 h 24"/>
                  <a:gd name="T14" fmla="*/ 22 w 27"/>
                  <a:gd name="T15" fmla="*/ 4 h 24"/>
                  <a:gd name="T16" fmla="*/ 21 w 27"/>
                  <a:gd name="T17" fmla="*/ 21 h 24"/>
                  <a:gd name="T18" fmla="*/ 17 w 27"/>
                  <a:gd name="T19" fmla="*/ 24 h 24"/>
                  <a:gd name="T20" fmla="*/ 13 w 27"/>
                  <a:gd name="T21" fmla="*/ 24 h 24"/>
                  <a:gd name="T22" fmla="*/ 13 w 27"/>
                  <a:gd name="T23" fmla="*/ 8 h 24"/>
                  <a:gd name="T24" fmla="*/ 10 w 27"/>
                  <a:gd name="T25" fmla="*/ 9 h 24"/>
                  <a:gd name="T26" fmla="*/ 9 w 27"/>
                  <a:gd name="T27" fmla="*/ 11 h 24"/>
                  <a:gd name="T28" fmla="*/ 9 w 27"/>
                  <a:gd name="T29" fmla="*/ 12 h 24"/>
                  <a:gd name="T30" fmla="*/ 10 w 27"/>
                  <a:gd name="T31" fmla="*/ 15 h 24"/>
                  <a:gd name="T32" fmla="*/ 13 w 27"/>
                  <a:gd name="T33" fmla="*/ 16 h 24"/>
                  <a:gd name="T34" fmla="*/ 13 w 27"/>
                  <a:gd name="T35" fmla="*/ 16 h 24"/>
                  <a:gd name="T36" fmla="*/ 14 w 27"/>
                  <a:gd name="T37" fmla="*/ 16 h 24"/>
                  <a:gd name="T38" fmla="*/ 16 w 27"/>
                  <a:gd name="T39" fmla="*/ 15 h 24"/>
                  <a:gd name="T40" fmla="*/ 16 w 27"/>
                  <a:gd name="T41" fmla="*/ 9 h 24"/>
                  <a:gd name="T42" fmla="*/ 13 w 27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4"/>
                      <a:pt x="6" y="23"/>
                      <a:pt x="4" y="21"/>
                    </a:cubicBezTo>
                    <a:cubicBezTo>
                      <a:pt x="2" y="18"/>
                      <a:pt x="0" y="15"/>
                      <a:pt x="1" y="12"/>
                    </a:cubicBezTo>
                    <a:cubicBezTo>
                      <a:pt x="1" y="10"/>
                      <a:pt x="1" y="8"/>
                      <a:pt x="2" y="7"/>
                    </a:cubicBezTo>
                    <a:cubicBezTo>
                      <a:pt x="3" y="5"/>
                      <a:pt x="4" y="4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7" y="9"/>
                      <a:pt x="26" y="17"/>
                      <a:pt x="21" y="21"/>
                    </a:cubicBezTo>
                    <a:cubicBezTo>
                      <a:pt x="20" y="22"/>
                      <a:pt x="18" y="23"/>
                      <a:pt x="17" y="24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10"/>
                      <a:pt x="9" y="10"/>
                      <a:pt x="9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6"/>
                      <a:pt x="15" y="16"/>
                      <a:pt x="16" y="15"/>
                    </a:cubicBezTo>
                    <a:cubicBezTo>
                      <a:pt x="18" y="14"/>
                      <a:pt x="18" y="11"/>
                      <a:pt x="16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2" name="Freeform 538"/>
              <p:cNvSpPr>
                <a:spLocks noEditPoints="1"/>
              </p:cNvSpPr>
              <p:nvPr/>
            </p:nvSpPr>
            <p:spPr bwMode="auto">
              <a:xfrm>
                <a:off x="-4911725" y="2449513"/>
                <a:ext cx="87313" cy="80963"/>
              </a:xfrm>
              <a:custGeom>
                <a:avLst/>
                <a:gdLst>
                  <a:gd name="T0" fmla="*/ 18 w 41"/>
                  <a:gd name="T1" fmla="*/ 38 h 38"/>
                  <a:gd name="T2" fmla="*/ 17 w 41"/>
                  <a:gd name="T3" fmla="*/ 38 h 38"/>
                  <a:gd name="T4" fmla="*/ 4 w 41"/>
                  <a:gd name="T5" fmla="*/ 32 h 38"/>
                  <a:gd name="T6" fmla="*/ 0 w 41"/>
                  <a:gd name="T7" fmla="*/ 18 h 38"/>
                  <a:gd name="T8" fmla="*/ 3 w 41"/>
                  <a:gd name="T9" fmla="*/ 11 h 38"/>
                  <a:gd name="T10" fmla="*/ 5 w 41"/>
                  <a:gd name="T11" fmla="*/ 8 h 38"/>
                  <a:gd name="T12" fmla="*/ 8 w 41"/>
                  <a:gd name="T13" fmla="*/ 5 h 38"/>
                  <a:gd name="T14" fmla="*/ 21 w 41"/>
                  <a:gd name="T15" fmla="*/ 0 h 38"/>
                  <a:gd name="T16" fmla="*/ 35 w 41"/>
                  <a:gd name="T17" fmla="*/ 7 h 38"/>
                  <a:gd name="T18" fmla="*/ 31 w 41"/>
                  <a:gd name="T19" fmla="*/ 34 h 38"/>
                  <a:gd name="T20" fmla="*/ 28 w 41"/>
                  <a:gd name="T21" fmla="*/ 36 h 38"/>
                  <a:gd name="T22" fmla="*/ 24 w 41"/>
                  <a:gd name="T23" fmla="*/ 37 h 38"/>
                  <a:gd name="T24" fmla="*/ 18 w 41"/>
                  <a:gd name="T25" fmla="*/ 38 h 38"/>
                  <a:gd name="T26" fmla="*/ 21 w 41"/>
                  <a:gd name="T27" fmla="*/ 9 h 38"/>
                  <a:gd name="T28" fmla="*/ 13 w 41"/>
                  <a:gd name="T29" fmla="*/ 12 h 38"/>
                  <a:gd name="T30" fmla="*/ 11 w 41"/>
                  <a:gd name="T31" fmla="*/ 13 h 38"/>
                  <a:gd name="T32" fmla="*/ 10 w 41"/>
                  <a:gd name="T33" fmla="*/ 15 h 38"/>
                  <a:gd name="T34" fmla="*/ 8 w 41"/>
                  <a:gd name="T35" fmla="*/ 20 h 38"/>
                  <a:gd name="T36" fmla="*/ 10 w 41"/>
                  <a:gd name="T37" fmla="*/ 27 h 38"/>
                  <a:gd name="T38" fmla="*/ 18 w 41"/>
                  <a:gd name="T39" fmla="*/ 30 h 38"/>
                  <a:gd name="T40" fmla="*/ 22 w 41"/>
                  <a:gd name="T41" fmla="*/ 30 h 38"/>
                  <a:gd name="T42" fmla="*/ 24 w 41"/>
                  <a:gd name="T43" fmla="*/ 29 h 38"/>
                  <a:gd name="T44" fmla="*/ 26 w 41"/>
                  <a:gd name="T45" fmla="*/ 27 h 38"/>
                  <a:gd name="T46" fmla="*/ 28 w 41"/>
                  <a:gd name="T47" fmla="*/ 12 h 38"/>
                  <a:gd name="T48" fmla="*/ 21 w 41"/>
                  <a:gd name="T49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38">
                    <a:moveTo>
                      <a:pt x="18" y="38"/>
                    </a:moveTo>
                    <a:cubicBezTo>
                      <a:pt x="17" y="38"/>
                      <a:pt x="17" y="38"/>
                      <a:pt x="17" y="38"/>
                    </a:cubicBezTo>
                    <a:cubicBezTo>
                      <a:pt x="12" y="38"/>
                      <a:pt x="8" y="36"/>
                      <a:pt x="4" y="32"/>
                    </a:cubicBezTo>
                    <a:cubicBezTo>
                      <a:pt x="1" y="29"/>
                      <a:pt x="0" y="24"/>
                      <a:pt x="0" y="18"/>
                    </a:cubicBezTo>
                    <a:cubicBezTo>
                      <a:pt x="1" y="16"/>
                      <a:pt x="1" y="14"/>
                      <a:pt x="3" y="11"/>
                    </a:cubicBezTo>
                    <a:cubicBezTo>
                      <a:pt x="3" y="10"/>
                      <a:pt x="4" y="9"/>
                      <a:pt x="5" y="8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12" y="2"/>
                      <a:pt x="16" y="0"/>
                      <a:pt x="21" y="0"/>
                    </a:cubicBezTo>
                    <a:cubicBezTo>
                      <a:pt x="27" y="0"/>
                      <a:pt x="32" y="3"/>
                      <a:pt x="35" y="7"/>
                    </a:cubicBezTo>
                    <a:cubicBezTo>
                      <a:pt x="41" y="15"/>
                      <a:pt x="39" y="27"/>
                      <a:pt x="31" y="34"/>
                    </a:cubicBezTo>
                    <a:cubicBezTo>
                      <a:pt x="30" y="34"/>
                      <a:pt x="29" y="35"/>
                      <a:pt x="28" y="36"/>
                    </a:cubicBezTo>
                    <a:cubicBezTo>
                      <a:pt x="27" y="36"/>
                      <a:pt x="26" y="37"/>
                      <a:pt x="24" y="37"/>
                    </a:cubicBezTo>
                    <a:cubicBezTo>
                      <a:pt x="22" y="38"/>
                      <a:pt x="20" y="38"/>
                      <a:pt x="18" y="38"/>
                    </a:cubicBezTo>
                    <a:close/>
                    <a:moveTo>
                      <a:pt x="21" y="9"/>
                    </a:moveTo>
                    <a:cubicBezTo>
                      <a:pt x="18" y="9"/>
                      <a:pt x="15" y="10"/>
                      <a:pt x="13" y="12"/>
                    </a:cubicBezTo>
                    <a:cubicBezTo>
                      <a:pt x="12" y="12"/>
                      <a:pt x="12" y="13"/>
                      <a:pt x="11" y="13"/>
                    </a:cubicBezTo>
                    <a:cubicBezTo>
                      <a:pt x="11" y="14"/>
                      <a:pt x="10" y="15"/>
                      <a:pt x="10" y="15"/>
                    </a:cubicBezTo>
                    <a:cubicBezTo>
                      <a:pt x="9" y="17"/>
                      <a:pt x="8" y="18"/>
                      <a:pt x="8" y="20"/>
                    </a:cubicBezTo>
                    <a:cubicBezTo>
                      <a:pt x="8" y="22"/>
                      <a:pt x="9" y="25"/>
                      <a:pt x="10" y="27"/>
                    </a:cubicBezTo>
                    <a:cubicBezTo>
                      <a:pt x="12" y="29"/>
                      <a:pt x="15" y="30"/>
                      <a:pt x="18" y="30"/>
                    </a:cubicBezTo>
                    <a:cubicBezTo>
                      <a:pt x="19" y="30"/>
                      <a:pt x="20" y="30"/>
                      <a:pt x="22" y="30"/>
                    </a:cubicBezTo>
                    <a:cubicBezTo>
                      <a:pt x="22" y="29"/>
                      <a:pt x="23" y="29"/>
                      <a:pt x="24" y="29"/>
                    </a:cubicBezTo>
                    <a:cubicBezTo>
                      <a:pt x="25" y="28"/>
                      <a:pt x="25" y="28"/>
                      <a:pt x="26" y="27"/>
                    </a:cubicBezTo>
                    <a:cubicBezTo>
                      <a:pt x="31" y="24"/>
                      <a:pt x="32" y="17"/>
                      <a:pt x="28" y="12"/>
                    </a:cubicBezTo>
                    <a:cubicBezTo>
                      <a:pt x="27" y="10"/>
                      <a:pt x="24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3" name="Freeform 539"/>
              <p:cNvSpPr>
                <a:spLocks noEditPoints="1"/>
              </p:cNvSpPr>
              <p:nvPr/>
            </p:nvSpPr>
            <p:spPr bwMode="auto">
              <a:xfrm>
                <a:off x="-4867275" y="2503488"/>
                <a:ext cx="58738" cy="53975"/>
              </a:xfrm>
              <a:custGeom>
                <a:avLst/>
                <a:gdLst>
                  <a:gd name="T0" fmla="*/ 12 w 27"/>
                  <a:gd name="T1" fmla="*/ 25 h 25"/>
                  <a:gd name="T2" fmla="*/ 12 w 27"/>
                  <a:gd name="T3" fmla="*/ 24 h 25"/>
                  <a:gd name="T4" fmla="*/ 3 w 27"/>
                  <a:gd name="T5" fmla="*/ 20 h 25"/>
                  <a:gd name="T6" fmla="*/ 1 w 27"/>
                  <a:gd name="T7" fmla="*/ 11 h 25"/>
                  <a:gd name="T8" fmla="*/ 5 w 27"/>
                  <a:gd name="T9" fmla="*/ 3 h 25"/>
                  <a:gd name="T10" fmla="*/ 13 w 27"/>
                  <a:gd name="T11" fmla="*/ 0 h 25"/>
                  <a:gd name="T12" fmla="*/ 23 w 27"/>
                  <a:gd name="T13" fmla="*/ 5 h 25"/>
                  <a:gd name="T14" fmla="*/ 20 w 27"/>
                  <a:gd name="T15" fmla="*/ 22 h 25"/>
                  <a:gd name="T16" fmla="*/ 12 w 27"/>
                  <a:gd name="T17" fmla="*/ 25 h 25"/>
                  <a:gd name="T18" fmla="*/ 13 w 27"/>
                  <a:gd name="T19" fmla="*/ 8 h 25"/>
                  <a:gd name="T20" fmla="*/ 10 w 27"/>
                  <a:gd name="T21" fmla="*/ 9 h 25"/>
                  <a:gd name="T22" fmla="*/ 9 w 27"/>
                  <a:gd name="T23" fmla="*/ 12 h 25"/>
                  <a:gd name="T24" fmla="*/ 9 w 27"/>
                  <a:gd name="T25" fmla="*/ 15 h 25"/>
                  <a:gd name="T26" fmla="*/ 12 w 27"/>
                  <a:gd name="T27" fmla="*/ 16 h 25"/>
                  <a:gd name="T28" fmla="*/ 12 w 27"/>
                  <a:gd name="T29" fmla="*/ 16 h 25"/>
                  <a:gd name="T30" fmla="*/ 15 w 27"/>
                  <a:gd name="T31" fmla="*/ 15 h 25"/>
                  <a:gd name="T32" fmla="*/ 16 w 27"/>
                  <a:gd name="T33" fmla="*/ 10 h 25"/>
                  <a:gd name="T34" fmla="*/ 13 w 27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25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3" y="5"/>
                    </a:cubicBezTo>
                    <a:cubicBezTo>
                      <a:pt x="27" y="10"/>
                      <a:pt x="26" y="18"/>
                      <a:pt x="20" y="22"/>
                    </a:cubicBezTo>
                    <a:cubicBezTo>
                      <a:pt x="18" y="24"/>
                      <a:pt x="15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7" y="14"/>
                      <a:pt x="18" y="11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4" name="Freeform 540"/>
              <p:cNvSpPr>
                <a:spLocks noEditPoints="1"/>
              </p:cNvSpPr>
              <p:nvPr/>
            </p:nvSpPr>
            <p:spPr bwMode="auto">
              <a:xfrm>
                <a:off x="-4838700" y="2481263"/>
                <a:ext cx="58738" cy="52388"/>
              </a:xfrm>
              <a:custGeom>
                <a:avLst/>
                <a:gdLst>
                  <a:gd name="T0" fmla="*/ 13 w 27"/>
                  <a:gd name="T1" fmla="*/ 24 h 24"/>
                  <a:gd name="T2" fmla="*/ 11 w 27"/>
                  <a:gd name="T3" fmla="*/ 24 h 24"/>
                  <a:gd name="T4" fmla="*/ 3 w 27"/>
                  <a:gd name="T5" fmla="*/ 20 h 24"/>
                  <a:gd name="T6" fmla="*/ 1 w 27"/>
                  <a:gd name="T7" fmla="*/ 10 h 24"/>
                  <a:gd name="T8" fmla="*/ 6 w 27"/>
                  <a:gd name="T9" fmla="*/ 2 h 24"/>
                  <a:gd name="T10" fmla="*/ 13 w 27"/>
                  <a:gd name="T11" fmla="*/ 0 h 24"/>
                  <a:gd name="T12" fmla="*/ 23 w 27"/>
                  <a:gd name="T13" fmla="*/ 5 h 24"/>
                  <a:gd name="T14" fmla="*/ 20 w 27"/>
                  <a:gd name="T15" fmla="*/ 22 h 24"/>
                  <a:gd name="T16" fmla="*/ 13 w 27"/>
                  <a:gd name="T17" fmla="*/ 24 h 24"/>
                  <a:gd name="T18" fmla="*/ 13 w 27"/>
                  <a:gd name="T19" fmla="*/ 8 h 24"/>
                  <a:gd name="T20" fmla="*/ 11 w 27"/>
                  <a:gd name="T21" fmla="*/ 9 h 24"/>
                  <a:gd name="T22" fmla="*/ 9 w 27"/>
                  <a:gd name="T23" fmla="*/ 12 h 24"/>
                  <a:gd name="T24" fmla="*/ 10 w 27"/>
                  <a:gd name="T25" fmla="*/ 15 h 24"/>
                  <a:gd name="T26" fmla="*/ 12 w 27"/>
                  <a:gd name="T27" fmla="*/ 16 h 24"/>
                  <a:gd name="T28" fmla="*/ 13 w 27"/>
                  <a:gd name="T29" fmla="*/ 16 h 24"/>
                  <a:gd name="T30" fmla="*/ 16 w 27"/>
                  <a:gd name="T31" fmla="*/ 15 h 24"/>
                  <a:gd name="T32" fmla="*/ 17 w 27"/>
                  <a:gd name="T33" fmla="*/ 9 h 24"/>
                  <a:gd name="T34" fmla="*/ 13 w 27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7" y="10"/>
                      <a:pt x="26" y="18"/>
                      <a:pt x="20" y="22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8" y="11"/>
                      <a:pt x="17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5" name="Freeform 541"/>
              <p:cNvSpPr>
                <a:spLocks noEditPoints="1"/>
              </p:cNvSpPr>
              <p:nvPr/>
            </p:nvSpPr>
            <p:spPr bwMode="auto">
              <a:xfrm>
                <a:off x="-4689475" y="2511425"/>
                <a:ext cx="52388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7 w 25"/>
                  <a:gd name="T9" fmla="*/ 1 h 24"/>
                  <a:gd name="T10" fmla="*/ 12 w 25"/>
                  <a:gd name="T11" fmla="*/ 0 h 24"/>
                  <a:gd name="T12" fmla="*/ 22 w 25"/>
                  <a:gd name="T13" fmla="*/ 7 h 24"/>
                  <a:gd name="T14" fmla="*/ 18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0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2 w 25"/>
                  <a:gd name="T27" fmla="*/ 16 h 24"/>
                  <a:gd name="T28" fmla="*/ 14 w 25"/>
                  <a:gd name="T29" fmla="*/ 16 h 24"/>
                  <a:gd name="T30" fmla="*/ 15 w 25"/>
                  <a:gd name="T31" fmla="*/ 11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0" y="24"/>
                      <a:pt x="9" y="24"/>
                    </a:cubicBezTo>
                    <a:cubicBezTo>
                      <a:pt x="6" y="23"/>
                      <a:pt x="4" y="20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1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3"/>
                      <a:pt x="22" y="7"/>
                    </a:cubicBezTo>
                    <a:cubicBezTo>
                      <a:pt x="25" y="13"/>
                      <a:pt x="23" y="20"/>
                      <a:pt x="18" y="23"/>
                    </a:cubicBezTo>
                    <a:cubicBezTo>
                      <a:pt x="16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5"/>
                      <a:pt x="16" y="13"/>
                      <a:pt x="15" y="11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6" name="Freeform 542"/>
              <p:cNvSpPr>
                <a:spLocks noEditPoints="1"/>
              </p:cNvSpPr>
              <p:nvPr/>
            </p:nvSpPr>
            <p:spPr bwMode="auto">
              <a:xfrm>
                <a:off x="-4662488" y="24987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2 w 25"/>
                  <a:gd name="T5" fmla="*/ 17 h 24"/>
                  <a:gd name="T6" fmla="*/ 1 w 25"/>
                  <a:gd name="T7" fmla="*/ 8 h 24"/>
                  <a:gd name="T8" fmla="*/ 7 w 25"/>
                  <a:gd name="T9" fmla="*/ 1 h 24"/>
                  <a:gd name="T10" fmla="*/ 12 w 25"/>
                  <a:gd name="T11" fmla="*/ 0 h 24"/>
                  <a:gd name="T12" fmla="*/ 23 w 25"/>
                  <a:gd name="T13" fmla="*/ 7 h 24"/>
                  <a:gd name="T14" fmla="*/ 17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2 w 25"/>
                  <a:gd name="T27" fmla="*/ 15 h 24"/>
                  <a:gd name="T28" fmla="*/ 14 w 25"/>
                  <a:gd name="T29" fmla="*/ 15 h 24"/>
                  <a:gd name="T30" fmla="*/ 15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3"/>
                      <a:pt x="9" y="23"/>
                    </a:cubicBezTo>
                    <a:cubicBezTo>
                      <a:pt x="6" y="22"/>
                      <a:pt x="4" y="20"/>
                      <a:pt x="2" y="17"/>
                    </a:cubicBezTo>
                    <a:cubicBezTo>
                      <a:pt x="1" y="14"/>
                      <a:pt x="0" y="11"/>
                      <a:pt x="1" y="8"/>
                    </a:cubicBezTo>
                    <a:cubicBezTo>
                      <a:pt x="2" y="4"/>
                      <a:pt x="4" y="2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6" y="0"/>
                      <a:pt x="21" y="3"/>
                      <a:pt x="23" y="7"/>
                    </a:cubicBezTo>
                    <a:cubicBezTo>
                      <a:pt x="25" y="13"/>
                      <a:pt x="23" y="20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7" name="Freeform 543"/>
              <p:cNvSpPr>
                <a:spLocks noEditPoints="1"/>
              </p:cNvSpPr>
              <p:nvPr/>
            </p:nvSpPr>
            <p:spPr bwMode="auto">
              <a:xfrm>
                <a:off x="-4632325" y="248602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6 h 24"/>
                  <a:gd name="T4" fmla="*/ 1 w 25"/>
                  <a:gd name="T5" fmla="*/ 7 h 24"/>
                  <a:gd name="T6" fmla="*/ 7 w 25"/>
                  <a:gd name="T7" fmla="*/ 0 h 24"/>
                  <a:gd name="T8" fmla="*/ 11 w 25"/>
                  <a:gd name="T9" fmla="*/ 0 h 24"/>
                  <a:gd name="T10" fmla="*/ 22 w 25"/>
                  <a:gd name="T11" fmla="*/ 8 h 24"/>
                  <a:gd name="T12" fmla="*/ 16 w 25"/>
                  <a:gd name="T13" fmla="*/ 23 h 24"/>
                  <a:gd name="T14" fmla="*/ 12 w 25"/>
                  <a:gd name="T15" fmla="*/ 24 h 24"/>
                  <a:gd name="T16" fmla="*/ 11 w 25"/>
                  <a:gd name="T17" fmla="*/ 8 h 24"/>
                  <a:gd name="T18" fmla="*/ 10 w 25"/>
                  <a:gd name="T19" fmla="*/ 8 h 24"/>
                  <a:gd name="T20" fmla="*/ 9 w 25"/>
                  <a:gd name="T21" fmla="*/ 10 h 24"/>
                  <a:gd name="T22" fmla="*/ 9 w 25"/>
                  <a:gd name="T23" fmla="*/ 13 h 24"/>
                  <a:gd name="T24" fmla="*/ 12 w 25"/>
                  <a:gd name="T25" fmla="*/ 16 h 24"/>
                  <a:gd name="T26" fmla="*/ 13 w 25"/>
                  <a:gd name="T27" fmla="*/ 15 h 24"/>
                  <a:gd name="T28" fmla="*/ 15 w 25"/>
                  <a:gd name="T29" fmla="*/ 10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3" y="21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4"/>
                      <a:pt x="4" y="2"/>
                      <a:pt x="7" y="0"/>
                    </a:cubicBezTo>
                    <a:cubicBezTo>
                      <a:pt x="8" y="0"/>
                      <a:pt x="10" y="0"/>
                      <a:pt x="11" y="0"/>
                    </a:cubicBezTo>
                    <a:cubicBezTo>
                      <a:pt x="16" y="0"/>
                      <a:pt x="20" y="3"/>
                      <a:pt x="22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9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5" y="15"/>
                      <a:pt x="15" y="13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8" name="Freeform 544"/>
              <p:cNvSpPr>
                <a:spLocks noEditPoints="1"/>
              </p:cNvSpPr>
              <p:nvPr/>
            </p:nvSpPr>
            <p:spPr bwMode="auto">
              <a:xfrm>
                <a:off x="-4603750" y="2473325"/>
                <a:ext cx="50800" cy="50800"/>
              </a:xfrm>
              <a:custGeom>
                <a:avLst/>
                <a:gdLst>
                  <a:gd name="T0" fmla="*/ 13 w 24"/>
                  <a:gd name="T1" fmla="*/ 24 h 24"/>
                  <a:gd name="T2" fmla="*/ 2 w 24"/>
                  <a:gd name="T3" fmla="*/ 17 h 24"/>
                  <a:gd name="T4" fmla="*/ 2 w 24"/>
                  <a:gd name="T5" fmla="*/ 7 h 24"/>
                  <a:gd name="T6" fmla="*/ 8 w 24"/>
                  <a:gd name="T7" fmla="*/ 1 h 24"/>
                  <a:gd name="T8" fmla="*/ 8 w 24"/>
                  <a:gd name="T9" fmla="*/ 1 h 24"/>
                  <a:gd name="T10" fmla="*/ 12 w 24"/>
                  <a:gd name="T11" fmla="*/ 0 h 24"/>
                  <a:gd name="T12" fmla="*/ 23 w 24"/>
                  <a:gd name="T13" fmla="*/ 9 h 24"/>
                  <a:gd name="T14" fmla="*/ 23 w 24"/>
                  <a:gd name="T15" fmla="*/ 18 h 24"/>
                  <a:gd name="T16" fmla="*/ 16 w 24"/>
                  <a:gd name="T17" fmla="*/ 24 h 24"/>
                  <a:gd name="T18" fmla="*/ 13 w 24"/>
                  <a:gd name="T19" fmla="*/ 24 h 24"/>
                  <a:gd name="T20" fmla="*/ 11 w 24"/>
                  <a:gd name="T21" fmla="*/ 9 h 24"/>
                  <a:gd name="T22" fmla="*/ 9 w 24"/>
                  <a:gd name="T23" fmla="*/ 10 h 24"/>
                  <a:gd name="T24" fmla="*/ 9 w 24"/>
                  <a:gd name="T25" fmla="*/ 14 h 24"/>
                  <a:gd name="T26" fmla="*/ 13 w 24"/>
                  <a:gd name="T27" fmla="*/ 16 h 24"/>
                  <a:gd name="T28" fmla="*/ 13 w 24"/>
                  <a:gd name="T29" fmla="*/ 16 h 24"/>
                  <a:gd name="T30" fmla="*/ 14 w 24"/>
                  <a:gd name="T31" fmla="*/ 16 h 24"/>
                  <a:gd name="T32" fmla="*/ 15 w 24"/>
                  <a:gd name="T33" fmla="*/ 15 h 24"/>
                  <a:gd name="T34" fmla="*/ 15 w 24"/>
                  <a:gd name="T35" fmla="*/ 11 h 24"/>
                  <a:gd name="T36" fmla="*/ 11 w 24"/>
                  <a:gd name="T3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10" y="0"/>
                      <a:pt x="12" y="0"/>
                    </a:cubicBezTo>
                    <a:cubicBezTo>
                      <a:pt x="17" y="0"/>
                      <a:pt x="21" y="4"/>
                      <a:pt x="23" y="9"/>
                    </a:cubicBezTo>
                    <a:cubicBezTo>
                      <a:pt x="24" y="12"/>
                      <a:pt x="24" y="15"/>
                      <a:pt x="23" y="18"/>
                    </a:cubicBezTo>
                    <a:cubicBezTo>
                      <a:pt x="21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1" y="9"/>
                    </a:moveTo>
                    <a:cubicBezTo>
                      <a:pt x="10" y="9"/>
                      <a:pt x="9" y="10"/>
                      <a:pt x="9" y="10"/>
                    </a:cubicBezTo>
                    <a:cubicBezTo>
                      <a:pt x="9" y="11"/>
                      <a:pt x="9" y="12"/>
                      <a:pt x="9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5" y="15"/>
                      <a:pt x="15" y="15"/>
                    </a:cubicBezTo>
                    <a:cubicBezTo>
                      <a:pt x="16" y="14"/>
                      <a:pt x="16" y="12"/>
                      <a:pt x="15" y="11"/>
                    </a:cubicBezTo>
                    <a:cubicBezTo>
                      <a:pt x="15" y="9"/>
                      <a:pt x="13" y="8"/>
                      <a:pt x="1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9" name="Freeform 545"/>
              <p:cNvSpPr>
                <a:spLocks noEditPoints="1"/>
              </p:cNvSpPr>
              <p:nvPr/>
            </p:nvSpPr>
            <p:spPr bwMode="auto">
              <a:xfrm>
                <a:off x="-4573588" y="246380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5 h 24"/>
                  <a:gd name="T4" fmla="*/ 2 w 25"/>
                  <a:gd name="T5" fmla="*/ 6 h 24"/>
                  <a:gd name="T6" fmla="*/ 8 w 25"/>
                  <a:gd name="T7" fmla="*/ 0 h 24"/>
                  <a:gd name="T8" fmla="*/ 12 w 25"/>
                  <a:gd name="T9" fmla="*/ 0 h 24"/>
                  <a:gd name="T10" fmla="*/ 23 w 25"/>
                  <a:gd name="T11" fmla="*/ 9 h 24"/>
                  <a:gd name="T12" fmla="*/ 16 w 25"/>
                  <a:gd name="T13" fmla="*/ 23 h 24"/>
                  <a:gd name="T14" fmla="*/ 12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9 w 25"/>
                  <a:gd name="T21" fmla="*/ 9 h 24"/>
                  <a:gd name="T22" fmla="*/ 9 w 25"/>
                  <a:gd name="T23" fmla="*/ 13 h 24"/>
                  <a:gd name="T24" fmla="*/ 12 w 25"/>
                  <a:gd name="T25" fmla="*/ 16 h 24"/>
                  <a:gd name="T26" fmla="*/ 13 w 25"/>
                  <a:gd name="T27" fmla="*/ 16 h 24"/>
                  <a:gd name="T28" fmla="*/ 15 w 25"/>
                  <a:gd name="T29" fmla="*/ 11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3" y="20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3"/>
                      <a:pt x="5" y="1"/>
                      <a:pt x="8" y="0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7" y="0"/>
                      <a:pt x="21" y="3"/>
                      <a:pt x="23" y="9"/>
                    </a:cubicBezTo>
                    <a:cubicBezTo>
                      <a:pt x="25" y="15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9" y="10"/>
                      <a:pt x="9" y="12"/>
                      <a:pt x="9" y="13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0" name="Freeform 546"/>
              <p:cNvSpPr>
                <a:spLocks noEditPoints="1"/>
              </p:cNvSpPr>
              <p:nvPr/>
            </p:nvSpPr>
            <p:spPr bwMode="auto">
              <a:xfrm>
                <a:off x="-4543425" y="245586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5 h 24"/>
                  <a:gd name="T4" fmla="*/ 2 w 24"/>
                  <a:gd name="T5" fmla="*/ 5 h 24"/>
                  <a:gd name="T6" fmla="*/ 9 w 24"/>
                  <a:gd name="T7" fmla="*/ 0 h 24"/>
                  <a:gd name="T8" fmla="*/ 12 w 24"/>
                  <a:gd name="T9" fmla="*/ 0 h 24"/>
                  <a:gd name="T10" fmla="*/ 18 w 24"/>
                  <a:gd name="T11" fmla="*/ 1 h 24"/>
                  <a:gd name="T12" fmla="*/ 23 w 24"/>
                  <a:gd name="T13" fmla="*/ 9 h 24"/>
                  <a:gd name="T14" fmla="*/ 22 w 24"/>
                  <a:gd name="T15" fmla="*/ 18 h 24"/>
                  <a:gd name="T16" fmla="*/ 15 w 24"/>
                  <a:gd name="T17" fmla="*/ 23 h 24"/>
                  <a:gd name="T18" fmla="*/ 12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9 h 24"/>
                  <a:gd name="T26" fmla="*/ 9 w 24"/>
                  <a:gd name="T27" fmla="*/ 13 h 24"/>
                  <a:gd name="T28" fmla="*/ 12 w 24"/>
                  <a:gd name="T29" fmla="*/ 16 h 24"/>
                  <a:gd name="T30" fmla="*/ 13 w 24"/>
                  <a:gd name="T31" fmla="*/ 16 h 24"/>
                  <a:gd name="T32" fmla="*/ 15 w 24"/>
                  <a:gd name="T33" fmla="*/ 14 h 24"/>
                  <a:gd name="T34" fmla="*/ 15 w 24"/>
                  <a:gd name="T35" fmla="*/ 11 h 24"/>
                  <a:gd name="T36" fmla="*/ 13 w 24"/>
                  <a:gd name="T37" fmla="*/ 8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3" y="20"/>
                      <a:pt x="1" y="15"/>
                    </a:cubicBezTo>
                    <a:cubicBezTo>
                      <a:pt x="0" y="12"/>
                      <a:pt x="1" y="8"/>
                      <a:pt x="2" y="5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4" y="0"/>
                      <a:pt x="16" y="0"/>
                      <a:pt x="18" y="1"/>
                    </a:cubicBezTo>
                    <a:cubicBezTo>
                      <a:pt x="20" y="3"/>
                      <a:pt x="22" y="6"/>
                      <a:pt x="23" y="9"/>
                    </a:cubicBezTo>
                    <a:cubicBezTo>
                      <a:pt x="24" y="12"/>
                      <a:pt x="23" y="15"/>
                      <a:pt x="22" y="18"/>
                    </a:cubicBezTo>
                    <a:cubicBezTo>
                      <a:pt x="21" y="20"/>
                      <a:pt x="18" y="22"/>
                      <a:pt x="15" y="23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9" y="10"/>
                      <a:pt x="9" y="11"/>
                      <a:pt x="9" y="13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5"/>
                      <a:pt x="14" y="15"/>
                      <a:pt x="15" y="14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4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1" name="Freeform 547"/>
              <p:cNvSpPr>
                <a:spLocks noEditPoints="1"/>
              </p:cNvSpPr>
              <p:nvPr/>
            </p:nvSpPr>
            <p:spPr bwMode="auto">
              <a:xfrm>
                <a:off x="-4697413" y="247808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7 h 24"/>
                  <a:gd name="T4" fmla="*/ 1 w 25"/>
                  <a:gd name="T5" fmla="*/ 8 h 24"/>
                  <a:gd name="T6" fmla="*/ 6 w 25"/>
                  <a:gd name="T7" fmla="*/ 1 h 24"/>
                  <a:gd name="T8" fmla="*/ 12 w 25"/>
                  <a:gd name="T9" fmla="*/ 0 h 24"/>
                  <a:gd name="T10" fmla="*/ 22 w 25"/>
                  <a:gd name="T11" fmla="*/ 7 h 24"/>
                  <a:gd name="T12" fmla="*/ 17 w 25"/>
                  <a:gd name="T13" fmla="*/ 23 h 24"/>
                  <a:gd name="T14" fmla="*/ 12 w 25"/>
                  <a:gd name="T15" fmla="*/ 24 h 24"/>
                  <a:gd name="T16" fmla="*/ 12 w 25"/>
                  <a:gd name="T17" fmla="*/ 8 h 24"/>
                  <a:gd name="T18" fmla="*/ 10 w 25"/>
                  <a:gd name="T19" fmla="*/ 8 h 24"/>
                  <a:gd name="T20" fmla="*/ 8 w 25"/>
                  <a:gd name="T21" fmla="*/ 10 h 24"/>
                  <a:gd name="T22" fmla="*/ 9 w 25"/>
                  <a:gd name="T23" fmla="*/ 13 h 24"/>
                  <a:gd name="T24" fmla="*/ 14 w 25"/>
                  <a:gd name="T25" fmla="*/ 15 h 24"/>
                  <a:gd name="T26" fmla="*/ 15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1" y="5"/>
                      <a:pt x="4" y="2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7"/>
                    </a:cubicBezTo>
                    <a:cubicBezTo>
                      <a:pt x="25" y="13"/>
                      <a:pt x="23" y="20"/>
                      <a:pt x="17" y="23"/>
                    </a:cubicBezTo>
                    <a:cubicBezTo>
                      <a:pt x="16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5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2" name="Freeform 548"/>
              <p:cNvSpPr>
                <a:spLocks noEditPoints="1"/>
              </p:cNvSpPr>
              <p:nvPr/>
            </p:nvSpPr>
            <p:spPr bwMode="auto">
              <a:xfrm>
                <a:off x="-4668838" y="24622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7 h 24"/>
                  <a:gd name="T4" fmla="*/ 2 w 26"/>
                  <a:gd name="T5" fmla="*/ 8 h 24"/>
                  <a:gd name="T6" fmla="*/ 8 w 26"/>
                  <a:gd name="T7" fmla="*/ 1 h 24"/>
                  <a:gd name="T8" fmla="*/ 12 w 26"/>
                  <a:gd name="T9" fmla="*/ 0 h 24"/>
                  <a:gd name="T10" fmla="*/ 23 w 26"/>
                  <a:gd name="T11" fmla="*/ 7 h 24"/>
                  <a:gd name="T12" fmla="*/ 18 w 26"/>
                  <a:gd name="T13" fmla="*/ 23 h 24"/>
                  <a:gd name="T14" fmla="*/ 13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0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4" y="21"/>
                      <a:pt x="2" y="17"/>
                    </a:cubicBezTo>
                    <a:cubicBezTo>
                      <a:pt x="1" y="14"/>
                      <a:pt x="0" y="11"/>
                      <a:pt x="2" y="8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2" y="3"/>
                      <a:pt x="23" y="7"/>
                    </a:cubicBezTo>
                    <a:cubicBezTo>
                      <a:pt x="26" y="13"/>
                      <a:pt x="23" y="21"/>
                      <a:pt x="18" y="23"/>
                    </a:cubicBezTo>
                    <a:cubicBezTo>
                      <a:pt x="16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3" y="17"/>
                      <a:pt x="14" y="16"/>
                    </a:cubicBezTo>
                    <a:cubicBezTo>
                      <a:pt x="16" y="15"/>
                      <a:pt x="17" y="13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3" name="Freeform 549"/>
              <p:cNvSpPr>
                <a:spLocks noEditPoints="1"/>
              </p:cNvSpPr>
              <p:nvPr/>
            </p:nvSpPr>
            <p:spPr bwMode="auto">
              <a:xfrm>
                <a:off x="-4637088" y="24495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7 h 24"/>
                  <a:gd name="T8" fmla="*/ 7 w 25"/>
                  <a:gd name="T9" fmla="*/ 1 h 24"/>
                  <a:gd name="T10" fmla="*/ 12 w 25"/>
                  <a:gd name="T11" fmla="*/ 0 h 24"/>
                  <a:gd name="T12" fmla="*/ 23 w 25"/>
                  <a:gd name="T13" fmla="*/ 8 h 24"/>
                  <a:gd name="T14" fmla="*/ 16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0 w 25"/>
                  <a:gd name="T21" fmla="*/ 8 h 24"/>
                  <a:gd name="T22" fmla="*/ 8 w 25"/>
                  <a:gd name="T23" fmla="*/ 10 h 24"/>
                  <a:gd name="T24" fmla="*/ 8 w 25"/>
                  <a:gd name="T25" fmla="*/ 13 h 24"/>
                  <a:gd name="T26" fmla="*/ 11 w 25"/>
                  <a:gd name="T27" fmla="*/ 16 h 24"/>
                  <a:gd name="T28" fmla="*/ 13 w 25"/>
                  <a:gd name="T29" fmla="*/ 16 h 24"/>
                  <a:gd name="T30" fmla="*/ 15 w 25"/>
                  <a:gd name="T31" fmla="*/ 11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2" y="4"/>
                      <a:pt x="4" y="2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6" y="0"/>
                      <a:pt x="21" y="3"/>
                      <a:pt x="23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4" name="Freeform 550"/>
              <p:cNvSpPr>
                <a:spLocks noEditPoints="1"/>
              </p:cNvSpPr>
              <p:nvPr/>
            </p:nvSpPr>
            <p:spPr bwMode="auto">
              <a:xfrm>
                <a:off x="-4606925" y="24384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6 h 24"/>
                  <a:gd name="T6" fmla="*/ 1 w 25"/>
                  <a:gd name="T7" fmla="*/ 6 h 24"/>
                  <a:gd name="T8" fmla="*/ 8 w 25"/>
                  <a:gd name="T9" fmla="*/ 0 h 24"/>
                  <a:gd name="T10" fmla="*/ 12 w 25"/>
                  <a:gd name="T11" fmla="*/ 0 h 24"/>
                  <a:gd name="T12" fmla="*/ 23 w 25"/>
                  <a:gd name="T13" fmla="*/ 8 h 24"/>
                  <a:gd name="T14" fmla="*/ 16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1 w 25"/>
                  <a:gd name="T27" fmla="*/ 15 h 24"/>
                  <a:gd name="T28" fmla="*/ 13 w 25"/>
                  <a:gd name="T29" fmla="*/ 15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9"/>
                      <a:pt x="1" y="16"/>
                    </a:cubicBezTo>
                    <a:cubicBezTo>
                      <a:pt x="0" y="13"/>
                      <a:pt x="0" y="9"/>
                      <a:pt x="1" y="6"/>
                    </a:cubicBezTo>
                    <a:cubicBezTo>
                      <a:pt x="3" y="3"/>
                      <a:pt x="5" y="1"/>
                      <a:pt x="8" y="0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2" y="3"/>
                      <a:pt x="23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3" y="15"/>
                    </a:cubicBezTo>
                    <a:cubicBezTo>
                      <a:pt x="15" y="15"/>
                      <a:pt x="16" y="13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5" name="Freeform 551"/>
              <p:cNvSpPr>
                <a:spLocks noEditPoints="1"/>
              </p:cNvSpPr>
              <p:nvPr/>
            </p:nvSpPr>
            <p:spPr bwMode="auto">
              <a:xfrm>
                <a:off x="-4576763" y="242728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5 h 24"/>
                  <a:gd name="T4" fmla="*/ 2 w 26"/>
                  <a:gd name="T5" fmla="*/ 6 h 24"/>
                  <a:gd name="T6" fmla="*/ 9 w 26"/>
                  <a:gd name="T7" fmla="*/ 0 h 24"/>
                  <a:gd name="T8" fmla="*/ 12 w 26"/>
                  <a:gd name="T9" fmla="*/ 0 h 24"/>
                  <a:gd name="T10" fmla="*/ 24 w 26"/>
                  <a:gd name="T11" fmla="*/ 9 h 24"/>
                  <a:gd name="T12" fmla="*/ 16 w 26"/>
                  <a:gd name="T13" fmla="*/ 24 h 24"/>
                  <a:gd name="T14" fmla="*/ 13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1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3" y="3"/>
                      <a:pt x="24" y="9"/>
                    </a:cubicBezTo>
                    <a:cubicBezTo>
                      <a:pt x="26" y="15"/>
                      <a:pt x="22" y="22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6" name="Freeform 552"/>
              <p:cNvSpPr>
                <a:spLocks noEditPoints="1"/>
              </p:cNvSpPr>
              <p:nvPr/>
            </p:nvSpPr>
            <p:spPr bwMode="auto">
              <a:xfrm>
                <a:off x="-4699000" y="2438400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7 h 24"/>
                  <a:gd name="T4" fmla="*/ 1 w 26"/>
                  <a:gd name="T5" fmla="*/ 8 h 24"/>
                  <a:gd name="T6" fmla="*/ 7 w 26"/>
                  <a:gd name="T7" fmla="*/ 1 h 24"/>
                  <a:gd name="T8" fmla="*/ 13 w 26"/>
                  <a:gd name="T9" fmla="*/ 0 h 24"/>
                  <a:gd name="T10" fmla="*/ 24 w 26"/>
                  <a:gd name="T11" fmla="*/ 7 h 24"/>
                  <a:gd name="T12" fmla="*/ 18 w 26"/>
                  <a:gd name="T13" fmla="*/ 23 h 24"/>
                  <a:gd name="T14" fmla="*/ 13 w 26"/>
                  <a:gd name="T15" fmla="*/ 24 h 24"/>
                  <a:gd name="T16" fmla="*/ 13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5 h 24"/>
                  <a:gd name="T26" fmla="*/ 16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7" y="0"/>
                      <a:pt x="22" y="2"/>
                      <a:pt x="24" y="7"/>
                    </a:cubicBezTo>
                    <a:cubicBezTo>
                      <a:pt x="26" y="13"/>
                      <a:pt x="24" y="20"/>
                      <a:pt x="18" y="23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9" y="13"/>
                      <a:pt x="9" y="13"/>
                    </a:cubicBezTo>
                    <a:cubicBezTo>
                      <a:pt x="10" y="15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7" name="Freeform 553"/>
              <p:cNvSpPr>
                <a:spLocks noEditPoints="1"/>
              </p:cNvSpPr>
              <p:nvPr/>
            </p:nvSpPr>
            <p:spPr bwMode="auto">
              <a:xfrm>
                <a:off x="-4667250" y="24241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7 h 24"/>
                  <a:gd name="T4" fmla="*/ 1 w 25"/>
                  <a:gd name="T5" fmla="*/ 8 h 24"/>
                  <a:gd name="T6" fmla="*/ 7 w 25"/>
                  <a:gd name="T7" fmla="*/ 1 h 24"/>
                  <a:gd name="T8" fmla="*/ 17 w 25"/>
                  <a:gd name="T9" fmla="*/ 1 h 24"/>
                  <a:gd name="T10" fmla="*/ 23 w 25"/>
                  <a:gd name="T11" fmla="*/ 7 h 24"/>
                  <a:gd name="T12" fmla="*/ 23 w 25"/>
                  <a:gd name="T13" fmla="*/ 17 h 24"/>
                  <a:gd name="T14" fmla="*/ 17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1 h 24"/>
                  <a:gd name="T24" fmla="*/ 9 w 25"/>
                  <a:gd name="T25" fmla="*/ 14 h 24"/>
                  <a:gd name="T26" fmla="*/ 14 w 25"/>
                  <a:gd name="T27" fmla="*/ 16 h 24"/>
                  <a:gd name="T28" fmla="*/ 16 w 25"/>
                  <a:gd name="T29" fmla="*/ 14 h 24"/>
                  <a:gd name="T30" fmla="*/ 16 w 25"/>
                  <a:gd name="T31" fmla="*/ 10 h 24"/>
                  <a:gd name="T32" fmla="*/ 14 w 25"/>
                  <a:gd name="T33" fmla="*/ 8 h 24"/>
                  <a:gd name="T34" fmla="*/ 12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3" y="21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10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3" y="7"/>
                    </a:cubicBezTo>
                    <a:cubicBezTo>
                      <a:pt x="25" y="10"/>
                      <a:pt x="25" y="14"/>
                      <a:pt x="23" y="17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3"/>
                      <a:pt x="16" y="12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8" name="Freeform 554"/>
              <p:cNvSpPr>
                <a:spLocks noEditPoints="1"/>
              </p:cNvSpPr>
              <p:nvPr/>
            </p:nvSpPr>
            <p:spPr bwMode="auto">
              <a:xfrm>
                <a:off x="-4633913" y="24114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7 h 24"/>
                  <a:gd name="T4" fmla="*/ 1 w 25"/>
                  <a:gd name="T5" fmla="*/ 7 h 24"/>
                  <a:gd name="T6" fmla="*/ 8 w 25"/>
                  <a:gd name="T7" fmla="*/ 1 h 24"/>
                  <a:gd name="T8" fmla="*/ 12 w 25"/>
                  <a:gd name="T9" fmla="*/ 0 h 24"/>
                  <a:gd name="T10" fmla="*/ 13 w 25"/>
                  <a:gd name="T11" fmla="*/ 0 h 24"/>
                  <a:gd name="T12" fmla="*/ 17 w 25"/>
                  <a:gd name="T13" fmla="*/ 1 h 24"/>
                  <a:gd name="T14" fmla="*/ 24 w 25"/>
                  <a:gd name="T15" fmla="*/ 8 h 24"/>
                  <a:gd name="T16" fmla="*/ 23 w 25"/>
                  <a:gd name="T17" fmla="*/ 17 h 24"/>
                  <a:gd name="T18" fmla="*/ 20 w 25"/>
                  <a:gd name="T19" fmla="*/ 21 h 24"/>
                  <a:gd name="T20" fmla="*/ 17 w 25"/>
                  <a:gd name="T21" fmla="*/ 23 h 24"/>
                  <a:gd name="T22" fmla="*/ 12 w 25"/>
                  <a:gd name="T23" fmla="*/ 24 h 24"/>
                  <a:gd name="T24" fmla="*/ 12 w 25"/>
                  <a:gd name="T25" fmla="*/ 8 h 24"/>
                  <a:gd name="T26" fmla="*/ 11 w 25"/>
                  <a:gd name="T27" fmla="*/ 8 h 24"/>
                  <a:gd name="T28" fmla="*/ 8 w 25"/>
                  <a:gd name="T29" fmla="*/ 10 h 24"/>
                  <a:gd name="T30" fmla="*/ 8 w 25"/>
                  <a:gd name="T31" fmla="*/ 13 h 24"/>
                  <a:gd name="T32" fmla="*/ 14 w 25"/>
                  <a:gd name="T33" fmla="*/ 16 h 24"/>
                  <a:gd name="T34" fmla="*/ 15 w 25"/>
                  <a:gd name="T35" fmla="*/ 15 h 24"/>
                  <a:gd name="T36" fmla="*/ 15 w 25"/>
                  <a:gd name="T37" fmla="*/ 15 h 24"/>
                  <a:gd name="T38" fmla="*/ 16 w 25"/>
                  <a:gd name="T39" fmla="*/ 14 h 24"/>
                  <a:gd name="T40" fmla="*/ 16 w 25"/>
                  <a:gd name="T41" fmla="*/ 11 h 24"/>
                  <a:gd name="T42" fmla="*/ 14 w 25"/>
                  <a:gd name="T43" fmla="*/ 8 h 24"/>
                  <a:gd name="T44" fmla="*/ 12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3" y="21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2" y="4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5"/>
                      <a:pt x="24" y="8"/>
                    </a:cubicBezTo>
                    <a:cubicBezTo>
                      <a:pt x="25" y="11"/>
                      <a:pt x="24" y="14"/>
                      <a:pt x="23" y="17"/>
                    </a:cubicBezTo>
                    <a:cubicBezTo>
                      <a:pt x="22" y="19"/>
                      <a:pt x="22" y="20"/>
                      <a:pt x="20" y="21"/>
                    </a:cubicBezTo>
                    <a:cubicBezTo>
                      <a:pt x="19" y="22"/>
                      <a:pt x="18" y="23"/>
                      <a:pt x="17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2" y="17"/>
                      <a:pt x="14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6" y="14"/>
                      <a:pt x="16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9" name="Freeform 555"/>
              <p:cNvSpPr>
                <a:spLocks noEditPoints="1"/>
              </p:cNvSpPr>
              <p:nvPr/>
            </p:nvSpPr>
            <p:spPr bwMode="auto">
              <a:xfrm>
                <a:off x="-4602163" y="2400300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6 h 24"/>
                  <a:gd name="T4" fmla="*/ 1 w 26"/>
                  <a:gd name="T5" fmla="*/ 6 h 24"/>
                  <a:gd name="T6" fmla="*/ 9 w 26"/>
                  <a:gd name="T7" fmla="*/ 0 h 24"/>
                  <a:gd name="T8" fmla="*/ 12 w 26"/>
                  <a:gd name="T9" fmla="*/ 0 h 24"/>
                  <a:gd name="T10" fmla="*/ 24 w 26"/>
                  <a:gd name="T11" fmla="*/ 8 h 24"/>
                  <a:gd name="T12" fmla="*/ 16 w 26"/>
                  <a:gd name="T13" fmla="*/ 23 h 24"/>
                  <a:gd name="T14" fmla="*/ 12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0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3" y="21"/>
                      <a:pt x="1" y="16"/>
                    </a:cubicBezTo>
                    <a:cubicBezTo>
                      <a:pt x="0" y="13"/>
                      <a:pt x="0" y="9"/>
                      <a:pt x="1" y="6"/>
                    </a:cubicBezTo>
                    <a:cubicBezTo>
                      <a:pt x="3" y="3"/>
                      <a:pt x="5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2" y="3"/>
                      <a:pt x="24" y="8"/>
                    </a:cubicBezTo>
                    <a:cubicBezTo>
                      <a:pt x="26" y="14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5"/>
                      <a:pt x="12" y="16"/>
                      <a:pt x="14" y="16"/>
                    </a:cubicBezTo>
                    <a:cubicBezTo>
                      <a:pt x="16" y="15"/>
                      <a:pt x="17" y="13"/>
                      <a:pt x="16" y="10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0" name="Freeform 556"/>
              <p:cNvSpPr>
                <a:spLocks noEditPoints="1"/>
              </p:cNvSpPr>
              <p:nvPr/>
            </p:nvSpPr>
            <p:spPr bwMode="auto">
              <a:xfrm>
                <a:off x="-4699000" y="2398713"/>
                <a:ext cx="58738" cy="52388"/>
              </a:xfrm>
              <a:custGeom>
                <a:avLst/>
                <a:gdLst>
                  <a:gd name="T0" fmla="*/ 13 w 27"/>
                  <a:gd name="T1" fmla="*/ 25 h 25"/>
                  <a:gd name="T2" fmla="*/ 2 w 27"/>
                  <a:gd name="T3" fmla="*/ 18 h 25"/>
                  <a:gd name="T4" fmla="*/ 1 w 27"/>
                  <a:gd name="T5" fmla="*/ 9 h 25"/>
                  <a:gd name="T6" fmla="*/ 8 w 27"/>
                  <a:gd name="T7" fmla="*/ 2 h 25"/>
                  <a:gd name="T8" fmla="*/ 14 w 27"/>
                  <a:gd name="T9" fmla="*/ 0 h 25"/>
                  <a:gd name="T10" fmla="*/ 25 w 27"/>
                  <a:gd name="T11" fmla="*/ 8 h 25"/>
                  <a:gd name="T12" fmla="*/ 18 w 27"/>
                  <a:gd name="T13" fmla="*/ 24 h 25"/>
                  <a:gd name="T14" fmla="*/ 13 w 27"/>
                  <a:gd name="T15" fmla="*/ 25 h 25"/>
                  <a:gd name="T16" fmla="*/ 14 w 27"/>
                  <a:gd name="T17" fmla="*/ 8 h 25"/>
                  <a:gd name="T18" fmla="*/ 11 w 27"/>
                  <a:gd name="T19" fmla="*/ 9 h 25"/>
                  <a:gd name="T20" fmla="*/ 9 w 27"/>
                  <a:gd name="T21" fmla="*/ 11 h 25"/>
                  <a:gd name="T22" fmla="*/ 9 w 27"/>
                  <a:gd name="T23" fmla="*/ 14 h 25"/>
                  <a:gd name="T24" fmla="*/ 13 w 27"/>
                  <a:gd name="T25" fmla="*/ 17 h 25"/>
                  <a:gd name="T26" fmla="*/ 15 w 27"/>
                  <a:gd name="T27" fmla="*/ 16 h 25"/>
                  <a:gd name="T28" fmla="*/ 17 w 27"/>
                  <a:gd name="T29" fmla="*/ 11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3" y="6"/>
                      <a:pt x="5" y="3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8"/>
                    </a:cubicBezTo>
                    <a:cubicBezTo>
                      <a:pt x="27" y="14"/>
                      <a:pt x="24" y="21"/>
                      <a:pt x="18" y="24"/>
                    </a:cubicBezTo>
                    <a:cubicBezTo>
                      <a:pt x="17" y="24"/>
                      <a:pt x="15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1" y="17"/>
                      <a:pt x="13" y="17"/>
                    </a:cubicBezTo>
                    <a:cubicBezTo>
                      <a:pt x="14" y="17"/>
                      <a:pt x="14" y="17"/>
                      <a:pt x="15" y="16"/>
                    </a:cubicBezTo>
                    <a:cubicBezTo>
                      <a:pt x="17" y="15"/>
                      <a:pt x="18" y="13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1" name="Freeform 557"/>
              <p:cNvSpPr>
                <a:spLocks noEditPoints="1"/>
              </p:cNvSpPr>
              <p:nvPr/>
            </p:nvSpPr>
            <p:spPr bwMode="auto">
              <a:xfrm>
                <a:off x="-4699000" y="2325688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13 w 40"/>
                  <a:gd name="T3" fmla="*/ 36 h 37"/>
                  <a:gd name="T4" fmla="*/ 2 w 40"/>
                  <a:gd name="T5" fmla="*/ 27 h 37"/>
                  <a:gd name="T6" fmla="*/ 2 w 40"/>
                  <a:gd name="T7" fmla="*/ 12 h 37"/>
                  <a:gd name="T8" fmla="*/ 6 w 40"/>
                  <a:gd name="T9" fmla="*/ 6 h 37"/>
                  <a:gd name="T10" fmla="*/ 13 w 40"/>
                  <a:gd name="T11" fmla="*/ 2 h 37"/>
                  <a:gd name="T12" fmla="*/ 28 w 40"/>
                  <a:gd name="T13" fmla="*/ 1 h 37"/>
                  <a:gd name="T14" fmla="*/ 39 w 40"/>
                  <a:gd name="T15" fmla="*/ 12 h 37"/>
                  <a:gd name="T16" fmla="*/ 38 w 40"/>
                  <a:gd name="T17" fmla="*/ 26 h 37"/>
                  <a:gd name="T18" fmla="*/ 27 w 40"/>
                  <a:gd name="T19" fmla="*/ 36 h 37"/>
                  <a:gd name="T20" fmla="*/ 19 w 40"/>
                  <a:gd name="T21" fmla="*/ 37 h 37"/>
                  <a:gd name="T22" fmla="*/ 21 w 40"/>
                  <a:gd name="T23" fmla="*/ 8 h 37"/>
                  <a:gd name="T24" fmla="*/ 16 w 40"/>
                  <a:gd name="T25" fmla="*/ 9 h 37"/>
                  <a:gd name="T26" fmla="*/ 12 w 40"/>
                  <a:gd name="T27" fmla="*/ 12 h 37"/>
                  <a:gd name="T28" fmla="*/ 9 w 40"/>
                  <a:gd name="T29" fmla="*/ 15 h 37"/>
                  <a:gd name="T30" fmla="*/ 9 w 40"/>
                  <a:gd name="T31" fmla="*/ 23 h 37"/>
                  <a:gd name="T32" fmla="*/ 15 w 40"/>
                  <a:gd name="T33" fmla="*/ 28 h 37"/>
                  <a:gd name="T34" fmla="*/ 19 w 40"/>
                  <a:gd name="T35" fmla="*/ 29 h 37"/>
                  <a:gd name="T36" fmla="*/ 19 w 40"/>
                  <a:gd name="T37" fmla="*/ 29 h 37"/>
                  <a:gd name="T38" fmla="*/ 24 w 40"/>
                  <a:gd name="T39" fmla="*/ 28 h 37"/>
                  <a:gd name="T40" fmla="*/ 30 w 40"/>
                  <a:gd name="T41" fmla="*/ 22 h 37"/>
                  <a:gd name="T42" fmla="*/ 31 w 40"/>
                  <a:gd name="T43" fmla="*/ 14 h 37"/>
                  <a:gd name="T44" fmla="*/ 26 w 40"/>
                  <a:gd name="T45" fmla="*/ 9 h 37"/>
                  <a:gd name="T46" fmla="*/ 21 w 40"/>
                  <a:gd name="T4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7" y="37"/>
                      <a:pt x="15" y="37"/>
                      <a:pt x="13" y="36"/>
                    </a:cubicBezTo>
                    <a:cubicBezTo>
                      <a:pt x="8" y="34"/>
                      <a:pt x="4" y="31"/>
                      <a:pt x="2" y="27"/>
                    </a:cubicBezTo>
                    <a:cubicBezTo>
                      <a:pt x="0" y="22"/>
                      <a:pt x="0" y="17"/>
                      <a:pt x="2" y="12"/>
                    </a:cubicBezTo>
                    <a:cubicBezTo>
                      <a:pt x="3" y="10"/>
                      <a:pt x="5" y="8"/>
                      <a:pt x="6" y="6"/>
                    </a:cubicBezTo>
                    <a:cubicBezTo>
                      <a:pt x="8" y="4"/>
                      <a:pt x="11" y="3"/>
                      <a:pt x="13" y="2"/>
                    </a:cubicBezTo>
                    <a:cubicBezTo>
                      <a:pt x="18" y="0"/>
                      <a:pt x="24" y="0"/>
                      <a:pt x="28" y="1"/>
                    </a:cubicBezTo>
                    <a:cubicBezTo>
                      <a:pt x="33" y="3"/>
                      <a:pt x="37" y="7"/>
                      <a:pt x="39" y="12"/>
                    </a:cubicBezTo>
                    <a:cubicBezTo>
                      <a:pt x="40" y="16"/>
                      <a:pt x="40" y="21"/>
                      <a:pt x="38" y="26"/>
                    </a:cubicBezTo>
                    <a:cubicBezTo>
                      <a:pt x="35" y="30"/>
                      <a:pt x="32" y="34"/>
                      <a:pt x="27" y="36"/>
                    </a:cubicBezTo>
                    <a:cubicBezTo>
                      <a:pt x="25" y="37"/>
                      <a:pt x="22" y="37"/>
                      <a:pt x="19" y="37"/>
                    </a:cubicBezTo>
                    <a:close/>
                    <a:moveTo>
                      <a:pt x="21" y="8"/>
                    </a:moveTo>
                    <a:cubicBezTo>
                      <a:pt x="20" y="8"/>
                      <a:pt x="18" y="9"/>
                      <a:pt x="16" y="9"/>
                    </a:cubicBezTo>
                    <a:cubicBezTo>
                      <a:pt x="15" y="10"/>
                      <a:pt x="13" y="11"/>
                      <a:pt x="12" y="12"/>
                    </a:cubicBezTo>
                    <a:cubicBezTo>
                      <a:pt x="11" y="13"/>
                      <a:pt x="10" y="14"/>
                      <a:pt x="9" y="15"/>
                    </a:cubicBezTo>
                    <a:cubicBezTo>
                      <a:pt x="8" y="18"/>
                      <a:pt x="8" y="21"/>
                      <a:pt x="9" y="23"/>
                    </a:cubicBezTo>
                    <a:cubicBezTo>
                      <a:pt x="10" y="26"/>
                      <a:pt x="12" y="27"/>
                      <a:pt x="15" y="28"/>
                    </a:cubicBezTo>
                    <a:cubicBezTo>
                      <a:pt x="16" y="29"/>
                      <a:pt x="18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21" y="29"/>
                      <a:pt x="23" y="29"/>
                      <a:pt x="24" y="28"/>
                    </a:cubicBezTo>
                    <a:cubicBezTo>
                      <a:pt x="27" y="27"/>
                      <a:pt x="29" y="25"/>
                      <a:pt x="30" y="22"/>
                    </a:cubicBezTo>
                    <a:cubicBezTo>
                      <a:pt x="31" y="20"/>
                      <a:pt x="32" y="18"/>
                      <a:pt x="31" y="14"/>
                    </a:cubicBezTo>
                    <a:cubicBezTo>
                      <a:pt x="30" y="12"/>
                      <a:pt x="28" y="10"/>
                      <a:pt x="26" y="9"/>
                    </a:cubicBezTo>
                    <a:cubicBezTo>
                      <a:pt x="24" y="8"/>
                      <a:pt x="23" y="8"/>
                      <a:pt x="2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2" name="Freeform 558"/>
              <p:cNvSpPr>
                <a:spLocks noEditPoints="1"/>
              </p:cNvSpPr>
              <p:nvPr/>
            </p:nvSpPr>
            <p:spPr bwMode="auto">
              <a:xfrm>
                <a:off x="-4664075" y="2384425"/>
                <a:ext cx="57150" cy="52388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1 w 27"/>
                  <a:gd name="T5" fmla="*/ 17 h 24"/>
                  <a:gd name="T6" fmla="*/ 1 w 27"/>
                  <a:gd name="T7" fmla="*/ 7 h 24"/>
                  <a:gd name="T8" fmla="*/ 8 w 27"/>
                  <a:gd name="T9" fmla="*/ 1 h 24"/>
                  <a:gd name="T10" fmla="*/ 13 w 27"/>
                  <a:gd name="T11" fmla="*/ 0 h 24"/>
                  <a:gd name="T12" fmla="*/ 24 w 27"/>
                  <a:gd name="T13" fmla="*/ 7 h 24"/>
                  <a:gd name="T14" fmla="*/ 17 w 27"/>
                  <a:gd name="T15" fmla="*/ 23 h 24"/>
                  <a:gd name="T16" fmla="*/ 13 w 27"/>
                  <a:gd name="T17" fmla="*/ 24 h 24"/>
                  <a:gd name="T18" fmla="*/ 13 w 27"/>
                  <a:gd name="T19" fmla="*/ 8 h 24"/>
                  <a:gd name="T20" fmla="*/ 11 w 27"/>
                  <a:gd name="T21" fmla="*/ 8 h 24"/>
                  <a:gd name="T22" fmla="*/ 9 w 27"/>
                  <a:gd name="T23" fmla="*/ 11 h 24"/>
                  <a:gd name="T24" fmla="*/ 9 w 27"/>
                  <a:gd name="T25" fmla="*/ 14 h 24"/>
                  <a:gd name="T26" fmla="*/ 11 w 27"/>
                  <a:gd name="T27" fmla="*/ 16 h 24"/>
                  <a:gd name="T28" fmla="*/ 14 w 27"/>
                  <a:gd name="T29" fmla="*/ 16 h 24"/>
                  <a:gd name="T30" fmla="*/ 17 w 27"/>
                  <a:gd name="T31" fmla="*/ 10 h 24"/>
                  <a:gd name="T32" fmla="*/ 13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7" y="14"/>
                      <a:pt x="23" y="21"/>
                      <a:pt x="17" y="23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9" y="11"/>
                    </a:cubicBezTo>
                    <a:cubicBezTo>
                      <a:pt x="8" y="11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6" y="15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3" name="Freeform 559"/>
              <p:cNvSpPr>
                <a:spLocks noEditPoints="1"/>
              </p:cNvSpPr>
              <p:nvPr/>
            </p:nvSpPr>
            <p:spPr bwMode="auto">
              <a:xfrm>
                <a:off x="-4629150" y="237172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7 w 26"/>
                  <a:gd name="T3" fmla="*/ 23 h 24"/>
                  <a:gd name="T4" fmla="*/ 1 w 26"/>
                  <a:gd name="T5" fmla="*/ 16 h 24"/>
                  <a:gd name="T6" fmla="*/ 1 w 26"/>
                  <a:gd name="T7" fmla="*/ 7 h 24"/>
                  <a:gd name="T8" fmla="*/ 8 w 26"/>
                  <a:gd name="T9" fmla="*/ 1 h 24"/>
                  <a:gd name="T10" fmla="*/ 13 w 26"/>
                  <a:gd name="T11" fmla="*/ 0 h 24"/>
                  <a:gd name="T12" fmla="*/ 24 w 26"/>
                  <a:gd name="T13" fmla="*/ 8 h 24"/>
                  <a:gd name="T14" fmla="*/ 16 w 26"/>
                  <a:gd name="T15" fmla="*/ 23 h 24"/>
                  <a:gd name="T16" fmla="*/ 12 w 26"/>
                  <a:gd name="T17" fmla="*/ 24 h 24"/>
                  <a:gd name="T18" fmla="*/ 13 w 26"/>
                  <a:gd name="T19" fmla="*/ 8 h 24"/>
                  <a:gd name="T20" fmla="*/ 11 w 26"/>
                  <a:gd name="T21" fmla="*/ 8 h 24"/>
                  <a:gd name="T22" fmla="*/ 8 w 26"/>
                  <a:gd name="T23" fmla="*/ 10 h 24"/>
                  <a:gd name="T24" fmla="*/ 8 w 26"/>
                  <a:gd name="T25" fmla="*/ 13 h 24"/>
                  <a:gd name="T26" fmla="*/ 10 w 26"/>
                  <a:gd name="T27" fmla="*/ 16 h 24"/>
                  <a:gd name="T28" fmla="*/ 14 w 26"/>
                  <a:gd name="T29" fmla="*/ 16 h 24"/>
                  <a:gd name="T30" fmla="*/ 17 w 26"/>
                  <a:gd name="T31" fmla="*/ 11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4"/>
                      <a:pt x="23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3" y="16"/>
                      <a:pt x="14" y="16"/>
                    </a:cubicBezTo>
                    <a:cubicBezTo>
                      <a:pt x="16" y="15"/>
                      <a:pt x="17" y="13"/>
                      <a:pt x="17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4" name="Freeform 560"/>
              <p:cNvSpPr>
                <a:spLocks noEditPoints="1"/>
              </p:cNvSpPr>
              <p:nvPr/>
            </p:nvSpPr>
            <p:spPr bwMode="auto">
              <a:xfrm>
                <a:off x="-4498975" y="244475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4 h 24"/>
                  <a:gd name="T4" fmla="*/ 3 w 25"/>
                  <a:gd name="T5" fmla="*/ 4 h 24"/>
                  <a:gd name="T6" fmla="*/ 10 w 25"/>
                  <a:gd name="T7" fmla="*/ 0 h 24"/>
                  <a:gd name="T8" fmla="*/ 12 w 25"/>
                  <a:gd name="T9" fmla="*/ 0 h 24"/>
                  <a:gd name="T10" fmla="*/ 23 w 25"/>
                  <a:gd name="T11" fmla="*/ 10 h 24"/>
                  <a:gd name="T12" fmla="*/ 15 w 25"/>
                  <a:gd name="T13" fmla="*/ 24 h 24"/>
                  <a:gd name="T14" fmla="*/ 13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10 w 25"/>
                  <a:gd name="T21" fmla="*/ 9 h 24"/>
                  <a:gd name="T22" fmla="*/ 9 w 25"/>
                  <a:gd name="T23" fmla="*/ 12 h 24"/>
                  <a:gd name="T24" fmla="*/ 13 w 25"/>
                  <a:gd name="T25" fmla="*/ 16 h 24"/>
                  <a:gd name="T26" fmla="*/ 15 w 25"/>
                  <a:gd name="T27" fmla="*/ 11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7" y="24"/>
                      <a:pt x="2" y="20"/>
                      <a:pt x="1" y="14"/>
                    </a:cubicBezTo>
                    <a:cubicBezTo>
                      <a:pt x="0" y="11"/>
                      <a:pt x="1" y="7"/>
                      <a:pt x="3" y="4"/>
                    </a:cubicBezTo>
                    <a:cubicBezTo>
                      <a:pt x="5" y="2"/>
                      <a:pt x="7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3" y="10"/>
                    </a:cubicBezTo>
                    <a:cubicBezTo>
                      <a:pt x="25" y="16"/>
                      <a:pt x="21" y="23"/>
                      <a:pt x="15" y="24"/>
                    </a:cubicBezTo>
                    <a:cubicBezTo>
                      <a:pt x="14" y="24"/>
                      <a:pt x="13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10" y="15"/>
                      <a:pt x="11" y="16"/>
                      <a:pt x="13" y="16"/>
                    </a:cubicBezTo>
                    <a:cubicBezTo>
                      <a:pt x="15" y="16"/>
                      <a:pt x="16" y="13"/>
                      <a:pt x="15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5" name="Freeform 561"/>
              <p:cNvSpPr>
                <a:spLocks noEditPoints="1"/>
              </p:cNvSpPr>
              <p:nvPr/>
            </p:nvSpPr>
            <p:spPr bwMode="auto">
              <a:xfrm>
                <a:off x="-4465638" y="2438400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9 w 24"/>
                  <a:gd name="T3" fmla="*/ 24 h 25"/>
                  <a:gd name="T4" fmla="*/ 5 w 24"/>
                  <a:gd name="T5" fmla="*/ 22 h 25"/>
                  <a:gd name="T6" fmla="*/ 0 w 24"/>
                  <a:gd name="T7" fmla="*/ 14 h 25"/>
                  <a:gd name="T8" fmla="*/ 2 w 24"/>
                  <a:gd name="T9" fmla="*/ 5 h 25"/>
                  <a:gd name="T10" fmla="*/ 5 w 24"/>
                  <a:gd name="T11" fmla="*/ 2 h 25"/>
                  <a:gd name="T12" fmla="*/ 6 w 24"/>
                  <a:gd name="T13" fmla="*/ 2 h 25"/>
                  <a:gd name="T14" fmla="*/ 10 w 24"/>
                  <a:gd name="T15" fmla="*/ 0 h 25"/>
                  <a:gd name="T16" fmla="*/ 23 w 24"/>
                  <a:gd name="T17" fmla="*/ 11 h 25"/>
                  <a:gd name="T18" fmla="*/ 13 w 24"/>
                  <a:gd name="T19" fmla="*/ 24 h 25"/>
                  <a:gd name="T20" fmla="*/ 12 w 24"/>
                  <a:gd name="T21" fmla="*/ 25 h 25"/>
                  <a:gd name="T22" fmla="*/ 10 w 24"/>
                  <a:gd name="T23" fmla="*/ 9 h 25"/>
                  <a:gd name="T24" fmla="*/ 9 w 24"/>
                  <a:gd name="T25" fmla="*/ 10 h 25"/>
                  <a:gd name="T26" fmla="*/ 8 w 24"/>
                  <a:gd name="T27" fmla="*/ 13 h 25"/>
                  <a:gd name="T28" fmla="*/ 10 w 24"/>
                  <a:gd name="T29" fmla="*/ 16 h 25"/>
                  <a:gd name="T30" fmla="*/ 11 w 24"/>
                  <a:gd name="T31" fmla="*/ 16 h 25"/>
                  <a:gd name="T32" fmla="*/ 11 w 24"/>
                  <a:gd name="T33" fmla="*/ 16 h 25"/>
                  <a:gd name="T34" fmla="*/ 12 w 24"/>
                  <a:gd name="T35" fmla="*/ 16 h 25"/>
                  <a:gd name="T36" fmla="*/ 15 w 24"/>
                  <a:gd name="T37" fmla="*/ 12 h 25"/>
                  <a:gd name="T38" fmla="*/ 11 w 24"/>
                  <a:gd name="T39" fmla="*/ 8 h 25"/>
                  <a:gd name="T40" fmla="*/ 10 w 24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0" y="24"/>
                      <a:pt x="9" y="24"/>
                    </a:cubicBezTo>
                    <a:cubicBezTo>
                      <a:pt x="7" y="24"/>
                      <a:pt x="6" y="23"/>
                      <a:pt x="5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3" y="4"/>
                      <a:pt x="4" y="3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8" y="1"/>
                      <a:pt x="10" y="0"/>
                    </a:cubicBezTo>
                    <a:cubicBezTo>
                      <a:pt x="16" y="0"/>
                      <a:pt x="22" y="4"/>
                      <a:pt x="23" y="11"/>
                    </a:cubicBezTo>
                    <a:cubicBezTo>
                      <a:pt x="24" y="18"/>
                      <a:pt x="19" y="24"/>
                      <a:pt x="13" y="24"/>
                    </a:cubicBezTo>
                    <a:cubicBezTo>
                      <a:pt x="13" y="25"/>
                      <a:pt x="12" y="25"/>
                      <a:pt x="12" y="25"/>
                    </a:cubicBezTo>
                    <a:close/>
                    <a:moveTo>
                      <a:pt x="10" y="9"/>
                    </a:move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1" y="8"/>
                    </a:cubicBezTo>
                    <a:cubicBezTo>
                      <a:pt x="11" y="8"/>
                      <a:pt x="10" y="9"/>
                      <a:pt x="1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6" name="Freeform 562"/>
              <p:cNvSpPr>
                <a:spLocks noEditPoints="1"/>
              </p:cNvSpPr>
              <p:nvPr/>
            </p:nvSpPr>
            <p:spPr bwMode="auto">
              <a:xfrm>
                <a:off x="-4433888" y="2436813"/>
                <a:ext cx="49213" cy="50800"/>
              </a:xfrm>
              <a:custGeom>
                <a:avLst/>
                <a:gdLst>
                  <a:gd name="T0" fmla="*/ 11 w 23"/>
                  <a:gd name="T1" fmla="*/ 24 h 24"/>
                  <a:gd name="T2" fmla="*/ 8 w 23"/>
                  <a:gd name="T3" fmla="*/ 23 h 24"/>
                  <a:gd name="T4" fmla="*/ 4 w 23"/>
                  <a:gd name="T5" fmla="*/ 21 h 24"/>
                  <a:gd name="T6" fmla="*/ 0 w 23"/>
                  <a:gd name="T7" fmla="*/ 13 h 24"/>
                  <a:gd name="T8" fmla="*/ 2 w 23"/>
                  <a:gd name="T9" fmla="*/ 4 h 24"/>
                  <a:gd name="T10" fmla="*/ 5 w 23"/>
                  <a:gd name="T11" fmla="*/ 1 h 24"/>
                  <a:gd name="T12" fmla="*/ 10 w 23"/>
                  <a:gd name="T13" fmla="*/ 0 h 24"/>
                  <a:gd name="T14" fmla="*/ 11 w 23"/>
                  <a:gd name="T15" fmla="*/ 0 h 24"/>
                  <a:gd name="T16" fmla="*/ 22 w 23"/>
                  <a:gd name="T17" fmla="*/ 11 h 24"/>
                  <a:gd name="T18" fmla="*/ 12 w 23"/>
                  <a:gd name="T19" fmla="*/ 24 h 24"/>
                  <a:gd name="T20" fmla="*/ 11 w 23"/>
                  <a:gd name="T21" fmla="*/ 24 h 24"/>
                  <a:gd name="T22" fmla="*/ 11 w 23"/>
                  <a:gd name="T23" fmla="*/ 8 h 24"/>
                  <a:gd name="T24" fmla="*/ 11 w 23"/>
                  <a:gd name="T25" fmla="*/ 8 h 24"/>
                  <a:gd name="T26" fmla="*/ 10 w 23"/>
                  <a:gd name="T27" fmla="*/ 8 h 24"/>
                  <a:gd name="T28" fmla="*/ 9 w 23"/>
                  <a:gd name="T29" fmla="*/ 9 h 24"/>
                  <a:gd name="T30" fmla="*/ 8 w 23"/>
                  <a:gd name="T31" fmla="*/ 12 h 24"/>
                  <a:gd name="T32" fmla="*/ 9 w 23"/>
                  <a:gd name="T33" fmla="*/ 15 h 24"/>
                  <a:gd name="T34" fmla="*/ 10 w 23"/>
                  <a:gd name="T35" fmla="*/ 16 h 24"/>
                  <a:gd name="T36" fmla="*/ 11 w 23"/>
                  <a:gd name="T37" fmla="*/ 16 h 24"/>
                  <a:gd name="T38" fmla="*/ 12 w 23"/>
                  <a:gd name="T39" fmla="*/ 16 h 24"/>
                  <a:gd name="T40" fmla="*/ 14 w 23"/>
                  <a:gd name="T41" fmla="*/ 11 h 24"/>
                  <a:gd name="T42" fmla="*/ 11 w 23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0" y="24"/>
                      <a:pt x="9" y="24"/>
                      <a:pt x="8" y="23"/>
                    </a:cubicBezTo>
                    <a:cubicBezTo>
                      <a:pt x="6" y="23"/>
                      <a:pt x="5" y="22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10"/>
                      <a:pt x="0" y="7"/>
                      <a:pt x="2" y="4"/>
                    </a:cubicBezTo>
                    <a:cubicBezTo>
                      <a:pt x="3" y="3"/>
                      <a:pt x="4" y="2"/>
                      <a:pt x="5" y="1"/>
                    </a:cubicBezTo>
                    <a:cubicBezTo>
                      <a:pt x="7" y="0"/>
                      <a:pt x="8" y="0"/>
                      <a:pt x="10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7" y="0"/>
                      <a:pt x="22" y="4"/>
                      <a:pt x="22" y="11"/>
                    </a:cubicBezTo>
                    <a:cubicBezTo>
                      <a:pt x="23" y="18"/>
                      <a:pt x="18" y="23"/>
                      <a:pt x="12" y="24"/>
                    </a:cubicBezTo>
                    <a:lnTo>
                      <a:pt x="11" y="24"/>
                    </a:ln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4"/>
                      <a:pt x="14" y="11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7" name="Freeform 563"/>
              <p:cNvSpPr>
                <a:spLocks noEditPoints="1"/>
              </p:cNvSpPr>
              <p:nvPr/>
            </p:nvSpPr>
            <p:spPr bwMode="auto">
              <a:xfrm>
                <a:off x="-4403725" y="24320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0 w 23"/>
                  <a:gd name="T3" fmla="*/ 13 h 25"/>
                  <a:gd name="T4" fmla="*/ 11 w 23"/>
                  <a:gd name="T5" fmla="*/ 0 h 25"/>
                  <a:gd name="T6" fmla="*/ 11 w 23"/>
                  <a:gd name="T7" fmla="*/ 0 h 25"/>
                  <a:gd name="T8" fmla="*/ 23 w 23"/>
                  <a:gd name="T9" fmla="*/ 12 h 25"/>
                  <a:gd name="T10" fmla="*/ 20 w 23"/>
                  <a:gd name="T11" fmla="*/ 21 h 25"/>
                  <a:gd name="T12" fmla="*/ 12 w 23"/>
                  <a:gd name="T13" fmla="*/ 25 h 25"/>
                  <a:gd name="T14" fmla="*/ 11 w 23"/>
                  <a:gd name="T15" fmla="*/ 8 h 25"/>
                  <a:gd name="T16" fmla="*/ 8 w 23"/>
                  <a:gd name="T17" fmla="*/ 13 h 25"/>
                  <a:gd name="T18" fmla="*/ 12 w 23"/>
                  <a:gd name="T19" fmla="*/ 17 h 25"/>
                  <a:gd name="T20" fmla="*/ 12 w 23"/>
                  <a:gd name="T21" fmla="*/ 17 h 25"/>
                  <a:gd name="T22" fmla="*/ 14 w 23"/>
                  <a:gd name="T23" fmla="*/ 16 h 25"/>
                  <a:gd name="T24" fmla="*/ 15 w 23"/>
                  <a:gd name="T25" fmla="*/ 12 h 25"/>
                  <a:gd name="T26" fmla="*/ 11 w 23"/>
                  <a:gd name="T2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6" y="25"/>
                      <a:pt x="1" y="20"/>
                      <a:pt x="0" y="13"/>
                    </a:cubicBezTo>
                    <a:cubicBezTo>
                      <a:pt x="0" y="7"/>
                      <a:pt x="5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8" y="0"/>
                      <a:pt x="23" y="6"/>
                      <a:pt x="23" y="12"/>
                    </a:cubicBezTo>
                    <a:cubicBezTo>
                      <a:pt x="23" y="15"/>
                      <a:pt x="22" y="18"/>
                      <a:pt x="20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1" y="8"/>
                    </a:moveTo>
                    <a:cubicBezTo>
                      <a:pt x="10" y="9"/>
                      <a:pt x="8" y="11"/>
                      <a:pt x="8" y="13"/>
                    </a:cubicBezTo>
                    <a:cubicBezTo>
                      <a:pt x="9" y="15"/>
                      <a:pt x="10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7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8" name="Freeform 564"/>
              <p:cNvSpPr>
                <a:spLocks noEditPoints="1"/>
              </p:cNvSpPr>
              <p:nvPr/>
            </p:nvSpPr>
            <p:spPr bwMode="auto">
              <a:xfrm>
                <a:off x="-4371975" y="2432050"/>
                <a:ext cx="49213" cy="52388"/>
              </a:xfrm>
              <a:custGeom>
                <a:avLst/>
                <a:gdLst>
                  <a:gd name="T0" fmla="*/ 11 w 23"/>
                  <a:gd name="T1" fmla="*/ 24 h 24"/>
                  <a:gd name="T2" fmla="*/ 0 w 23"/>
                  <a:gd name="T3" fmla="*/ 12 h 24"/>
                  <a:gd name="T4" fmla="*/ 3 w 23"/>
                  <a:gd name="T5" fmla="*/ 4 h 24"/>
                  <a:gd name="T6" fmla="*/ 11 w 23"/>
                  <a:gd name="T7" fmla="*/ 0 h 24"/>
                  <a:gd name="T8" fmla="*/ 12 w 23"/>
                  <a:gd name="T9" fmla="*/ 0 h 24"/>
                  <a:gd name="T10" fmla="*/ 20 w 23"/>
                  <a:gd name="T11" fmla="*/ 4 h 24"/>
                  <a:gd name="T12" fmla="*/ 23 w 23"/>
                  <a:gd name="T13" fmla="*/ 12 h 24"/>
                  <a:gd name="T14" fmla="*/ 19 w 23"/>
                  <a:gd name="T15" fmla="*/ 21 h 24"/>
                  <a:gd name="T16" fmla="*/ 12 w 23"/>
                  <a:gd name="T17" fmla="*/ 24 h 24"/>
                  <a:gd name="T18" fmla="*/ 11 w 23"/>
                  <a:gd name="T19" fmla="*/ 24 h 24"/>
                  <a:gd name="T20" fmla="*/ 12 w 23"/>
                  <a:gd name="T21" fmla="*/ 8 h 24"/>
                  <a:gd name="T22" fmla="*/ 11 w 23"/>
                  <a:gd name="T23" fmla="*/ 8 h 24"/>
                  <a:gd name="T24" fmla="*/ 9 w 23"/>
                  <a:gd name="T25" fmla="*/ 9 h 24"/>
                  <a:gd name="T26" fmla="*/ 8 w 23"/>
                  <a:gd name="T27" fmla="*/ 12 h 24"/>
                  <a:gd name="T28" fmla="*/ 11 w 23"/>
                  <a:gd name="T29" fmla="*/ 16 h 24"/>
                  <a:gd name="T30" fmla="*/ 11 w 23"/>
                  <a:gd name="T31" fmla="*/ 16 h 24"/>
                  <a:gd name="T32" fmla="*/ 13 w 23"/>
                  <a:gd name="T33" fmla="*/ 15 h 24"/>
                  <a:gd name="T34" fmla="*/ 15 w 23"/>
                  <a:gd name="T35" fmla="*/ 12 h 24"/>
                  <a:gd name="T36" fmla="*/ 14 w 23"/>
                  <a:gd name="T37" fmla="*/ 9 h 24"/>
                  <a:gd name="T38" fmla="*/ 12 w 23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5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22" y="6"/>
                      <a:pt x="23" y="9"/>
                      <a:pt x="23" y="12"/>
                    </a:cubicBezTo>
                    <a:cubicBezTo>
                      <a:pt x="23" y="15"/>
                      <a:pt x="21" y="18"/>
                      <a:pt x="19" y="21"/>
                    </a:cubicBezTo>
                    <a:cubicBezTo>
                      <a:pt x="17" y="23"/>
                      <a:pt x="15" y="24"/>
                      <a:pt x="12" y="24"/>
                    </a:cubicBezTo>
                    <a:lnTo>
                      <a:pt x="11" y="24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3" y="16"/>
                      <a:pt x="13" y="15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5" y="11"/>
                      <a:pt x="14" y="10"/>
                      <a:pt x="14" y="9"/>
                    </a:cubicBezTo>
                    <a:cubicBezTo>
                      <a:pt x="13" y="9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9" name="Freeform 565"/>
              <p:cNvSpPr>
                <a:spLocks noEditPoints="1"/>
              </p:cNvSpPr>
              <p:nvPr/>
            </p:nvSpPr>
            <p:spPr bwMode="auto">
              <a:xfrm>
                <a:off x="-4341813" y="24320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12 w 23"/>
                  <a:gd name="T3" fmla="*/ 25 h 25"/>
                  <a:gd name="T4" fmla="*/ 1 w 23"/>
                  <a:gd name="T5" fmla="*/ 12 h 25"/>
                  <a:gd name="T6" fmla="*/ 12 w 23"/>
                  <a:gd name="T7" fmla="*/ 0 h 25"/>
                  <a:gd name="T8" fmla="*/ 12 w 23"/>
                  <a:gd name="T9" fmla="*/ 0 h 25"/>
                  <a:gd name="T10" fmla="*/ 20 w 23"/>
                  <a:gd name="T11" fmla="*/ 4 h 25"/>
                  <a:gd name="T12" fmla="*/ 23 w 23"/>
                  <a:gd name="T13" fmla="*/ 13 h 25"/>
                  <a:gd name="T14" fmla="*/ 12 w 23"/>
                  <a:gd name="T15" fmla="*/ 25 h 25"/>
                  <a:gd name="T16" fmla="*/ 12 w 23"/>
                  <a:gd name="T17" fmla="*/ 4 h 25"/>
                  <a:gd name="T18" fmla="*/ 12 w 23"/>
                  <a:gd name="T19" fmla="*/ 8 h 25"/>
                  <a:gd name="T20" fmla="*/ 9 w 23"/>
                  <a:gd name="T21" fmla="*/ 12 h 25"/>
                  <a:gd name="T22" fmla="*/ 12 w 23"/>
                  <a:gd name="T23" fmla="*/ 16 h 25"/>
                  <a:gd name="T24" fmla="*/ 15 w 23"/>
                  <a:gd name="T25" fmla="*/ 13 h 25"/>
                  <a:gd name="T26" fmla="*/ 14 w 23"/>
                  <a:gd name="T27" fmla="*/ 9 h 25"/>
                  <a:gd name="T28" fmla="*/ 12 w 23"/>
                  <a:gd name="T29" fmla="*/ 8 h 25"/>
                  <a:gd name="T30" fmla="*/ 12 w 23"/>
                  <a:gd name="T31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5" y="24"/>
                      <a:pt x="0" y="19"/>
                      <a:pt x="1" y="12"/>
                    </a:cubicBezTo>
                    <a:cubicBezTo>
                      <a:pt x="1" y="6"/>
                      <a:pt x="6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2"/>
                      <a:pt x="20" y="4"/>
                    </a:cubicBezTo>
                    <a:cubicBezTo>
                      <a:pt x="22" y="6"/>
                      <a:pt x="23" y="10"/>
                      <a:pt x="23" y="13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4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5"/>
                      <a:pt x="10" y="16"/>
                      <a:pt x="12" y="16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lnTo>
                      <a:pt x="12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0" name="Freeform 566"/>
              <p:cNvSpPr>
                <a:spLocks noEditPoints="1"/>
              </p:cNvSpPr>
              <p:nvPr/>
            </p:nvSpPr>
            <p:spPr bwMode="auto">
              <a:xfrm>
                <a:off x="-4494213" y="2408238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4 h 24"/>
                  <a:gd name="T4" fmla="*/ 2 w 24"/>
                  <a:gd name="T5" fmla="*/ 5 h 24"/>
                  <a:gd name="T6" fmla="*/ 10 w 24"/>
                  <a:gd name="T7" fmla="*/ 0 h 24"/>
                  <a:gd name="T8" fmla="*/ 12 w 24"/>
                  <a:gd name="T9" fmla="*/ 0 h 24"/>
                  <a:gd name="T10" fmla="*/ 23 w 24"/>
                  <a:gd name="T11" fmla="*/ 10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1 w 24"/>
                  <a:gd name="T19" fmla="*/ 8 h 24"/>
                  <a:gd name="T20" fmla="*/ 9 w 24"/>
                  <a:gd name="T21" fmla="*/ 10 h 24"/>
                  <a:gd name="T22" fmla="*/ 8 w 24"/>
                  <a:gd name="T23" fmla="*/ 13 h 24"/>
                  <a:gd name="T24" fmla="*/ 13 w 24"/>
                  <a:gd name="T25" fmla="*/ 16 h 24"/>
                  <a:gd name="T26" fmla="*/ 15 w 24"/>
                  <a:gd name="T27" fmla="*/ 11 h 24"/>
                  <a:gd name="T28" fmla="*/ 12 w 24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2" y="20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4" y="2"/>
                      <a:pt x="7" y="1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3" y="10"/>
                    </a:cubicBezTo>
                    <a:cubicBezTo>
                      <a:pt x="24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0"/>
                      <a:pt x="8" y="12"/>
                      <a:pt x="8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6" y="14"/>
                      <a:pt x="15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1" name="Freeform 567"/>
              <p:cNvSpPr>
                <a:spLocks noEditPoints="1"/>
              </p:cNvSpPr>
              <p:nvPr/>
            </p:nvSpPr>
            <p:spPr bwMode="auto">
              <a:xfrm>
                <a:off x="-4462463" y="2405063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3 h 24"/>
                  <a:gd name="T4" fmla="*/ 3 w 24"/>
                  <a:gd name="T5" fmla="*/ 4 h 24"/>
                  <a:gd name="T6" fmla="*/ 11 w 24"/>
                  <a:gd name="T7" fmla="*/ 0 h 24"/>
                  <a:gd name="T8" fmla="*/ 12 w 24"/>
                  <a:gd name="T9" fmla="*/ 0 h 24"/>
                  <a:gd name="T10" fmla="*/ 24 w 24"/>
                  <a:gd name="T11" fmla="*/ 10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13 w 24"/>
                  <a:gd name="T25" fmla="*/ 16 h 24"/>
                  <a:gd name="T26" fmla="*/ 16 w 24"/>
                  <a:gd name="T27" fmla="*/ 11 h 24"/>
                  <a:gd name="T28" fmla="*/ 12 w 24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1" y="19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8" y="0"/>
                      <a:pt x="23" y="4"/>
                      <a:pt x="24" y="10"/>
                    </a:cubicBezTo>
                    <a:cubicBezTo>
                      <a:pt x="24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4" y="16"/>
                      <a:pt x="16" y="13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2" name="Freeform 568"/>
              <p:cNvSpPr>
                <a:spLocks noEditPoints="1"/>
              </p:cNvSpPr>
              <p:nvPr/>
            </p:nvSpPr>
            <p:spPr bwMode="auto">
              <a:xfrm>
                <a:off x="-4429125" y="2400300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5 w 24"/>
                  <a:gd name="T3" fmla="*/ 21 h 24"/>
                  <a:gd name="T4" fmla="*/ 1 w 24"/>
                  <a:gd name="T5" fmla="*/ 13 h 24"/>
                  <a:gd name="T6" fmla="*/ 3 w 24"/>
                  <a:gd name="T7" fmla="*/ 4 h 24"/>
                  <a:gd name="T8" fmla="*/ 11 w 24"/>
                  <a:gd name="T9" fmla="*/ 0 h 24"/>
                  <a:gd name="T10" fmla="*/ 24 w 24"/>
                  <a:gd name="T11" fmla="*/ 11 h 24"/>
                  <a:gd name="T12" fmla="*/ 13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9 w 24"/>
                  <a:gd name="T21" fmla="*/ 9 h 24"/>
                  <a:gd name="T22" fmla="*/ 9 w 24"/>
                  <a:gd name="T23" fmla="*/ 12 h 24"/>
                  <a:gd name="T24" fmla="*/ 10 w 24"/>
                  <a:gd name="T25" fmla="*/ 15 h 24"/>
                  <a:gd name="T26" fmla="*/ 13 w 24"/>
                  <a:gd name="T27" fmla="*/ 16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8" y="0"/>
                      <a:pt x="24" y="5"/>
                      <a:pt x="24" y="11"/>
                    </a:cubicBezTo>
                    <a:cubicBezTo>
                      <a:pt x="24" y="18"/>
                      <a:pt x="20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5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3" name="Freeform 569"/>
              <p:cNvSpPr>
                <a:spLocks noEditPoints="1"/>
              </p:cNvSpPr>
              <p:nvPr/>
            </p:nvSpPr>
            <p:spPr bwMode="auto">
              <a:xfrm>
                <a:off x="-4395788" y="239871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4 w 23"/>
                  <a:gd name="T3" fmla="*/ 21 h 24"/>
                  <a:gd name="T4" fmla="*/ 0 w 23"/>
                  <a:gd name="T5" fmla="*/ 13 h 24"/>
                  <a:gd name="T6" fmla="*/ 3 w 23"/>
                  <a:gd name="T7" fmla="*/ 4 h 24"/>
                  <a:gd name="T8" fmla="*/ 11 w 23"/>
                  <a:gd name="T9" fmla="*/ 0 h 24"/>
                  <a:gd name="T10" fmla="*/ 12 w 23"/>
                  <a:gd name="T11" fmla="*/ 0 h 24"/>
                  <a:gd name="T12" fmla="*/ 23 w 23"/>
                  <a:gd name="T13" fmla="*/ 12 h 24"/>
                  <a:gd name="T14" fmla="*/ 12 w 23"/>
                  <a:gd name="T15" fmla="*/ 24 h 24"/>
                  <a:gd name="T16" fmla="*/ 12 w 23"/>
                  <a:gd name="T17" fmla="*/ 8 h 24"/>
                  <a:gd name="T18" fmla="*/ 9 w 23"/>
                  <a:gd name="T19" fmla="*/ 9 h 24"/>
                  <a:gd name="T20" fmla="*/ 8 w 23"/>
                  <a:gd name="T21" fmla="*/ 12 h 24"/>
                  <a:gd name="T22" fmla="*/ 9 w 23"/>
                  <a:gd name="T23" fmla="*/ 15 h 24"/>
                  <a:gd name="T24" fmla="*/ 12 w 23"/>
                  <a:gd name="T25" fmla="*/ 16 h 24"/>
                  <a:gd name="T26" fmla="*/ 12 w 23"/>
                  <a:gd name="T27" fmla="*/ 16 h 24"/>
                  <a:gd name="T28" fmla="*/ 15 w 23"/>
                  <a:gd name="T29" fmla="*/ 12 h 24"/>
                  <a:gd name="T30" fmla="*/ 12 w 23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9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4"/>
                      <a:pt x="15" y="12"/>
                    </a:cubicBezTo>
                    <a:cubicBezTo>
                      <a:pt x="15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4" name="Freeform 570"/>
              <p:cNvSpPr>
                <a:spLocks noEditPoints="1"/>
              </p:cNvSpPr>
              <p:nvPr/>
            </p:nvSpPr>
            <p:spPr bwMode="auto">
              <a:xfrm>
                <a:off x="-4362450" y="239871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7 w 24"/>
                  <a:gd name="T5" fmla="*/ 23 h 24"/>
                  <a:gd name="T6" fmla="*/ 4 w 24"/>
                  <a:gd name="T7" fmla="*/ 21 h 24"/>
                  <a:gd name="T8" fmla="*/ 0 w 24"/>
                  <a:gd name="T9" fmla="*/ 12 h 24"/>
                  <a:gd name="T10" fmla="*/ 4 w 24"/>
                  <a:gd name="T11" fmla="*/ 3 h 24"/>
                  <a:gd name="T12" fmla="*/ 7 w 24"/>
                  <a:gd name="T13" fmla="*/ 1 h 24"/>
                  <a:gd name="T14" fmla="*/ 12 w 24"/>
                  <a:gd name="T15" fmla="*/ 0 h 24"/>
                  <a:gd name="T16" fmla="*/ 12 w 24"/>
                  <a:gd name="T17" fmla="*/ 0 h 24"/>
                  <a:gd name="T18" fmla="*/ 20 w 24"/>
                  <a:gd name="T19" fmla="*/ 4 h 24"/>
                  <a:gd name="T20" fmla="*/ 24 w 24"/>
                  <a:gd name="T21" fmla="*/ 12 h 24"/>
                  <a:gd name="T22" fmla="*/ 12 w 24"/>
                  <a:gd name="T23" fmla="*/ 24 h 24"/>
                  <a:gd name="T24" fmla="*/ 12 w 24"/>
                  <a:gd name="T25" fmla="*/ 8 h 24"/>
                  <a:gd name="T26" fmla="*/ 11 w 24"/>
                  <a:gd name="T27" fmla="*/ 8 h 24"/>
                  <a:gd name="T28" fmla="*/ 9 w 24"/>
                  <a:gd name="T29" fmla="*/ 9 h 24"/>
                  <a:gd name="T30" fmla="*/ 8 w 24"/>
                  <a:gd name="T31" fmla="*/ 12 h 24"/>
                  <a:gd name="T32" fmla="*/ 10 w 24"/>
                  <a:gd name="T33" fmla="*/ 15 h 24"/>
                  <a:gd name="T34" fmla="*/ 11 w 24"/>
                  <a:gd name="T35" fmla="*/ 16 h 24"/>
                  <a:gd name="T36" fmla="*/ 12 w 24"/>
                  <a:gd name="T37" fmla="*/ 16 h 24"/>
                  <a:gd name="T38" fmla="*/ 12 w 24"/>
                  <a:gd name="T39" fmla="*/ 16 h 24"/>
                  <a:gd name="T40" fmla="*/ 16 w 24"/>
                  <a:gd name="T41" fmla="*/ 12 h 24"/>
                  <a:gd name="T42" fmla="*/ 15 w 24"/>
                  <a:gd name="T43" fmla="*/ 9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0" y="24"/>
                      <a:pt x="9" y="24"/>
                      <a:pt x="7" y="23"/>
                    </a:cubicBezTo>
                    <a:cubicBezTo>
                      <a:pt x="6" y="22"/>
                      <a:pt x="5" y="22"/>
                      <a:pt x="4" y="21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5" y="2"/>
                      <a:pt x="6" y="1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4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3" y="19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ubicBezTo>
                      <a:pt x="10" y="15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5" name="Freeform 571"/>
              <p:cNvSpPr>
                <a:spLocks noEditPoints="1"/>
              </p:cNvSpPr>
              <p:nvPr/>
            </p:nvSpPr>
            <p:spPr bwMode="auto">
              <a:xfrm>
                <a:off x="-4483100" y="237172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4 h 24"/>
                  <a:gd name="T4" fmla="*/ 2 w 25"/>
                  <a:gd name="T5" fmla="*/ 5 h 24"/>
                  <a:gd name="T6" fmla="*/ 10 w 25"/>
                  <a:gd name="T7" fmla="*/ 0 h 24"/>
                  <a:gd name="T8" fmla="*/ 10 w 25"/>
                  <a:gd name="T9" fmla="*/ 0 h 24"/>
                  <a:gd name="T10" fmla="*/ 12 w 25"/>
                  <a:gd name="T11" fmla="*/ 0 h 24"/>
                  <a:gd name="T12" fmla="*/ 24 w 25"/>
                  <a:gd name="T13" fmla="*/ 10 h 24"/>
                  <a:gd name="T14" fmla="*/ 14 w 25"/>
                  <a:gd name="T15" fmla="*/ 24 h 24"/>
                  <a:gd name="T16" fmla="*/ 12 w 25"/>
                  <a:gd name="T17" fmla="*/ 24 h 24"/>
                  <a:gd name="T18" fmla="*/ 11 w 25"/>
                  <a:gd name="T19" fmla="*/ 8 h 24"/>
                  <a:gd name="T20" fmla="*/ 9 w 25"/>
                  <a:gd name="T21" fmla="*/ 9 h 24"/>
                  <a:gd name="T22" fmla="*/ 8 w 25"/>
                  <a:gd name="T23" fmla="*/ 12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1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20"/>
                      <a:pt x="0" y="14"/>
                    </a:cubicBezTo>
                    <a:cubicBezTo>
                      <a:pt x="0" y="11"/>
                      <a:pt x="0" y="7"/>
                      <a:pt x="2" y="5"/>
                    </a:cubicBezTo>
                    <a:cubicBezTo>
                      <a:pt x="4" y="2"/>
                      <a:pt x="7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4" y="10"/>
                    </a:cubicBezTo>
                    <a:cubicBezTo>
                      <a:pt x="25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6" y="11"/>
                    </a:cubicBezTo>
                    <a:cubicBezTo>
                      <a:pt x="16" y="9"/>
                      <a:pt x="14" y="7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6" name="Freeform 572"/>
              <p:cNvSpPr>
                <a:spLocks noEditPoints="1"/>
              </p:cNvSpPr>
              <p:nvPr/>
            </p:nvSpPr>
            <p:spPr bwMode="auto">
              <a:xfrm>
                <a:off x="-4449763" y="2368550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3 h 24"/>
                  <a:gd name="T4" fmla="*/ 2 w 25"/>
                  <a:gd name="T5" fmla="*/ 4 h 24"/>
                  <a:gd name="T6" fmla="*/ 11 w 25"/>
                  <a:gd name="T7" fmla="*/ 0 h 24"/>
                  <a:gd name="T8" fmla="*/ 12 w 25"/>
                  <a:gd name="T9" fmla="*/ 0 h 24"/>
                  <a:gd name="T10" fmla="*/ 24 w 25"/>
                  <a:gd name="T11" fmla="*/ 11 h 24"/>
                  <a:gd name="T12" fmla="*/ 13 w 25"/>
                  <a:gd name="T13" fmla="*/ 24 h 24"/>
                  <a:gd name="T14" fmla="*/ 12 w 25"/>
                  <a:gd name="T15" fmla="*/ 24 h 24"/>
                  <a:gd name="T16" fmla="*/ 12 w 25"/>
                  <a:gd name="T17" fmla="*/ 8 h 24"/>
                  <a:gd name="T18" fmla="*/ 12 w 25"/>
                  <a:gd name="T19" fmla="*/ 8 h 24"/>
                  <a:gd name="T20" fmla="*/ 9 w 25"/>
                  <a:gd name="T21" fmla="*/ 9 h 24"/>
                  <a:gd name="T22" fmla="*/ 8 w 25"/>
                  <a:gd name="T23" fmla="*/ 12 h 24"/>
                  <a:gd name="T24" fmla="*/ 12 w 25"/>
                  <a:gd name="T25" fmla="*/ 16 h 24"/>
                  <a:gd name="T26" fmla="*/ 16 w 25"/>
                  <a:gd name="T27" fmla="*/ 11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19"/>
                      <a:pt x="0" y="13"/>
                    </a:cubicBezTo>
                    <a:cubicBezTo>
                      <a:pt x="0" y="10"/>
                      <a:pt x="0" y="7"/>
                      <a:pt x="2" y="4"/>
                    </a:cubicBezTo>
                    <a:cubicBezTo>
                      <a:pt x="4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8" y="0"/>
                      <a:pt x="24" y="4"/>
                      <a:pt x="24" y="11"/>
                    </a:cubicBezTo>
                    <a:cubicBezTo>
                      <a:pt x="25" y="17"/>
                      <a:pt x="20" y="23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5" y="15"/>
                      <a:pt x="16" y="14"/>
                      <a:pt x="16" y="11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7" name="Freeform 573"/>
              <p:cNvSpPr>
                <a:spLocks noEditPoints="1"/>
              </p:cNvSpPr>
              <p:nvPr/>
            </p:nvSpPr>
            <p:spPr bwMode="auto">
              <a:xfrm>
                <a:off x="-4414838" y="2363788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3 h 25"/>
                  <a:gd name="T4" fmla="*/ 3 w 24"/>
                  <a:gd name="T5" fmla="*/ 5 h 25"/>
                  <a:gd name="T6" fmla="*/ 11 w 24"/>
                  <a:gd name="T7" fmla="*/ 0 h 25"/>
                  <a:gd name="T8" fmla="*/ 16 w 24"/>
                  <a:gd name="T9" fmla="*/ 1 h 25"/>
                  <a:gd name="T10" fmla="*/ 16 w 24"/>
                  <a:gd name="T11" fmla="*/ 1 h 25"/>
                  <a:gd name="T12" fmla="*/ 20 w 24"/>
                  <a:gd name="T13" fmla="*/ 3 h 25"/>
                  <a:gd name="T14" fmla="*/ 24 w 24"/>
                  <a:gd name="T15" fmla="*/ 12 h 25"/>
                  <a:gd name="T16" fmla="*/ 21 w 24"/>
                  <a:gd name="T17" fmla="*/ 21 h 25"/>
                  <a:gd name="T18" fmla="*/ 17 w 24"/>
                  <a:gd name="T19" fmla="*/ 23 h 25"/>
                  <a:gd name="T20" fmla="*/ 13 w 24"/>
                  <a:gd name="T21" fmla="*/ 25 h 25"/>
                  <a:gd name="T22" fmla="*/ 12 w 24"/>
                  <a:gd name="T23" fmla="*/ 25 h 25"/>
                  <a:gd name="T24" fmla="*/ 12 w 24"/>
                  <a:gd name="T25" fmla="*/ 8 h 25"/>
                  <a:gd name="T26" fmla="*/ 12 w 24"/>
                  <a:gd name="T27" fmla="*/ 8 h 25"/>
                  <a:gd name="T28" fmla="*/ 9 w 24"/>
                  <a:gd name="T29" fmla="*/ 10 h 25"/>
                  <a:gd name="T30" fmla="*/ 8 w 24"/>
                  <a:gd name="T31" fmla="*/ 13 h 25"/>
                  <a:gd name="T32" fmla="*/ 12 w 24"/>
                  <a:gd name="T33" fmla="*/ 16 h 25"/>
                  <a:gd name="T34" fmla="*/ 14 w 24"/>
                  <a:gd name="T35" fmla="*/ 16 h 25"/>
                  <a:gd name="T36" fmla="*/ 14 w 24"/>
                  <a:gd name="T37" fmla="*/ 16 h 25"/>
                  <a:gd name="T38" fmla="*/ 15 w 24"/>
                  <a:gd name="T39" fmla="*/ 15 h 25"/>
                  <a:gd name="T40" fmla="*/ 16 w 24"/>
                  <a:gd name="T41" fmla="*/ 12 h 25"/>
                  <a:gd name="T42" fmla="*/ 15 w 24"/>
                  <a:gd name="T43" fmla="*/ 9 h 25"/>
                  <a:gd name="T44" fmla="*/ 13 w 24"/>
                  <a:gd name="T45" fmla="*/ 9 h 25"/>
                  <a:gd name="T46" fmla="*/ 12 w 24"/>
                  <a:gd name="T4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6" y="25"/>
                      <a:pt x="0" y="20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3" y="0"/>
                      <a:pt x="14" y="0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8" y="1"/>
                      <a:pt x="19" y="2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1"/>
                    </a:cubicBezTo>
                    <a:cubicBezTo>
                      <a:pt x="20" y="22"/>
                      <a:pt x="19" y="23"/>
                      <a:pt x="17" y="23"/>
                    </a:cubicBezTo>
                    <a:cubicBezTo>
                      <a:pt x="16" y="24"/>
                      <a:pt x="14" y="24"/>
                      <a:pt x="13" y="25"/>
                    </a:cubicBezTo>
                    <a:lnTo>
                      <a:pt x="12" y="25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5"/>
                      <a:pt x="10" y="17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8" name="Freeform 574"/>
              <p:cNvSpPr>
                <a:spLocks noEditPoints="1"/>
              </p:cNvSpPr>
              <p:nvPr/>
            </p:nvSpPr>
            <p:spPr bwMode="auto">
              <a:xfrm>
                <a:off x="-4379913" y="2363788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2 h 24"/>
                  <a:gd name="T4" fmla="*/ 3 w 24"/>
                  <a:gd name="T5" fmla="*/ 4 h 24"/>
                  <a:gd name="T6" fmla="*/ 12 w 24"/>
                  <a:gd name="T7" fmla="*/ 0 h 24"/>
                  <a:gd name="T8" fmla="*/ 12 w 24"/>
                  <a:gd name="T9" fmla="*/ 0 h 24"/>
                  <a:gd name="T10" fmla="*/ 21 w 24"/>
                  <a:gd name="T11" fmla="*/ 3 h 24"/>
                  <a:gd name="T12" fmla="*/ 24 w 24"/>
                  <a:gd name="T13" fmla="*/ 12 h 24"/>
                  <a:gd name="T14" fmla="*/ 21 w 24"/>
                  <a:gd name="T15" fmla="*/ 20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12 w 24"/>
                  <a:gd name="T25" fmla="*/ 16 h 24"/>
                  <a:gd name="T26" fmla="*/ 12 w 24"/>
                  <a:gd name="T27" fmla="*/ 16 h 24"/>
                  <a:gd name="T28" fmla="*/ 15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9" name="Freeform 575"/>
              <p:cNvSpPr>
                <a:spLocks noEditPoints="1"/>
              </p:cNvSpPr>
              <p:nvPr/>
            </p:nvSpPr>
            <p:spPr bwMode="auto">
              <a:xfrm>
                <a:off x="-4473575" y="2333625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4 h 25"/>
                  <a:gd name="T4" fmla="*/ 3 w 26"/>
                  <a:gd name="T5" fmla="*/ 5 h 25"/>
                  <a:gd name="T6" fmla="*/ 11 w 26"/>
                  <a:gd name="T7" fmla="*/ 1 h 25"/>
                  <a:gd name="T8" fmla="*/ 13 w 26"/>
                  <a:gd name="T9" fmla="*/ 0 h 25"/>
                  <a:gd name="T10" fmla="*/ 25 w 26"/>
                  <a:gd name="T11" fmla="*/ 11 h 25"/>
                  <a:gd name="T12" fmla="*/ 14 w 26"/>
                  <a:gd name="T13" fmla="*/ 25 h 25"/>
                  <a:gd name="T14" fmla="*/ 13 w 26"/>
                  <a:gd name="T15" fmla="*/ 25 h 25"/>
                  <a:gd name="T16" fmla="*/ 13 w 26"/>
                  <a:gd name="T17" fmla="*/ 9 h 25"/>
                  <a:gd name="T18" fmla="*/ 12 w 26"/>
                  <a:gd name="T19" fmla="*/ 9 h 25"/>
                  <a:gd name="T20" fmla="*/ 9 w 26"/>
                  <a:gd name="T21" fmla="*/ 10 h 25"/>
                  <a:gd name="T22" fmla="*/ 9 w 26"/>
                  <a:gd name="T23" fmla="*/ 13 h 25"/>
                  <a:gd name="T24" fmla="*/ 13 w 26"/>
                  <a:gd name="T25" fmla="*/ 17 h 25"/>
                  <a:gd name="T26" fmla="*/ 17 w 26"/>
                  <a:gd name="T27" fmla="*/ 12 h 25"/>
                  <a:gd name="T28" fmla="*/ 13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0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2" y="1"/>
                      <a:pt x="12" y="0"/>
                      <a:pt x="13" y="0"/>
                    </a:cubicBezTo>
                    <a:cubicBezTo>
                      <a:pt x="19" y="0"/>
                      <a:pt x="25" y="5"/>
                      <a:pt x="25" y="11"/>
                    </a:cubicBezTo>
                    <a:cubicBezTo>
                      <a:pt x="26" y="18"/>
                      <a:pt x="21" y="24"/>
                      <a:pt x="14" y="25"/>
                    </a:cubicBezTo>
                    <a:cubicBezTo>
                      <a:pt x="14" y="25"/>
                      <a:pt x="13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6" y="16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0" name="Freeform 576"/>
              <p:cNvSpPr>
                <a:spLocks noEditPoints="1"/>
              </p:cNvSpPr>
              <p:nvPr/>
            </p:nvSpPr>
            <p:spPr bwMode="auto">
              <a:xfrm>
                <a:off x="-4457700" y="2266950"/>
                <a:ext cx="88900" cy="79375"/>
              </a:xfrm>
              <a:custGeom>
                <a:avLst/>
                <a:gdLst>
                  <a:gd name="T0" fmla="*/ 21 w 41"/>
                  <a:gd name="T1" fmla="*/ 37 h 37"/>
                  <a:gd name="T2" fmla="*/ 15 w 41"/>
                  <a:gd name="T3" fmla="*/ 36 h 37"/>
                  <a:gd name="T4" fmla="*/ 8 w 41"/>
                  <a:gd name="T5" fmla="*/ 33 h 37"/>
                  <a:gd name="T6" fmla="*/ 1 w 41"/>
                  <a:gd name="T7" fmla="*/ 21 h 37"/>
                  <a:gd name="T8" fmla="*/ 6 w 41"/>
                  <a:gd name="T9" fmla="*/ 7 h 37"/>
                  <a:gd name="T10" fmla="*/ 12 w 41"/>
                  <a:gd name="T11" fmla="*/ 3 h 37"/>
                  <a:gd name="T12" fmla="*/ 19 w 41"/>
                  <a:gd name="T13" fmla="*/ 1 h 37"/>
                  <a:gd name="T14" fmla="*/ 34 w 41"/>
                  <a:gd name="T15" fmla="*/ 5 h 37"/>
                  <a:gd name="T16" fmla="*/ 41 w 41"/>
                  <a:gd name="T17" fmla="*/ 18 h 37"/>
                  <a:gd name="T18" fmla="*/ 35 w 41"/>
                  <a:gd name="T19" fmla="*/ 31 h 37"/>
                  <a:gd name="T20" fmla="*/ 22 w 41"/>
                  <a:gd name="T21" fmla="*/ 37 h 37"/>
                  <a:gd name="T22" fmla="*/ 21 w 41"/>
                  <a:gd name="T23" fmla="*/ 37 h 37"/>
                  <a:gd name="T24" fmla="*/ 21 w 41"/>
                  <a:gd name="T25" fmla="*/ 9 h 37"/>
                  <a:gd name="T26" fmla="*/ 20 w 41"/>
                  <a:gd name="T27" fmla="*/ 9 h 37"/>
                  <a:gd name="T28" fmla="*/ 15 w 41"/>
                  <a:gd name="T29" fmla="*/ 10 h 37"/>
                  <a:gd name="T30" fmla="*/ 12 w 41"/>
                  <a:gd name="T31" fmla="*/ 13 h 37"/>
                  <a:gd name="T32" fmla="*/ 9 w 41"/>
                  <a:gd name="T33" fmla="*/ 20 h 37"/>
                  <a:gd name="T34" fmla="*/ 13 w 41"/>
                  <a:gd name="T35" fmla="*/ 27 h 37"/>
                  <a:gd name="T36" fmla="*/ 17 w 41"/>
                  <a:gd name="T37" fmla="*/ 29 h 37"/>
                  <a:gd name="T38" fmla="*/ 22 w 41"/>
                  <a:gd name="T39" fmla="*/ 29 h 37"/>
                  <a:gd name="T40" fmla="*/ 29 w 41"/>
                  <a:gd name="T41" fmla="*/ 25 h 37"/>
                  <a:gd name="T42" fmla="*/ 32 w 41"/>
                  <a:gd name="T43" fmla="*/ 18 h 37"/>
                  <a:gd name="T44" fmla="*/ 29 w 41"/>
                  <a:gd name="T45" fmla="*/ 11 h 37"/>
                  <a:gd name="T46" fmla="*/ 21 w 41"/>
                  <a:gd name="T4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1" h="37">
                    <a:moveTo>
                      <a:pt x="21" y="37"/>
                    </a:moveTo>
                    <a:cubicBezTo>
                      <a:pt x="19" y="37"/>
                      <a:pt x="17" y="37"/>
                      <a:pt x="15" y="36"/>
                    </a:cubicBezTo>
                    <a:cubicBezTo>
                      <a:pt x="12" y="36"/>
                      <a:pt x="10" y="35"/>
                      <a:pt x="8" y="33"/>
                    </a:cubicBezTo>
                    <a:cubicBezTo>
                      <a:pt x="4" y="30"/>
                      <a:pt x="2" y="26"/>
                      <a:pt x="1" y="21"/>
                    </a:cubicBezTo>
                    <a:cubicBezTo>
                      <a:pt x="0" y="16"/>
                      <a:pt x="2" y="11"/>
                      <a:pt x="6" y="7"/>
                    </a:cubicBezTo>
                    <a:cubicBezTo>
                      <a:pt x="7" y="5"/>
                      <a:pt x="9" y="4"/>
                      <a:pt x="12" y="3"/>
                    </a:cubicBezTo>
                    <a:cubicBezTo>
                      <a:pt x="14" y="2"/>
                      <a:pt x="17" y="1"/>
                      <a:pt x="19" y="1"/>
                    </a:cubicBezTo>
                    <a:cubicBezTo>
                      <a:pt x="25" y="0"/>
                      <a:pt x="30" y="2"/>
                      <a:pt x="34" y="5"/>
                    </a:cubicBezTo>
                    <a:cubicBezTo>
                      <a:pt x="38" y="8"/>
                      <a:pt x="40" y="13"/>
                      <a:pt x="41" y="18"/>
                    </a:cubicBezTo>
                    <a:cubicBezTo>
                      <a:pt x="41" y="23"/>
                      <a:pt x="39" y="27"/>
                      <a:pt x="35" y="31"/>
                    </a:cubicBezTo>
                    <a:cubicBezTo>
                      <a:pt x="32" y="35"/>
                      <a:pt x="27" y="37"/>
                      <a:pt x="22" y="37"/>
                    </a:cubicBezTo>
                    <a:cubicBezTo>
                      <a:pt x="22" y="37"/>
                      <a:pt x="21" y="37"/>
                      <a:pt x="21" y="37"/>
                    </a:cubicBezTo>
                    <a:close/>
                    <a:moveTo>
                      <a:pt x="21" y="9"/>
                    </a:moveTo>
                    <a:cubicBezTo>
                      <a:pt x="21" y="9"/>
                      <a:pt x="20" y="9"/>
                      <a:pt x="20" y="9"/>
                    </a:cubicBezTo>
                    <a:cubicBezTo>
                      <a:pt x="18" y="9"/>
                      <a:pt x="17" y="9"/>
                      <a:pt x="15" y="10"/>
                    </a:cubicBezTo>
                    <a:cubicBezTo>
                      <a:pt x="14" y="11"/>
                      <a:pt x="13" y="12"/>
                      <a:pt x="12" y="13"/>
                    </a:cubicBezTo>
                    <a:cubicBezTo>
                      <a:pt x="10" y="15"/>
                      <a:pt x="9" y="17"/>
                      <a:pt x="9" y="20"/>
                    </a:cubicBezTo>
                    <a:cubicBezTo>
                      <a:pt x="9" y="23"/>
                      <a:pt x="11" y="25"/>
                      <a:pt x="13" y="27"/>
                    </a:cubicBezTo>
                    <a:cubicBezTo>
                      <a:pt x="14" y="28"/>
                      <a:pt x="15" y="28"/>
                      <a:pt x="17" y="29"/>
                    </a:cubicBezTo>
                    <a:cubicBezTo>
                      <a:pt x="19" y="29"/>
                      <a:pt x="20" y="29"/>
                      <a:pt x="22" y="29"/>
                    </a:cubicBezTo>
                    <a:cubicBezTo>
                      <a:pt x="25" y="29"/>
                      <a:pt x="27" y="28"/>
                      <a:pt x="29" y="25"/>
                    </a:cubicBezTo>
                    <a:cubicBezTo>
                      <a:pt x="31" y="24"/>
                      <a:pt x="33" y="21"/>
                      <a:pt x="32" y="18"/>
                    </a:cubicBezTo>
                    <a:cubicBezTo>
                      <a:pt x="32" y="15"/>
                      <a:pt x="31" y="13"/>
                      <a:pt x="29" y="11"/>
                    </a:cubicBezTo>
                    <a:cubicBezTo>
                      <a:pt x="27" y="10"/>
                      <a:pt x="24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1" name="Freeform 577"/>
              <p:cNvSpPr>
                <a:spLocks noEditPoints="1"/>
              </p:cNvSpPr>
              <p:nvPr/>
            </p:nvSpPr>
            <p:spPr bwMode="auto">
              <a:xfrm>
                <a:off x="-4435475" y="2328863"/>
                <a:ext cx="52388" cy="53975"/>
              </a:xfrm>
              <a:custGeom>
                <a:avLst/>
                <a:gdLst>
                  <a:gd name="T0" fmla="*/ 13 w 25"/>
                  <a:gd name="T1" fmla="*/ 25 h 25"/>
                  <a:gd name="T2" fmla="*/ 5 w 25"/>
                  <a:gd name="T3" fmla="*/ 22 h 25"/>
                  <a:gd name="T4" fmla="*/ 0 w 25"/>
                  <a:gd name="T5" fmla="*/ 14 h 25"/>
                  <a:gd name="T6" fmla="*/ 3 w 25"/>
                  <a:gd name="T7" fmla="*/ 5 h 25"/>
                  <a:gd name="T8" fmla="*/ 12 w 25"/>
                  <a:gd name="T9" fmla="*/ 1 h 25"/>
                  <a:gd name="T10" fmla="*/ 25 w 25"/>
                  <a:gd name="T11" fmla="*/ 12 h 25"/>
                  <a:gd name="T12" fmla="*/ 14 w 25"/>
                  <a:gd name="T13" fmla="*/ 25 h 25"/>
                  <a:gd name="T14" fmla="*/ 13 w 25"/>
                  <a:gd name="T15" fmla="*/ 25 h 25"/>
                  <a:gd name="T16" fmla="*/ 13 w 25"/>
                  <a:gd name="T17" fmla="*/ 9 h 25"/>
                  <a:gd name="T18" fmla="*/ 12 w 25"/>
                  <a:gd name="T19" fmla="*/ 9 h 25"/>
                  <a:gd name="T20" fmla="*/ 9 w 25"/>
                  <a:gd name="T21" fmla="*/ 10 h 25"/>
                  <a:gd name="T22" fmla="*/ 8 w 25"/>
                  <a:gd name="T23" fmla="*/ 13 h 25"/>
                  <a:gd name="T24" fmla="*/ 10 w 25"/>
                  <a:gd name="T25" fmla="*/ 16 h 25"/>
                  <a:gd name="T26" fmla="*/ 13 w 25"/>
                  <a:gd name="T27" fmla="*/ 17 h 25"/>
                  <a:gd name="T28" fmla="*/ 17 w 25"/>
                  <a:gd name="T29" fmla="*/ 12 h 25"/>
                  <a:gd name="T30" fmla="*/ 13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0" y="25"/>
                      <a:pt x="7" y="24"/>
                      <a:pt x="5" y="22"/>
                    </a:cubicBezTo>
                    <a:cubicBezTo>
                      <a:pt x="2" y="20"/>
                      <a:pt x="1" y="17"/>
                      <a:pt x="0" y="14"/>
                    </a:cubicBezTo>
                    <a:cubicBezTo>
                      <a:pt x="0" y="11"/>
                      <a:pt x="1" y="7"/>
                      <a:pt x="3" y="5"/>
                    </a:cubicBezTo>
                    <a:cubicBezTo>
                      <a:pt x="5" y="2"/>
                      <a:pt x="8" y="1"/>
                      <a:pt x="12" y="1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9"/>
                      <a:pt x="20" y="24"/>
                      <a:pt x="14" y="25"/>
                    </a:cubicBezTo>
                    <a:lnTo>
                      <a:pt x="13" y="25"/>
                    </a:ln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5" y="17"/>
                      <a:pt x="17" y="15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2" name="Freeform 578"/>
              <p:cNvSpPr>
                <a:spLocks noEditPoints="1"/>
              </p:cNvSpPr>
              <p:nvPr/>
            </p:nvSpPr>
            <p:spPr bwMode="auto">
              <a:xfrm>
                <a:off x="-4398963" y="2328863"/>
                <a:ext cx="52388" cy="52388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1 h 24"/>
                  <a:gd name="T4" fmla="*/ 0 w 25"/>
                  <a:gd name="T5" fmla="*/ 12 h 24"/>
                  <a:gd name="T6" fmla="*/ 3 w 25"/>
                  <a:gd name="T7" fmla="*/ 4 h 24"/>
                  <a:gd name="T8" fmla="*/ 12 w 25"/>
                  <a:gd name="T9" fmla="*/ 0 h 24"/>
                  <a:gd name="T10" fmla="*/ 12 w 25"/>
                  <a:gd name="T11" fmla="*/ 0 h 24"/>
                  <a:gd name="T12" fmla="*/ 25 w 25"/>
                  <a:gd name="T13" fmla="*/ 12 h 24"/>
                  <a:gd name="T14" fmla="*/ 13 w 25"/>
                  <a:gd name="T15" fmla="*/ 24 h 24"/>
                  <a:gd name="T16" fmla="*/ 12 w 25"/>
                  <a:gd name="T17" fmla="*/ 24 h 24"/>
                  <a:gd name="T18" fmla="*/ 12 w 25"/>
                  <a:gd name="T19" fmla="*/ 8 h 24"/>
                  <a:gd name="T20" fmla="*/ 12 w 25"/>
                  <a:gd name="T21" fmla="*/ 8 h 24"/>
                  <a:gd name="T22" fmla="*/ 9 w 25"/>
                  <a:gd name="T23" fmla="*/ 9 h 24"/>
                  <a:gd name="T24" fmla="*/ 8 w 25"/>
                  <a:gd name="T25" fmla="*/ 12 h 24"/>
                  <a:gd name="T26" fmla="*/ 9 w 25"/>
                  <a:gd name="T27" fmla="*/ 15 h 24"/>
                  <a:gd name="T28" fmla="*/ 12 w 25"/>
                  <a:gd name="T29" fmla="*/ 16 h 24"/>
                  <a:gd name="T30" fmla="*/ 13 w 25"/>
                  <a:gd name="T31" fmla="*/ 16 h 24"/>
                  <a:gd name="T32" fmla="*/ 17 w 25"/>
                  <a:gd name="T33" fmla="*/ 12 h 24"/>
                  <a:gd name="T34" fmla="*/ 12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8"/>
                      <a:pt x="20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9"/>
                      <a:pt x="15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3" name="Freeform 579"/>
              <p:cNvSpPr>
                <a:spLocks noEditPoints="1"/>
              </p:cNvSpPr>
              <p:nvPr/>
            </p:nvSpPr>
            <p:spPr bwMode="auto">
              <a:xfrm>
                <a:off x="-4294188" y="243681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10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4 w 23"/>
                  <a:gd name="T9" fmla="*/ 3 h 24"/>
                  <a:gd name="T10" fmla="*/ 13 w 23"/>
                  <a:gd name="T11" fmla="*/ 0 h 24"/>
                  <a:gd name="T12" fmla="*/ 21 w 23"/>
                  <a:gd name="T13" fmla="*/ 4 h 24"/>
                  <a:gd name="T14" fmla="*/ 23 w 23"/>
                  <a:gd name="T15" fmla="*/ 14 h 24"/>
                  <a:gd name="T16" fmla="*/ 12 w 23"/>
                  <a:gd name="T17" fmla="*/ 24 h 24"/>
                  <a:gd name="T18" fmla="*/ 11 w 23"/>
                  <a:gd name="T19" fmla="*/ 16 h 24"/>
                  <a:gd name="T20" fmla="*/ 12 w 23"/>
                  <a:gd name="T21" fmla="*/ 16 h 24"/>
                  <a:gd name="T22" fmla="*/ 15 w 23"/>
                  <a:gd name="T23" fmla="*/ 12 h 24"/>
                  <a:gd name="T24" fmla="*/ 14 w 23"/>
                  <a:gd name="T25" fmla="*/ 9 h 24"/>
                  <a:gd name="T26" fmla="*/ 12 w 23"/>
                  <a:gd name="T27" fmla="*/ 8 h 24"/>
                  <a:gd name="T28" fmla="*/ 12 w 23"/>
                  <a:gd name="T29" fmla="*/ 8 h 24"/>
                  <a:gd name="T30" fmla="*/ 10 w 23"/>
                  <a:gd name="T31" fmla="*/ 9 h 24"/>
                  <a:gd name="T32" fmla="*/ 9 w 23"/>
                  <a:gd name="T33" fmla="*/ 12 h 24"/>
                  <a:gd name="T34" fmla="*/ 9 w 23"/>
                  <a:gd name="T35" fmla="*/ 15 h 24"/>
                  <a:gd name="T36" fmla="*/ 11 w 23"/>
                  <a:gd name="T3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7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3" y="10"/>
                      <a:pt x="23" y="14"/>
                    </a:cubicBezTo>
                    <a:cubicBezTo>
                      <a:pt x="22" y="20"/>
                      <a:pt x="17" y="24"/>
                      <a:pt x="12" y="24"/>
                    </a:cubicBezTo>
                    <a:close/>
                    <a:moveTo>
                      <a:pt x="11" y="16"/>
                    </a:move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4"/>
                      <a:pt x="15" y="12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4" name="Freeform 580"/>
              <p:cNvSpPr>
                <a:spLocks noEditPoints="1"/>
              </p:cNvSpPr>
              <p:nvPr/>
            </p:nvSpPr>
            <p:spPr bwMode="auto">
              <a:xfrm>
                <a:off x="-4264025" y="244157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0 w 24"/>
                  <a:gd name="T3" fmla="*/ 24 h 24"/>
                  <a:gd name="T4" fmla="*/ 1 w 24"/>
                  <a:gd name="T5" fmla="*/ 10 h 24"/>
                  <a:gd name="T6" fmla="*/ 12 w 24"/>
                  <a:gd name="T7" fmla="*/ 0 h 24"/>
                  <a:gd name="T8" fmla="*/ 14 w 24"/>
                  <a:gd name="T9" fmla="*/ 0 h 24"/>
                  <a:gd name="T10" fmla="*/ 14 w 24"/>
                  <a:gd name="T11" fmla="*/ 0 h 24"/>
                  <a:gd name="T12" fmla="*/ 21 w 24"/>
                  <a:gd name="T13" fmla="*/ 5 h 24"/>
                  <a:gd name="T14" fmla="*/ 23 w 24"/>
                  <a:gd name="T15" fmla="*/ 14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11 h 24"/>
                  <a:gd name="T22" fmla="*/ 12 w 24"/>
                  <a:gd name="T23" fmla="*/ 16 h 24"/>
                  <a:gd name="T24" fmla="*/ 12 w 24"/>
                  <a:gd name="T25" fmla="*/ 16 h 24"/>
                  <a:gd name="T26" fmla="*/ 15 w 24"/>
                  <a:gd name="T27" fmla="*/ 12 h 24"/>
                  <a:gd name="T28" fmla="*/ 15 w 24"/>
                  <a:gd name="T29" fmla="*/ 9 h 24"/>
                  <a:gd name="T30" fmla="*/ 13 w 24"/>
                  <a:gd name="T31" fmla="*/ 8 h 24"/>
                  <a:gd name="T32" fmla="*/ 12 w 24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0"/>
                      <a:pt x="20" y="2"/>
                      <a:pt x="21" y="5"/>
                    </a:cubicBezTo>
                    <a:cubicBezTo>
                      <a:pt x="23" y="7"/>
                      <a:pt x="24" y="11"/>
                      <a:pt x="23" y="14"/>
                    </a:cubicBezTo>
                    <a:cubicBezTo>
                      <a:pt x="22" y="20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5"/>
                      <a:pt x="15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5" name="Freeform 581"/>
              <p:cNvSpPr>
                <a:spLocks noEditPoints="1"/>
              </p:cNvSpPr>
              <p:nvPr/>
            </p:nvSpPr>
            <p:spPr bwMode="auto">
              <a:xfrm>
                <a:off x="-4232275" y="2444750"/>
                <a:ext cx="50800" cy="53975"/>
              </a:xfrm>
              <a:custGeom>
                <a:avLst/>
                <a:gdLst>
                  <a:gd name="T0" fmla="*/ 11 w 23"/>
                  <a:gd name="T1" fmla="*/ 25 h 25"/>
                  <a:gd name="T2" fmla="*/ 9 w 23"/>
                  <a:gd name="T3" fmla="*/ 24 h 25"/>
                  <a:gd name="T4" fmla="*/ 2 w 23"/>
                  <a:gd name="T5" fmla="*/ 19 h 25"/>
                  <a:gd name="T6" fmla="*/ 0 w 23"/>
                  <a:gd name="T7" fmla="*/ 11 h 25"/>
                  <a:gd name="T8" fmla="*/ 12 w 23"/>
                  <a:gd name="T9" fmla="*/ 0 h 25"/>
                  <a:gd name="T10" fmla="*/ 14 w 23"/>
                  <a:gd name="T11" fmla="*/ 1 h 25"/>
                  <a:gd name="T12" fmla="*/ 14 w 23"/>
                  <a:gd name="T13" fmla="*/ 1 h 25"/>
                  <a:gd name="T14" fmla="*/ 21 w 23"/>
                  <a:gd name="T15" fmla="*/ 6 h 25"/>
                  <a:gd name="T16" fmla="*/ 23 w 23"/>
                  <a:gd name="T17" fmla="*/ 15 h 25"/>
                  <a:gd name="T18" fmla="*/ 11 w 23"/>
                  <a:gd name="T19" fmla="*/ 25 h 25"/>
                  <a:gd name="T20" fmla="*/ 12 w 23"/>
                  <a:gd name="T21" fmla="*/ 8 h 25"/>
                  <a:gd name="T22" fmla="*/ 8 w 23"/>
                  <a:gd name="T23" fmla="*/ 12 h 25"/>
                  <a:gd name="T24" fmla="*/ 9 w 23"/>
                  <a:gd name="T25" fmla="*/ 15 h 25"/>
                  <a:gd name="T26" fmla="*/ 11 w 23"/>
                  <a:gd name="T27" fmla="*/ 16 h 25"/>
                  <a:gd name="T28" fmla="*/ 11 w 23"/>
                  <a:gd name="T29" fmla="*/ 16 h 25"/>
                  <a:gd name="T30" fmla="*/ 15 w 23"/>
                  <a:gd name="T31" fmla="*/ 13 h 25"/>
                  <a:gd name="T32" fmla="*/ 14 w 23"/>
                  <a:gd name="T33" fmla="*/ 10 h 25"/>
                  <a:gd name="T34" fmla="*/ 12 w 23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" h="25">
                    <a:moveTo>
                      <a:pt x="11" y="25"/>
                    </a:moveTo>
                    <a:cubicBezTo>
                      <a:pt x="11" y="25"/>
                      <a:pt x="10" y="25"/>
                      <a:pt x="9" y="24"/>
                    </a:cubicBezTo>
                    <a:cubicBezTo>
                      <a:pt x="6" y="24"/>
                      <a:pt x="4" y="22"/>
                      <a:pt x="2" y="19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7" y="1"/>
                      <a:pt x="19" y="3"/>
                      <a:pt x="21" y="6"/>
                    </a:cubicBezTo>
                    <a:cubicBezTo>
                      <a:pt x="23" y="8"/>
                      <a:pt x="23" y="12"/>
                      <a:pt x="23" y="15"/>
                    </a:cubicBezTo>
                    <a:cubicBezTo>
                      <a:pt x="21" y="21"/>
                      <a:pt x="17" y="25"/>
                      <a:pt x="11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7"/>
                      <a:pt x="14" y="15"/>
                      <a:pt x="15" y="13"/>
                    </a:cubicBezTo>
                    <a:cubicBezTo>
                      <a:pt x="15" y="12"/>
                      <a:pt x="15" y="11"/>
                      <a:pt x="14" y="10"/>
                    </a:cubicBezTo>
                    <a:cubicBezTo>
                      <a:pt x="14" y="9"/>
                      <a:pt x="13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6" name="Freeform 582"/>
              <p:cNvSpPr>
                <a:spLocks noEditPoints="1"/>
              </p:cNvSpPr>
              <p:nvPr/>
            </p:nvSpPr>
            <p:spPr bwMode="auto">
              <a:xfrm>
                <a:off x="-4203700" y="245427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0 w 25"/>
                  <a:gd name="T3" fmla="*/ 24 h 24"/>
                  <a:gd name="T4" fmla="*/ 2 w 25"/>
                  <a:gd name="T5" fmla="*/ 9 h 24"/>
                  <a:gd name="T6" fmla="*/ 13 w 25"/>
                  <a:gd name="T7" fmla="*/ 0 h 24"/>
                  <a:gd name="T8" fmla="*/ 16 w 25"/>
                  <a:gd name="T9" fmla="*/ 0 h 24"/>
                  <a:gd name="T10" fmla="*/ 23 w 25"/>
                  <a:gd name="T11" fmla="*/ 6 h 24"/>
                  <a:gd name="T12" fmla="*/ 24 w 25"/>
                  <a:gd name="T13" fmla="*/ 15 h 24"/>
                  <a:gd name="T14" fmla="*/ 18 w 25"/>
                  <a:gd name="T15" fmla="*/ 22 h 24"/>
                  <a:gd name="T16" fmla="*/ 12 w 25"/>
                  <a:gd name="T17" fmla="*/ 24 h 24"/>
                  <a:gd name="T18" fmla="*/ 13 w 25"/>
                  <a:gd name="T19" fmla="*/ 8 h 24"/>
                  <a:gd name="T20" fmla="*/ 10 w 25"/>
                  <a:gd name="T21" fmla="*/ 11 h 24"/>
                  <a:gd name="T22" fmla="*/ 12 w 25"/>
                  <a:gd name="T23" fmla="*/ 16 h 24"/>
                  <a:gd name="T24" fmla="*/ 12 w 25"/>
                  <a:gd name="T25" fmla="*/ 16 h 24"/>
                  <a:gd name="T26" fmla="*/ 14 w 25"/>
                  <a:gd name="T27" fmla="*/ 15 h 24"/>
                  <a:gd name="T28" fmla="*/ 16 w 25"/>
                  <a:gd name="T29" fmla="*/ 13 h 24"/>
                  <a:gd name="T30" fmla="*/ 16 w 25"/>
                  <a:gd name="T31" fmla="*/ 9 h 24"/>
                  <a:gd name="T32" fmla="*/ 14 w 25"/>
                  <a:gd name="T33" fmla="*/ 8 h 24"/>
                  <a:gd name="T34" fmla="*/ 13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4" y="22"/>
                      <a:pt x="0" y="16"/>
                      <a:pt x="2" y="9"/>
                    </a:cubicBezTo>
                    <a:cubicBezTo>
                      <a:pt x="3" y="4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18"/>
                      <a:pt x="21" y="20"/>
                      <a:pt x="18" y="22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5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7" name="Freeform 583"/>
              <p:cNvSpPr>
                <a:spLocks noEditPoints="1"/>
              </p:cNvSpPr>
              <p:nvPr/>
            </p:nvSpPr>
            <p:spPr bwMode="auto">
              <a:xfrm>
                <a:off x="-4173538" y="246221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3 h 24"/>
                  <a:gd name="T4" fmla="*/ 2 w 25"/>
                  <a:gd name="T5" fmla="*/ 9 h 24"/>
                  <a:gd name="T6" fmla="*/ 13 w 25"/>
                  <a:gd name="T7" fmla="*/ 0 h 24"/>
                  <a:gd name="T8" fmla="*/ 16 w 25"/>
                  <a:gd name="T9" fmla="*/ 0 h 24"/>
                  <a:gd name="T10" fmla="*/ 20 w 25"/>
                  <a:gd name="T11" fmla="*/ 2 h 24"/>
                  <a:gd name="T12" fmla="*/ 23 w 25"/>
                  <a:gd name="T13" fmla="*/ 6 h 24"/>
                  <a:gd name="T14" fmla="*/ 24 w 25"/>
                  <a:gd name="T15" fmla="*/ 15 h 24"/>
                  <a:gd name="T16" fmla="*/ 18 w 25"/>
                  <a:gd name="T17" fmla="*/ 22 h 24"/>
                  <a:gd name="T18" fmla="*/ 14 w 25"/>
                  <a:gd name="T19" fmla="*/ 24 h 24"/>
                  <a:gd name="T20" fmla="*/ 12 w 25"/>
                  <a:gd name="T21" fmla="*/ 24 h 24"/>
                  <a:gd name="T22" fmla="*/ 13 w 25"/>
                  <a:gd name="T23" fmla="*/ 8 h 24"/>
                  <a:gd name="T24" fmla="*/ 10 w 25"/>
                  <a:gd name="T25" fmla="*/ 11 h 24"/>
                  <a:gd name="T26" fmla="*/ 12 w 25"/>
                  <a:gd name="T27" fmla="*/ 15 h 24"/>
                  <a:gd name="T28" fmla="*/ 13 w 25"/>
                  <a:gd name="T29" fmla="*/ 16 h 24"/>
                  <a:gd name="T30" fmla="*/ 14 w 25"/>
                  <a:gd name="T31" fmla="*/ 15 h 24"/>
                  <a:gd name="T32" fmla="*/ 16 w 25"/>
                  <a:gd name="T33" fmla="*/ 13 h 24"/>
                  <a:gd name="T34" fmla="*/ 16 w 25"/>
                  <a:gd name="T35" fmla="*/ 9 h 24"/>
                  <a:gd name="T36" fmla="*/ 15 w 25"/>
                  <a:gd name="T37" fmla="*/ 8 h 24"/>
                  <a:gd name="T38" fmla="*/ 14 w 25"/>
                  <a:gd name="T39" fmla="*/ 8 h 24"/>
                  <a:gd name="T40" fmla="*/ 13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3" y="22"/>
                      <a:pt x="0" y="15"/>
                      <a:pt x="2" y="9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8" y="0"/>
                      <a:pt x="19" y="1"/>
                      <a:pt x="20" y="2"/>
                    </a:cubicBezTo>
                    <a:cubicBezTo>
                      <a:pt x="22" y="3"/>
                      <a:pt x="23" y="5"/>
                      <a:pt x="23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3" y="18"/>
                      <a:pt x="21" y="21"/>
                      <a:pt x="18" y="22"/>
                    </a:cubicBezTo>
                    <a:cubicBezTo>
                      <a:pt x="17" y="23"/>
                      <a:pt x="15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6" y="9"/>
                      <a:pt x="15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8" name="Freeform 584"/>
              <p:cNvSpPr>
                <a:spLocks noEditPoints="1"/>
              </p:cNvSpPr>
              <p:nvPr/>
            </p:nvSpPr>
            <p:spPr bwMode="auto">
              <a:xfrm>
                <a:off x="-4143375" y="247015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4 h 24"/>
                  <a:gd name="T4" fmla="*/ 2 w 25"/>
                  <a:gd name="T5" fmla="*/ 9 h 24"/>
                  <a:gd name="T6" fmla="*/ 13 w 25"/>
                  <a:gd name="T7" fmla="*/ 0 h 24"/>
                  <a:gd name="T8" fmla="*/ 17 w 25"/>
                  <a:gd name="T9" fmla="*/ 1 h 24"/>
                  <a:gd name="T10" fmla="*/ 23 w 25"/>
                  <a:gd name="T11" fmla="*/ 6 h 24"/>
                  <a:gd name="T12" fmla="*/ 23 w 25"/>
                  <a:gd name="T13" fmla="*/ 16 h 24"/>
                  <a:gd name="T14" fmla="*/ 12 w 25"/>
                  <a:gd name="T15" fmla="*/ 24 h 24"/>
                  <a:gd name="T16" fmla="*/ 13 w 25"/>
                  <a:gd name="T17" fmla="*/ 8 h 24"/>
                  <a:gd name="T18" fmla="*/ 10 w 25"/>
                  <a:gd name="T19" fmla="*/ 11 h 24"/>
                  <a:gd name="T20" fmla="*/ 11 w 25"/>
                  <a:gd name="T21" fmla="*/ 16 h 24"/>
                  <a:gd name="T22" fmla="*/ 12 w 25"/>
                  <a:gd name="T23" fmla="*/ 16 h 24"/>
                  <a:gd name="T24" fmla="*/ 16 w 25"/>
                  <a:gd name="T25" fmla="*/ 13 h 24"/>
                  <a:gd name="T26" fmla="*/ 16 w 25"/>
                  <a:gd name="T27" fmla="*/ 10 h 24"/>
                  <a:gd name="T28" fmla="*/ 14 w 25"/>
                  <a:gd name="T29" fmla="*/ 8 h 24"/>
                  <a:gd name="T30" fmla="*/ 13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3" y="22"/>
                      <a:pt x="0" y="15"/>
                      <a:pt x="2" y="9"/>
                    </a:cubicBezTo>
                    <a:cubicBezTo>
                      <a:pt x="4" y="4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4" y="9"/>
                      <a:pt x="25" y="13"/>
                      <a:pt x="23" y="16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9" name="Freeform 585"/>
              <p:cNvSpPr>
                <a:spLocks noEditPoints="1"/>
              </p:cNvSpPr>
              <p:nvPr/>
            </p:nvSpPr>
            <p:spPr bwMode="auto">
              <a:xfrm>
                <a:off x="-4281488" y="2401888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1 w 24"/>
                  <a:gd name="T3" fmla="*/ 25 h 25"/>
                  <a:gd name="T4" fmla="*/ 1 w 24"/>
                  <a:gd name="T5" fmla="*/ 11 h 25"/>
                  <a:gd name="T6" fmla="*/ 12 w 24"/>
                  <a:gd name="T7" fmla="*/ 0 h 25"/>
                  <a:gd name="T8" fmla="*/ 14 w 24"/>
                  <a:gd name="T9" fmla="*/ 0 h 25"/>
                  <a:gd name="T10" fmla="*/ 22 w 24"/>
                  <a:gd name="T11" fmla="*/ 5 h 25"/>
                  <a:gd name="T12" fmla="*/ 24 w 24"/>
                  <a:gd name="T13" fmla="*/ 14 h 25"/>
                  <a:gd name="T14" fmla="*/ 12 w 24"/>
                  <a:gd name="T15" fmla="*/ 25 h 25"/>
                  <a:gd name="T16" fmla="*/ 12 w 24"/>
                  <a:gd name="T17" fmla="*/ 8 h 25"/>
                  <a:gd name="T18" fmla="*/ 9 w 24"/>
                  <a:gd name="T19" fmla="*/ 12 h 25"/>
                  <a:gd name="T20" fmla="*/ 12 w 24"/>
                  <a:gd name="T21" fmla="*/ 17 h 25"/>
                  <a:gd name="T22" fmla="*/ 12 w 24"/>
                  <a:gd name="T23" fmla="*/ 17 h 25"/>
                  <a:gd name="T24" fmla="*/ 16 w 24"/>
                  <a:gd name="T25" fmla="*/ 13 h 25"/>
                  <a:gd name="T26" fmla="*/ 15 w 24"/>
                  <a:gd name="T27" fmla="*/ 10 h 25"/>
                  <a:gd name="T28" fmla="*/ 13 w 24"/>
                  <a:gd name="T29" fmla="*/ 8 h 25"/>
                  <a:gd name="T30" fmla="*/ 12 w 24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4" y="24"/>
                      <a:pt x="0" y="18"/>
                      <a:pt x="1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0" name="Freeform 586"/>
              <p:cNvSpPr>
                <a:spLocks noEditPoints="1"/>
              </p:cNvSpPr>
              <p:nvPr/>
            </p:nvSpPr>
            <p:spPr bwMode="auto">
              <a:xfrm>
                <a:off x="-4248150" y="2406650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3 w 25"/>
                  <a:gd name="T5" fmla="*/ 20 h 25"/>
                  <a:gd name="T6" fmla="*/ 1 w 25"/>
                  <a:gd name="T7" fmla="*/ 11 h 25"/>
                  <a:gd name="T8" fmla="*/ 5 w 25"/>
                  <a:gd name="T9" fmla="*/ 3 h 25"/>
                  <a:gd name="T10" fmla="*/ 14 w 25"/>
                  <a:gd name="T11" fmla="*/ 1 h 25"/>
                  <a:gd name="T12" fmla="*/ 22 w 25"/>
                  <a:gd name="T13" fmla="*/ 6 h 25"/>
                  <a:gd name="T14" fmla="*/ 24 w 25"/>
                  <a:gd name="T15" fmla="*/ 15 h 25"/>
                  <a:gd name="T16" fmla="*/ 12 w 25"/>
                  <a:gd name="T17" fmla="*/ 25 h 25"/>
                  <a:gd name="T18" fmla="*/ 12 w 25"/>
                  <a:gd name="T19" fmla="*/ 9 h 25"/>
                  <a:gd name="T20" fmla="*/ 10 w 25"/>
                  <a:gd name="T21" fmla="*/ 9 h 25"/>
                  <a:gd name="T22" fmla="*/ 9 w 25"/>
                  <a:gd name="T23" fmla="*/ 12 h 25"/>
                  <a:gd name="T24" fmla="*/ 9 w 25"/>
                  <a:gd name="T25" fmla="*/ 15 h 25"/>
                  <a:gd name="T26" fmla="*/ 12 w 25"/>
                  <a:gd name="T27" fmla="*/ 17 h 25"/>
                  <a:gd name="T28" fmla="*/ 16 w 25"/>
                  <a:gd name="T29" fmla="*/ 13 h 25"/>
                  <a:gd name="T30" fmla="*/ 15 w 25"/>
                  <a:gd name="T31" fmla="*/ 10 h 25"/>
                  <a:gd name="T32" fmla="*/ 13 w 25"/>
                  <a:gd name="T33" fmla="*/ 9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5"/>
                    </a:cubicBezTo>
                    <a:cubicBezTo>
                      <a:pt x="7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1" y="0"/>
                      <a:pt x="14" y="1"/>
                    </a:cubicBezTo>
                    <a:cubicBezTo>
                      <a:pt x="18" y="1"/>
                      <a:pt x="20" y="3"/>
                      <a:pt x="22" y="6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21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1" name="Freeform 587"/>
              <p:cNvSpPr>
                <a:spLocks noEditPoints="1"/>
              </p:cNvSpPr>
              <p:nvPr/>
            </p:nvSpPr>
            <p:spPr bwMode="auto">
              <a:xfrm>
                <a:off x="-4216400" y="2413000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4 h 25"/>
                  <a:gd name="T4" fmla="*/ 1 w 25"/>
                  <a:gd name="T5" fmla="*/ 10 h 25"/>
                  <a:gd name="T6" fmla="*/ 12 w 25"/>
                  <a:gd name="T7" fmla="*/ 0 h 25"/>
                  <a:gd name="T8" fmla="*/ 15 w 25"/>
                  <a:gd name="T9" fmla="*/ 1 h 25"/>
                  <a:gd name="T10" fmla="*/ 22 w 25"/>
                  <a:gd name="T11" fmla="*/ 6 h 25"/>
                  <a:gd name="T12" fmla="*/ 24 w 25"/>
                  <a:gd name="T13" fmla="*/ 15 h 25"/>
                  <a:gd name="T14" fmla="*/ 12 w 25"/>
                  <a:gd name="T15" fmla="*/ 25 h 25"/>
                  <a:gd name="T16" fmla="*/ 12 w 25"/>
                  <a:gd name="T17" fmla="*/ 9 h 25"/>
                  <a:gd name="T18" fmla="*/ 9 w 25"/>
                  <a:gd name="T19" fmla="*/ 12 h 25"/>
                  <a:gd name="T20" fmla="*/ 12 w 25"/>
                  <a:gd name="T21" fmla="*/ 17 h 25"/>
                  <a:gd name="T22" fmla="*/ 12 w 25"/>
                  <a:gd name="T23" fmla="*/ 17 h 25"/>
                  <a:gd name="T24" fmla="*/ 16 w 25"/>
                  <a:gd name="T25" fmla="*/ 13 h 25"/>
                  <a:gd name="T26" fmla="*/ 16 w 25"/>
                  <a:gd name="T27" fmla="*/ 10 h 25"/>
                  <a:gd name="T28" fmla="*/ 13 w 25"/>
                  <a:gd name="T29" fmla="*/ 9 h 25"/>
                  <a:gd name="T30" fmla="*/ 12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0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5"/>
                      <a:pt x="7" y="0"/>
                      <a:pt x="12" y="0"/>
                    </a:cubicBezTo>
                    <a:cubicBezTo>
                      <a:pt x="13" y="0"/>
                      <a:pt x="14" y="1"/>
                      <a:pt x="15" y="1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2" y="21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2" name="Freeform 588"/>
              <p:cNvSpPr>
                <a:spLocks noEditPoints="1"/>
              </p:cNvSpPr>
              <p:nvPr/>
            </p:nvSpPr>
            <p:spPr bwMode="auto">
              <a:xfrm>
                <a:off x="-4184650" y="24209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5 w 24"/>
                  <a:gd name="T5" fmla="*/ 22 h 24"/>
                  <a:gd name="T6" fmla="*/ 2 w 24"/>
                  <a:gd name="T7" fmla="*/ 18 h 24"/>
                  <a:gd name="T8" fmla="*/ 1 w 24"/>
                  <a:gd name="T9" fmla="*/ 9 h 24"/>
                  <a:gd name="T10" fmla="*/ 6 w 24"/>
                  <a:gd name="T11" fmla="*/ 2 h 24"/>
                  <a:gd name="T12" fmla="*/ 11 w 24"/>
                  <a:gd name="T13" fmla="*/ 0 h 24"/>
                  <a:gd name="T14" fmla="*/ 11 w 24"/>
                  <a:gd name="T15" fmla="*/ 0 h 24"/>
                  <a:gd name="T16" fmla="*/ 16 w 24"/>
                  <a:gd name="T17" fmla="*/ 1 h 24"/>
                  <a:gd name="T18" fmla="*/ 23 w 24"/>
                  <a:gd name="T19" fmla="*/ 6 h 24"/>
                  <a:gd name="T20" fmla="*/ 24 w 24"/>
                  <a:gd name="T21" fmla="*/ 15 h 24"/>
                  <a:gd name="T22" fmla="*/ 12 w 24"/>
                  <a:gd name="T23" fmla="*/ 24 h 24"/>
                  <a:gd name="T24" fmla="*/ 12 w 24"/>
                  <a:gd name="T25" fmla="*/ 8 h 24"/>
                  <a:gd name="T26" fmla="*/ 11 w 24"/>
                  <a:gd name="T27" fmla="*/ 9 h 24"/>
                  <a:gd name="T28" fmla="*/ 9 w 24"/>
                  <a:gd name="T29" fmla="*/ 11 h 24"/>
                  <a:gd name="T30" fmla="*/ 9 w 24"/>
                  <a:gd name="T31" fmla="*/ 14 h 24"/>
                  <a:gd name="T32" fmla="*/ 10 w 24"/>
                  <a:gd name="T33" fmla="*/ 15 h 24"/>
                  <a:gd name="T34" fmla="*/ 10 w 24"/>
                  <a:gd name="T35" fmla="*/ 16 h 24"/>
                  <a:gd name="T36" fmla="*/ 11 w 24"/>
                  <a:gd name="T37" fmla="*/ 16 h 24"/>
                  <a:gd name="T38" fmla="*/ 16 w 24"/>
                  <a:gd name="T39" fmla="*/ 13 h 24"/>
                  <a:gd name="T40" fmla="*/ 15 w 24"/>
                  <a:gd name="T41" fmla="*/ 10 h 24"/>
                  <a:gd name="T42" fmla="*/ 13 w 24"/>
                  <a:gd name="T43" fmla="*/ 8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8" y="24"/>
                      <a:pt x="6" y="23"/>
                      <a:pt x="5" y="22"/>
                    </a:cubicBezTo>
                    <a:cubicBezTo>
                      <a:pt x="4" y="21"/>
                      <a:pt x="3" y="20"/>
                      <a:pt x="2" y="18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2" y="6"/>
                      <a:pt x="4" y="4"/>
                      <a:pt x="6" y="2"/>
                    </a:cubicBezTo>
                    <a:cubicBezTo>
                      <a:pt x="8" y="1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4" y="9"/>
                      <a:pt x="24" y="12"/>
                      <a:pt x="24" y="15"/>
                    </a:cubicBezTo>
                    <a:cubicBezTo>
                      <a:pt x="22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9" y="14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3" name="Freeform 589"/>
              <p:cNvSpPr>
                <a:spLocks noEditPoints="1"/>
              </p:cNvSpPr>
              <p:nvPr/>
            </p:nvSpPr>
            <p:spPr bwMode="auto">
              <a:xfrm>
                <a:off x="-4151313" y="2430463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8 w 24"/>
                  <a:gd name="T3" fmla="*/ 24 h 25"/>
                  <a:gd name="T4" fmla="*/ 2 w 24"/>
                  <a:gd name="T5" fmla="*/ 18 h 25"/>
                  <a:gd name="T6" fmla="*/ 1 w 24"/>
                  <a:gd name="T7" fmla="*/ 9 h 25"/>
                  <a:gd name="T8" fmla="*/ 6 w 24"/>
                  <a:gd name="T9" fmla="*/ 2 h 25"/>
                  <a:gd name="T10" fmla="*/ 16 w 24"/>
                  <a:gd name="T11" fmla="*/ 1 h 25"/>
                  <a:gd name="T12" fmla="*/ 23 w 24"/>
                  <a:gd name="T13" fmla="*/ 7 h 25"/>
                  <a:gd name="T14" fmla="*/ 23 w 24"/>
                  <a:gd name="T15" fmla="*/ 16 h 25"/>
                  <a:gd name="T16" fmla="*/ 12 w 24"/>
                  <a:gd name="T17" fmla="*/ 25 h 25"/>
                  <a:gd name="T18" fmla="*/ 12 w 24"/>
                  <a:gd name="T19" fmla="*/ 8 h 25"/>
                  <a:gd name="T20" fmla="*/ 10 w 24"/>
                  <a:gd name="T21" fmla="*/ 9 h 25"/>
                  <a:gd name="T22" fmla="*/ 9 w 24"/>
                  <a:gd name="T23" fmla="*/ 11 h 25"/>
                  <a:gd name="T24" fmla="*/ 9 w 24"/>
                  <a:gd name="T25" fmla="*/ 15 h 25"/>
                  <a:gd name="T26" fmla="*/ 11 w 24"/>
                  <a:gd name="T27" fmla="*/ 16 h 25"/>
                  <a:gd name="T28" fmla="*/ 12 w 24"/>
                  <a:gd name="T29" fmla="*/ 17 h 25"/>
                  <a:gd name="T30" fmla="*/ 15 w 24"/>
                  <a:gd name="T31" fmla="*/ 14 h 25"/>
                  <a:gd name="T32" fmla="*/ 15 w 24"/>
                  <a:gd name="T33" fmla="*/ 10 h 25"/>
                  <a:gd name="T34" fmla="*/ 13 w 24"/>
                  <a:gd name="T35" fmla="*/ 9 h 25"/>
                  <a:gd name="T36" fmla="*/ 12 w 24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9" y="24"/>
                      <a:pt x="8" y="24"/>
                    </a:cubicBezTo>
                    <a:cubicBezTo>
                      <a:pt x="5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2" y="6"/>
                      <a:pt x="4" y="4"/>
                      <a:pt x="6" y="2"/>
                    </a:cubicBezTo>
                    <a:cubicBezTo>
                      <a:pt x="9" y="0"/>
                      <a:pt x="13" y="0"/>
                      <a:pt x="16" y="1"/>
                    </a:cubicBezTo>
                    <a:cubicBezTo>
                      <a:pt x="19" y="2"/>
                      <a:pt x="21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1" y="21"/>
                      <a:pt x="17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7"/>
                      <a:pt x="15" y="15"/>
                      <a:pt x="15" y="14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4" name="Freeform 590"/>
              <p:cNvSpPr>
                <a:spLocks noEditPoints="1"/>
              </p:cNvSpPr>
              <p:nvPr/>
            </p:nvSpPr>
            <p:spPr bwMode="auto">
              <a:xfrm>
                <a:off x="-4262438" y="237013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2 w 26"/>
                  <a:gd name="T3" fmla="*/ 24 h 25"/>
                  <a:gd name="T4" fmla="*/ 1 w 26"/>
                  <a:gd name="T5" fmla="*/ 11 h 25"/>
                  <a:gd name="T6" fmla="*/ 13 w 26"/>
                  <a:gd name="T7" fmla="*/ 0 h 25"/>
                  <a:gd name="T8" fmla="*/ 15 w 26"/>
                  <a:gd name="T9" fmla="*/ 0 h 25"/>
                  <a:gd name="T10" fmla="*/ 23 w 26"/>
                  <a:gd name="T11" fmla="*/ 5 h 25"/>
                  <a:gd name="T12" fmla="*/ 25 w 26"/>
                  <a:gd name="T13" fmla="*/ 14 h 25"/>
                  <a:gd name="T14" fmla="*/ 20 w 26"/>
                  <a:gd name="T15" fmla="*/ 22 h 25"/>
                  <a:gd name="T16" fmla="*/ 13 w 26"/>
                  <a:gd name="T17" fmla="*/ 25 h 25"/>
                  <a:gd name="T18" fmla="*/ 13 w 26"/>
                  <a:gd name="T19" fmla="*/ 8 h 25"/>
                  <a:gd name="T20" fmla="*/ 9 w 26"/>
                  <a:gd name="T21" fmla="*/ 12 h 25"/>
                  <a:gd name="T22" fmla="*/ 12 w 26"/>
                  <a:gd name="T23" fmla="*/ 16 h 25"/>
                  <a:gd name="T24" fmla="*/ 13 w 26"/>
                  <a:gd name="T25" fmla="*/ 16 h 25"/>
                  <a:gd name="T26" fmla="*/ 15 w 26"/>
                  <a:gd name="T27" fmla="*/ 16 h 25"/>
                  <a:gd name="T28" fmla="*/ 17 w 26"/>
                  <a:gd name="T29" fmla="*/ 13 h 25"/>
                  <a:gd name="T30" fmla="*/ 16 w 26"/>
                  <a:gd name="T31" fmla="*/ 10 h 25"/>
                  <a:gd name="T32" fmla="*/ 14 w 26"/>
                  <a:gd name="T33" fmla="*/ 8 h 25"/>
                  <a:gd name="T34" fmla="*/ 13 w 26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3" y="25"/>
                      <a:pt x="12" y="25"/>
                      <a:pt x="12" y="24"/>
                    </a:cubicBezTo>
                    <a:cubicBezTo>
                      <a:pt x="5" y="24"/>
                      <a:pt x="0" y="18"/>
                      <a:pt x="1" y="11"/>
                    </a:cubicBezTo>
                    <a:cubicBezTo>
                      <a:pt x="2" y="5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8" y="1"/>
                      <a:pt x="21" y="3"/>
                      <a:pt x="23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5" y="18"/>
                      <a:pt x="23" y="20"/>
                      <a:pt x="20" y="22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10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5" name="Freeform 591"/>
              <p:cNvSpPr>
                <a:spLocks noEditPoints="1"/>
              </p:cNvSpPr>
              <p:nvPr/>
            </p:nvSpPr>
            <p:spPr bwMode="auto">
              <a:xfrm>
                <a:off x="-4227513" y="2376488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1 w 26"/>
                  <a:gd name="T5" fmla="*/ 10 h 24"/>
                  <a:gd name="T6" fmla="*/ 13 w 26"/>
                  <a:gd name="T7" fmla="*/ 0 h 24"/>
                  <a:gd name="T8" fmla="*/ 15 w 26"/>
                  <a:gd name="T9" fmla="*/ 0 h 24"/>
                  <a:gd name="T10" fmla="*/ 23 w 26"/>
                  <a:gd name="T11" fmla="*/ 6 h 24"/>
                  <a:gd name="T12" fmla="*/ 25 w 26"/>
                  <a:gd name="T13" fmla="*/ 15 h 24"/>
                  <a:gd name="T14" fmla="*/ 20 w 26"/>
                  <a:gd name="T15" fmla="*/ 22 h 24"/>
                  <a:gd name="T16" fmla="*/ 13 w 26"/>
                  <a:gd name="T17" fmla="*/ 24 h 24"/>
                  <a:gd name="T18" fmla="*/ 13 w 26"/>
                  <a:gd name="T19" fmla="*/ 8 h 24"/>
                  <a:gd name="T20" fmla="*/ 9 w 26"/>
                  <a:gd name="T21" fmla="*/ 11 h 24"/>
                  <a:gd name="T22" fmla="*/ 12 w 26"/>
                  <a:gd name="T23" fmla="*/ 16 h 24"/>
                  <a:gd name="T24" fmla="*/ 15 w 26"/>
                  <a:gd name="T25" fmla="*/ 15 h 24"/>
                  <a:gd name="T26" fmla="*/ 17 w 26"/>
                  <a:gd name="T27" fmla="*/ 13 h 24"/>
                  <a:gd name="T28" fmla="*/ 16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5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5" y="8"/>
                      <a:pt x="26" y="11"/>
                      <a:pt x="25" y="15"/>
                    </a:cubicBezTo>
                    <a:cubicBezTo>
                      <a:pt x="24" y="18"/>
                      <a:pt x="22" y="21"/>
                      <a:pt x="20" y="22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6" name="Freeform 592"/>
              <p:cNvSpPr>
                <a:spLocks noEditPoints="1"/>
              </p:cNvSpPr>
              <p:nvPr/>
            </p:nvSpPr>
            <p:spPr bwMode="auto">
              <a:xfrm>
                <a:off x="-4192588" y="2382838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4 h 25"/>
                  <a:gd name="T4" fmla="*/ 1 w 25"/>
                  <a:gd name="T5" fmla="*/ 10 h 25"/>
                  <a:gd name="T6" fmla="*/ 13 w 25"/>
                  <a:gd name="T7" fmla="*/ 0 h 25"/>
                  <a:gd name="T8" fmla="*/ 16 w 25"/>
                  <a:gd name="T9" fmla="*/ 1 h 25"/>
                  <a:gd name="T10" fmla="*/ 23 w 25"/>
                  <a:gd name="T11" fmla="*/ 6 h 25"/>
                  <a:gd name="T12" fmla="*/ 24 w 25"/>
                  <a:gd name="T13" fmla="*/ 16 h 25"/>
                  <a:gd name="T14" fmla="*/ 19 w 25"/>
                  <a:gd name="T15" fmla="*/ 23 h 25"/>
                  <a:gd name="T16" fmla="*/ 12 w 25"/>
                  <a:gd name="T17" fmla="*/ 25 h 25"/>
                  <a:gd name="T18" fmla="*/ 13 w 25"/>
                  <a:gd name="T19" fmla="*/ 9 h 25"/>
                  <a:gd name="T20" fmla="*/ 9 w 25"/>
                  <a:gd name="T21" fmla="*/ 12 h 25"/>
                  <a:gd name="T22" fmla="*/ 12 w 25"/>
                  <a:gd name="T23" fmla="*/ 17 h 25"/>
                  <a:gd name="T24" fmla="*/ 15 w 25"/>
                  <a:gd name="T25" fmla="*/ 16 h 25"/>
                  <a:gd name="T26" fmla="*/ 17 w 25"/>
                  <a:gd name="T27" fmla="*/ 14 h 25"/>
                  <a:gd name="T28" fmla="*/ 16 w 25"/>
                  <a:gd name="T29" fmla="*/ 10 h 25"/>
                  <a:gd name="T30" fmla="*/ 14 w 25"/>
                  <a:gd name="T31" fmla="*/ 9 h 25"/>
                  <a:gd name="T32" fmla="*/ 13 w 25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4"/>
                    </a:cubicBezTo>
                    <a:cubicBezTo>
                      <a:pt x="4" y="23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5" y="9"/>
                      <a:pt x="25" y="12"/>
                      <a:pt x="24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7" y="24"/>
                      <a:pt x="15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3" y="17"/>
                      <a:pt x="14" y="17"/>
                      <a:pt x="15" y="16"/>
                    </a:cubicBezTo>
                    <a:cubicBezTo>
                      <a:pt x="16" y="15"/>
                      <a:pt x="16" y="15"/>
                      <a:pt x="17" y="14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4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7" name="Freeform 593"/>
              <p:cNvSpPr>
                <a:spLocks noEditPoints="1"/>
              </p:cNvSpPr>
              <p:nvPr/>
            </p:nvSpPr>
            <p:spPr bwMode="auto">
              <a:xfrm>
                <a:off x="-4160838" y="2393950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0 w 26"/>
                  <a:gd name="T3" fmla="*/ 23 h 24"/>
                  <a:gd name="T4" fmla="*/ 2 w 26"/>
                  <a:gd name="T5" fmla="*/ 9 h 24"/>
                  <a:gd name="T6" fmla="*/ 13 w 26"/>
                  <a:gd name="T7" fmla="*/ 0 h 24"/>
                  <a:gd name="T8" fmla="*/ 17 w 26"/>
                  <a:gd name="T9" fmla="*/ 0 h 24"/>
                  <a:gd name="T10" fmla="*/ 24 w 26"/>
                  <a:gd name="T11" fmla="*/ 6 h 24"/>
                  <a:gd name="T12" fmla="*/ 25 w 26"/>
                  <a:gd name="T13" fmla="*/ 15 h 24"/>
                  <a:gd name="T14" fmla="*/ 19 w 26"/>
                  <a:gd name="T15" fmla="*/ 22 h 24"/>
                  <a:gd name="T16" fmla="*/ 13 w 26"/>
                  <a:gd name="T17" fmla="*/ 24 h 24"/>
                  <a:gd name="T18" fmla="*/ 13 w 26"/>
                  <a:gd name="T19" fmla="*/ 8 h 24"/>
                  <a:gd name="T20" fmla="*/ 9 w 26"/>
                  <a:gd name="T21" fmla="*/ 11 h 24"/>
                  <a:gd name="T22" fmla="*/ 12 w 26"/>
                  <a:gd name="T23" fmla="*/ 16 h 24"/>
                  <a:gd name="T24" fmla="*/ 15 w 26"/>
                  <a:gd name="T25" fmla="*/ 15 h 24"/>
                  <a:gd name="T26" fmla="*/ 17 w 26"/>
                  <a:gd name="T27" fmla="*/ 13 h 24"/>
                  <a:gd name="T28" fmla="*/ 17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0" y="23"/>
                    </a:cubicBezTo>
                    <a:cubicBezTo>
                      <a:pt x="4" y="22"/>
                      <a:pt x="0" y="15"/>
                      <a:pt x="2" y="9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0"/>
                    </a:cubicBezTo>
                    <a:cubicBezTo>
                      <a:pt x="20" y="1"/>
                      <a:pt x="22" y="3"/>
                      <a:pt x="24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8" name="Freeform 594"/>
              <p:cNvSpPr>
                <a:spLocks noEditPoints="1"/>
              </p:cNvSpPr>
              <p:nvPr/>
            </p:nvSpPr>
            <p:spPr bwMode="auto">
              <a:xfrm>
                <a:off x="-4238625" y="2338388"/>
                <a:ext cx="57150" cy="52388"/>
              </a:xfrm>
              <a:custGeom>
                <a:avLst/>
                <a:gdLst>
                  <a:gd name="T0" fmla="*/ 13 w 26"/>
                  <a:gd name="T1" fmla="*/ 25 h 25"/>
                  <a:gd name="T2" fmla="*/ 11 w 26"/>
                  <a:gd name="T3" fmla="*/ 25 h 25"/>
                  <a:gd name="T4" fmla="*/ 3 w 26"/>
                  <a:gd name="T5" fmla="*/ 20 h 25"/>
                  <a:gd name="T6" fmla="*/ 1 w 26"/>
                  <a:gd name="T7" fmla="*/ 11 h 25"/>
                  <a:gd name="T8" fmla="*/ 5 w 26"/>
                  <a:gd name="T9" fmla="*/ 3 h 25"/>
                  <a:gd name="T10" fmla="*/ 15 w 26"/>
                  <a:gd name="T11" fmla="*/ 1 h 25"/>
                  <a:gd name="T12" fmla="*/ 23 w 26"/>
                  <a:gd name="T13" fmla="*/ 6 h 25"/>
                  <a:gd name="T14" fmla="*/ 25 w 26"/>
                  <a:gd name="T15" fmla="*/ 15 h 25"/>
                  <a:gd name="T16" fmla="*/ 13 w 26"/>
                  <a:gd name="T17" fmla="*/ 25 h 25"/>
                  <a:gd name="T18" fmla="*/ 13 w 26"/>
                  <a:gd name="T19" fmla="*/ 9 h 25"/>
                  <a:gd name="T20" fmla="*/ 10 w 26"/>
                  <a:gd name="T21" fmla="*/ 9 h 25"/>
                  <a:gd name="T22" fmla="*/ 9 w 26"/>
                  <a:gd name="T23" fmla="*/ 12 h 25"/>
                  <a:gd name="T24" fmla="*/ 9 w 26"/>
                  <a:gd name="T25" fmla="*/ 15 h 25"/>
                  <a:gd name="T26" fmla="*/ 12 w 26"/>
                  <a:gd name="T27" fmla="*/ 17 h 25"/>
                  <a:gd name="T28" fmla="*/ 17 w 26"/>
                  <a:gd name="T29" fmla="*/ 13 h 25"/>
                  <a:gd name="T30" fmla="*/ 17 w 26"/>
                  <a:gd name="T31" fmla="*/ 11 h 25"/>
                  <a:gd name="T32" fmla="*/ 13 w 26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2" y="0"/>
                      <a:pt x="15" y="1"/>
                    </a:cubicBezTo>
                    <a:cubicBezTo>
                      <a:pt x="18" y="1"/>
                      <a:pt x="21" y="3"/>
                      <a:pt x="23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4" y="21"/>
                      <a:pt x="19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7" y="16"/>
                      <a:pt x="17" y="13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9" name="Freeform 595"/>
              <p:cNvSpPr>
                <a:spLocks noEditPoints="1"/>
              </p:cNvSpPr>
              <p:nvPr/>
            </p:nvSpPr>
            <p:spPr bwMode="auto">
              <a:xfrm>
                <a:off x="-4208463" y="2284413"/>
                <a:ext cx="87313" cy="79375"/>
              </a:xfrm>
              <a:custGeom>
                <a:avLst/>
                <a:gdLst>
                  <a:gd name="T0" fmla="*/ 21 w 40"/>
                  <a:gd name="T1" fmla="*/ 37 h 37"/>
                  <a:gd name="T2" fmla="*/ 16 w 40"/>
                  <a:gd name="T3" fmla="*/ 36 h 37"/>
                  <a:gd name="T4" fmla="*/ 10 w 40"/>
                  <a:gd name="T5" fmla="*/ 34 h 37"/>
                  <a:gd name="T6" fmla="*/ 4 w 40"/>
                  <a:gd name="T7" fmla="*/ 29 h 37"/>
                  <a:gd name="T8" fmla="*/ 1 w 40"/>
                  <a:gd name="T9" fmla="*/ 15 h 37"/>
                  <a:gd name="T10" fmla="*/ 9 w 40"/>
                  <a:gd name="T11" fmla="*/ 3 h 37"/>
                  <a:gd name="T12" fmla="*/ 16 w 40"/>
                  <a:gd name="T13" fmla="*/ 0 h 37"/>
                  <a:gd name="T14" fmla="*/ 24 w 40"/>
                  <a:gd name="T15" fmla="*/ 1 h 37"/>
                  <a:gd name="T16" fmla="*/ 37 w 40"/>
                  <a:gd name="T17" fmla="*/ 9 h 37"/>
                  <a:gd name="T18" fmla="*/ 40 w 40"/>
                  <a:gd name="T19" fmla="*/ 16 h 37"/>
                  <a:gd name="T20" fmla="*/ 39 w 40"/>
                  <a:gd name="T21" fmla="*/ 23 h 37"/>
                  <a:gd name="T22" fmla="*/ 21 w 40"/>
                  <a:gd name="T23" fmla="*/ 37 h 37"/>
                  <a:gd name="T24" fmla="*/ 19 w 40"/>
                  <a:gd name="T25" fmla="*/ 8 h 37"/>
                  <a:gd name="T26" fmla="*/ 18 w 40"/>
                  <a:gd name="T27" fmla="*/ 8 h 37"/>
                  <a:gd name="T28" fmla="*/ 13 w 40"/>
                  <a:gd name="T29" fmla="*/ 10 h 37"/>
                  <a:gd name="T30" fmla="*/ 9 w 40"/>
                  <a:gd name="T31" fmla="*/ 16 h 37"/>
                  <a:gd name="T32" fmla="*/ 11 w 40"/>
                  <a:gd name="T33" fmla="*/ 24 h 37"/>
                  <a:gd name="T34" fmla="*/ 14 w 40"/>
                  <a:gd name="T35" fmla="*/ 27 h 37"/>
                  <a:gd name="T36" fmla="*/ 18 w 40"/>
                  <a:gd name="T37" fmla="*/ 29 h 37"/>
                  <a:gd name="T38" fmla="*/ 21 w 40"/>
                  <a:gd name="T39" fmla="*/ 29 h 37"/>
                  <a:gd name="T40" fmla="*/ 32 w 40"/>
                  <a:gd name="T41" fmla="*/ 21 h 37"/>
                  <a:gd name="T42" fmla="*/ 32 w 40"/>
                  <a:gd name="T43" fmla="*/ 17 h 37"/>
                  <a:gd name="T44" fmla="*/ 30 w 40"/>
                  <a:gd name="T45" fmla="*/ 14 h 37"/>
                  <a:gd name="T46" fmla="*/ 22 w 40"/>
                  <a:gd name="T47" fmla="*/ 9 h 37"/>
                  <a:gd name="T48" fmla="*/ 19 w 40"/>
                  <a:gd name="T49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0" h="37">
                    <a:moveTo>
                      <a:pt x="21" y="37"/>
                    </a:moveTo>
                    <a:cubicBezTo>
                      <a:pt x="19" y="37"/>
                      <a:pt x="18" y="37"/>
                      <a:pt x="16" y="36"/>
                    </a:cubicBezTo>
                    <a:cubicBezTo>
                      <a:pt x="14" y="36"/>
                      <a:pt x="12" y="35"/>
                      <a:pt x="10" y="34"/>
                    </a:cubicBezTo>
                    <a:cubicBezTo>
                      <a:pt x="7" y="32"/>
                      <a:pt x="6" y="31"/>
                      <a:pt x="4" y="29"/>
                    </a:cubicBezTo>
                    <a:cubicBezTo>
                      <a:pt x="1" y="25"/>
                      <a:pt x="0" y="20"/>
                      <a:pt x="1" y="15"/>
                    </a:cubicBezTo>
                    <a:cubicBezTo>
                      <a:pt x="2" y="10"/>
                      <a:pt x="5" y="6"/>
                      <a:pt x="9" y="3"/>
                    </a:cubicBezTo>
                    <a:cubicBezTo>
                      <a:pt x="11" y="2"/>
                      <a:pt x="14" y="1"/>
                      <a:pt x="16" y="0"/>
                    </a:cubicBezTo>
                    <a:cubicBezTo>
                      <a:pt x="18" y="0"/>
                      <a:pt x="21" y="0"/>
                      <a:pt x="24" y="1"/>
                    </a:cubicBezTo>
                    <a:cubicBezTo>
                      <a:pt x="29" y="2"/>
                      <a:pt x="34" y="5"/>
                      <a:pt x="37" y="9"/>
                    </a:cubicBezTo>
                    <a:cubicBezTo>
                      <a:pt x="38" y="11"/>
                      <a:pt x="39" y="13"/>
                      <a:pt x="40" y="16"/>
                    </a:cubicBezTo>
                    <a:cubicBezTo>
                      <a:pt x="40" y="18"/>
                      <a:pt x="40" y="21"/>
                      <a:pt x="39" y="23"/>
                    </a:cubicBezTo>
                    <a:cubicBezTo>
                      <a:pt x="37" y="31"/>
                      <a:pt x="30" y="37"/>
                      <a:pt x="21" y="37"/>
                    </a:cubicBezTo>
                    <a:close/>
                    <a:moveTo>
                      <a:pt x="19" y="8"/>
                    </a:moveTo>
                    <a:cubicBezTo>
                      <a:pt x="19" y="8"/>
                      <a:pt x="18" y="8"/>
                      <a:pt x="18" y="8"/>
                    </a:cubicBezTo>
                    <a:cubicBezTo>
                      <a:pt x="16" y="9"/>
                      <a:pt x="15" y="9"/>
                      <a:pt x="13" y="10"/>
                    </a:cubicBezTo>
                    <a:cubicBezTo>
                      <a:pt x="11" y="11"/>
                      <a:pt x="9" y="14"/>
                      <a:pt x="9" y="16"/>
                    </a:cubicBezTo>
                    <a:cubicBezTo>
                      <a:pt x="8" y="19"/>
                      <a:pt x="9" y="22"/>
                      <a:pt x="11" y="24"/>
                    </a:cubicBezTo>
                    <a:cubicBezTo>
                      <a:pt x="12" y="25"/>
                      <a:pt x="13" y="26"/>
                      <a:pt x="14" y="27"/>
                    </a:cubicBezTo>
                    <a:cubicBezTo>
                      <a:pt x="15" y="28"/>
                      <a:pt x="17" y="28"/>
                      <a:pt x="18" y="29"/>
                    </a:cubicBezTo>
                    <a:cubicBezTo>
                      <a:pt x="19" y="29"/>
                      <a:pt x="20" y="29"/>
                      <a:pt x="21" y="29"/>
                    </a:cubicBezTo>
                    <a:cubicBezTo>
                      <a:pt x="26" y="29"/>
                      <a:pt x="30" y="26"/>
                      <a:pt x="32" y="21"/>
                    </a:cubicBezTo>
                    <a:cubicBezTo>
                      <a:pt x="32" y="20"/>
                      <a:pt x="32" y="19"/>
                      <a:pt x="32" y="17"/>
                    </a:cubicBezTo>
                    <a:cubicBezTo>
                      <a:pt x="32" y="16"/>
                      <a:pt x="31" y="15"/>
                      <a:pt x="30" y="14"/>
                    </a:cubicBezTo>
                    <a:cubicBezTo>
                      <a:pt x="28" y="11"/>
                      <a:pt x="26" y="9"/>
                      <a:pt x="22" y="9"/>
                    </a:cubicBezTo>
                    <a:cubicBezTo>
                      <a:pt x="21" y="8"/>
                      <a:pt x="20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0" name="Freeform 596"/>
              <p:cNvSpPr>
                <a:spLocks noEditPoints="1"/>
              </p:cNvSpPr>
              <p:nvPr/>
            </p:nvSpPr>
            <p:spPr bwMode="auto">
              <a:xfrm>
                <a:off x="-4203700" y="2346325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1 w 26"/>
                  <a:gd name="T5" fmla="*/ 10 h 24"/>
                  <a:gd name="T6" fmla="*/ 13 w 26"/>
                  <a:gd name="T7" fmla="*/ 0 h 24"/>
                  <a:gd name="T8" fmla="*/ 16 w 26"/>
                  <a:gd name="T9" fmla="*/ 0 h 24"/>
                  <a:gd name="T10" fmla="*/ 24 w 26"/>
                  <a:gd name="T11" fmla="*/ 6 h 24"/>
                  <a:gd name="T12" fmla="*/ 25 w 26"/>
                  <a:gd name="T13" fmla="*/ 15 h 24"/>
                  <a:gd name="T14" fmla="*/ 13 w 26"/>
                  <a:gd name="T15" fmla="*/ 24 h 24"/>
                  <a:gd name="T16" fmla="*/ 13 w 26"/>
                  <a:gd name="T17" fmla="*/ 8 h 24"/>
                  <a:gd name="T18" fmla="*/ 9 w 26"/>
                  <a:gd name="T19" fmla="*/ 11 h 24"/>
                  <a:gd name="T20" fmla="*/ 13 w 26"/>
                  <a:gd name="T21" fmla="*/ 16 h 24"/>
                  <a:gd name="T22" fmla="*/ 13 w 26"/>
                  <a:gd name="T23" fmla="*/ 16 h 24"/>
                  <a:gd name="T24" fmla="*/ 18 w 26"/>
                  <a:gd name="T25" fmla="*/ 13 h 24"/>
                  <a:gd name="T26" fmla="*/ 17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3" y="24"/>
                      <a:pt x="12" y="24"/>
                      <a:pt x="11" y="24"/>
                    </a:cubicBezTo>
                    <a:cubicBezTo>
                      <a:pt x="4" y="22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3"/>
                      <a:pt x="10" y="15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5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1" name="Freeform 597"/>
              <p:cNvSpPr>
                <a:spLocks noEditPoints="1"/>
              </p:cNvSpPr>
              <p:nvPr/>
            </p:nvSpPr>
            <p:spPr bwMode="auto">
              <a:xfrm>
                <a:off x="-4167188" y="23542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4 h 24"/>
                  <a:gd name="T4" fmla="*/ 5 w 26"/>
                  <a:gd name="T5" fmla="*/ 21 h 24"/>
                  <a:gd name="T6" fmla="*/ 2 w 26"/>
                  <a:gd name="T7" fmla="*/ 18 h 24"/>
                  <a:gd name="T8" fmla="*/ 1 w 26"/>
                  <a:gd name="T9" fmla="*/ 9 h 24"/>
                  <a:gd name="T10" fmla="*/ 6 w 26"/>
                  <a:gd name="T11" fmla="*/ 1 h 24"/>
                  <a:gd name="T12" fmla="*/ 11 w 26"/>
                  <a:gd name="T13" fmla="*/ 0 h 24"/>
                  <a:gd name="T14" fmla="*/ 11 w 26"/>
                  <a:gd name="T15" fmla="*/ 0 h 24"/>
                  <a:gd name="T16" fmla="*/ 16 w 26"/>
                  <a:gd name="T17" fmla="*/ 0 h 24"/>
                  <a:gd name="T18" fmla="*/ 24 w 26"/>
                  <a:gd name="T19" fmla="*/ 6 h 24"/>
                  <a:gd name="T20" fmla="*/ 25 w 26"/>
                  <a:gd name="T21" fmla="*/ 15 h 24"/>
                  <a:gd name="T22" fmla="*/ 13 w 26"/>
                  <a:gd name="T23" fmla="*/ 24 h 24"/>
                  <a:gd name="T24" fmla="*/ 12 w 26"/>
                  <a:gd name="T25" fmla="*/ 8 h 24"/>
                  <a:gd name="T26" fmla="*/ 10 w 26"/>
                  <a:gd name="T27" fmla="*/ 8 h 24"/>
                  <a:gd name="T28" fmla="*/ 8 w 26"/>
                  <a:gd name="T29" fmla="*/ 11 h 24"/>
                  <a:gd name="T30" fmla="*/ 9 w 26"/>
                  <a:gd name="T31" fmla="*/ 14 h 24"/>
                  <a:gd name="T32" fmla="*/ 10 w 26"/>
                  <a:gd name="T33" fmla="*/ 15 h 24"/>
                  <a:gd name="T34" fmla="*/ 10 w 26"/>
                  <a:gd name="T35" fmla="*/ 15 h 24"/>
                  <a:gd name="T36" fmla="*/ 12 w 26"/>
                  <a:gd name="T37" fmla="*/ 16 h 24"/>
                  <a:gd name="T38" fmla="*/ 17 w 26"/>
                  <a:gd name="T39" fmla="*/ 13 h 24"/>
                  <a:gd name="T40" fmla="*/ 17 w 26"/>
                  <a:gd name="T41" fmla="*/ 10 h 24"/>
                  <a:gd name="T42" fmla="*/ 14 w 26"/>
                  <a:gd name="T43" fmla="*/ 8 h 24"/>
                  <a:gd name="T44" fmla="*/ 12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9" y="24"/>
                    </a:cubicBezTo>
                    <a:cubicBezTo>
                      <a:pt x="8" y="23"/>
                      <a:pt x="6" y="22"/>
                      <a:pt x="5" y="21"/>
                    </a:cubicBezTo>
                    <a:cubicBezTo>
                      <a:pt x="4" y="21"/>
                      <a:pt x="3" y="19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1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4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5"/>
                      <a:pt x="11" y="16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2" name="Freeform 598"/>
              <p:cNvSpPr>
                <a:spLocks noEditPoints="1"/>
              </p:cNvSpPr>
              <p:nvPr/>
            </p:nvSpPr>
            <p:spPr bwMode="auto">
              <a:xfrm>
                <a:off x="-4098925" y="2487613"/>
                <a:ext cx="52388" cy="52388"/>
              </a:xfrm>
              <a:custGeom>
                <a:avLst/>
                <a:gdLst>
                  <a:gd name="T0" fmla="*/ 11 w 24"/>
                  <a:gd name="T1" fmla="*/ 24 h 24"/>
                  <a:gd name="T2" fmla="*/ 7 w 24"/>
                  <a:gd name="T3" fmla="*/ 23 h 24"/>
                  <a:gd name="T4" fmla="*/ 3 w 24"/>
                  <a:gd name="T5" fmla="*/ 21 h 24"/>
                  <a:gd name="T6" fmla="*/ 1 w 24"/>
                  <a:gd name="T7" fmla="*/ 17 h 24"/>
                  <a:gd name="T8" fmla="*/ 2 w 24"/>
                  <a:gd name="T9" fmla="*/ 8 h 24"/>
                  <a:gd name="T10" fmla="*/ 8 w 24"/>
                  <a:gd name="T11" fmla="*/ 1 h 24"/>
                  <a:gd name="T12" fmla="*/ 12 w 24"/>
                  <a:gd name="T13" fmla="*/ 0 h 24"/>
                  <a:gd name="T14" fmla="*/ 12 w 24"/>
                  <a:gd name="T15" fmla="*/ 0 h 24"/>
                  <a:gd name="T16" fmla="*/ 17 w 24"/>
                  <a:gd name="T17" fmla="*/ 1 h 24"/>
                  <a:gd name="T18" fmla="*/ 23 w 24"/>
                  <a:gd name="T19" fmla="*/ 7 h 24"/>
                  <a:gd name="T20" fmla="*/ 22 w 24"/>
                  <a:gd name="T21" fmla="*/ 17 h 24"/>
                  <a:gd name="T22" fmla="*/ 11 w 24"/>
                  <a:gd name="T23" fmla="*/ 24 h 24"/>
                  <a:gd name="T24" fmla="*/ 12 w 24"/>
                  <a:gd name="T25" fmla="*/ 8 h 24"/>
                  <a:gd name="T26" fmla="*/ 11 w 24"/>
                  <a:gd name="T27" fmla="*/ 8 h 24"/>
                  <a:gd name="T28" fmla="*/ 9 w 24"/>
                  <a:gd name="T29" fmla="*/ 11 h 24"/>
                  <a:gd name="T30" fmla="*/ 9 w 24"/>
                  <a:gd name="T31" fmla="*/ 14 h 24"/>
                  <a:gd name="T32" fmla="*/ 9 w 24"/>
                  <a:gd name="T33" fmla="*/ 15 h 24"/>
                  <a:gd name="T34" fmla="*/ 10 w 24"/>
                  <a:gd name="T35" fmla="*/ 15 h 24"/>
                  <a:gd name="T36" fmla="*/ 10 w 24"/>
                  <a:gd name="T37" fmla="*/ 16 h 24"/>
                  <a:gd name="T38" fmla="*/ 15 w 24"/>
                  <a:gd name="T39" fmla="*/ 13 h 24"/>
                  <a:gd name="T40" fmla="*/ 15 w 24"/>
                  <a:gd name="T41" fmla="*/ 10 h 24"/>
                  <a:gd name="T42" fmla="*/ 14 w 24"/>
                  <a:gd name="T43" fmla="*/ 8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6" y="23"/>
                      <a:pt x="4" y="22"/>
                      <a:pt x="3" y="21"/>
                    </a:cubicBezTo>
                    <a:cubicBezTo>
                      <a:pt x="2" y="19"/>
                      <a:pt x="2" y="18"/>
                      <a:pt x="1" y="17"/>
                    </a:cubicBezTo>
                    <a:cubicBezTo>
                      <a:pt x="0" y="14"/>
                      <a:pt x="0" y="11"/>
                      <a:pt x="2" y="8"/>
                    </a:cubicBezTo>
                    <a:cubicBezTo>
                      <a:pt x="3" y="5"/>
                      <a:pt x="5" y="3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0" y="2"/>
                      <a:pt x="22" y="5"/>
                      <a:pt x="23" y="7"/>
                    </a:cubicBezTo>
                    <a:cubicBezTo>
                      <a:pt x="24" y="10"/>
                      <a:pt x="24" y="14"/>
                      <a:pt x="22" y="17"/>
                    </a:cubicBezTo>
                    <a:cubicBezTo>
                      <a:pt x="20" y="21"/>
                      <a:pt x="16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2" y="17"/>
                      <a:pt x="14" y="15"/>
                      <a:pt x="15" y="13"/>
                    </a:cubicBezTo>
                    <a:cubicBezTo>
                      <a:pt x="15" y="12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3" name="Freeform 599"/>
              <p:cNvSpPr>
                <a:spLocks noEditPoints="1"/>
              </p:cNvSpPr>
              <p:nvPr/>
            </p:nvSpPr>
            <p:spPr bwMode="auto">
              <a:xfrm>
                <a:off x="-4070350" y="2500313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7 w 24"/>
                  <a:gd name="T3" fmla="*/ 23 h 24"/>
                  <a:gd name="T4" fmla="*/ 1 w 24"/>
                  <a:gd name="T5" fmla="*/ 16 h 24"/>
                  <a:gd name="T6" fmla="*/ 2 w 24"/>
                  <a:gd name="T7" fmla="*/ 7 h 24"/>
                  <a:gd name="T8" fmla="*/ 8 w 24"/>
                  <a:gd name="T9" fmla="*/ 1 h 24"/>
                  <a:gd name="T10" fmla="*/ 18 w 24"/>
                  <a:gd name="T11" fmla="*/ 1 h 24"/>
                  <a:gd name="T12" fmla="*/ 23 w 24"/>
                  <a:gd name="T13" fmla="*/ 8 h 24"/>
                  <a:gd name="T14" fmla="*/ 22 w 24"/>
                  <a:gd name="T15" fmla="*/ 17 h 24"/>
                  <a:gd name="T16" fmla="*/ 12 w 24"/>
                  <a:gd name="T17" fmla="*/ 24 h 24"/>
                  <a:gd name="T18" fmla="*/ 13 w 24"/>
                  <a:gd name="T19" fmla="*/ 8 h 24"/>
                  <a:gd name="T20" fmla="*/ 12 w 24"/>
                  <a:gd name="T21" fmla="*/ 9 h 24"/>
                  <a:gd name="T22" fmla="*/ 9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2 w 24"/>
                  <a:gd name="T29" fmla="*/ 16 h 24"/>
                  <a:gd name="T30" fmla="*/ 15 w 24"/>
                  <a:gd name="T31" fmla="*/ 14 h 24"/>
                  <a:gd name="T32" fmla="*/ 15 w 24"/>
                  <a:gd name="T33" fmla="*/ 10 h 24"/>
                  <a:gd name="T34" fmla="*/ 14 w 24"/>
                  <a:gd name="T35" fmla="*/ 9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3" y="5"/>
                      <a:pt x="6" y="2"/>
                      <a:pt x="8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4" y="11"/>
                      <a:pt x="24" y="15"/>
                      <a:pt x="22" y="17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4" name="Freeform 600"/>
              <p:cNvSpPr>
                <a:spLocks noEditPoints="1"/>
              </p:cNvSpPr>
              <p:nvPr/>
            </p:nvSpPr>
            <p:spPr bwMode="auto">
              <a:xfrm>
                <a:off x="-4044950" y="251618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3 w 25"/>
                  <a:gd name="T5" fmla="*/ 7 h 24"/>
                  <a:gd name="T6" fmla="*/ 14 w 25"/>
                  <a:gd name="T7" fmla="*/ 0 h 24"/>
                  <a:gd name="T8" fmla="*/ 19 w 25"/>
                  <a:gd name="T9" fmla="*/ 1 h 24"/>
                  <a:gd name="T10" fmla="*/ 24 w 25"/>
                  <a:gd name="T11" fmla="*/ 8 h 24"/>
                  <a:gd name="T12" fmla="*/ 23 w 25"/>
                  <a:gd name="T13" fmla="*/ 18 h 24"/>
                  <a:gd name="T14" fmla="*/ 12 w 25"/>
                  <a:gd name="T15" fmla="*/ 24 h 24"/>
                  <a:gd name="T16" fmla="*/ 14 w 25"/>
                  <a:gd name="T17" fmla="*/ 8 h 24"/>
                  <a:gd name="T18" fmla="*/ 10 w 25"/>
                  <a:gd name="T19" fmla="*/ 10 h 24"/>
                  <a:gd name="T20" fmla="*/ 11 w 25"/>
                  <a:gd name="T21" fmla="*/ 15 h 24"/>
                  <a:gd name="T22" fmla="*/ 12 w 25"/>
                  <a:gd name="T23" fmla="*/ 16 h 24"/>
                  <a:gd name="T24" fmla="*/ 16 w 25"/>
                  <a:gd name="T25" fmla="*/ 14 h 24"/>
                  <a:gd name="T26" fmla="*/ 16 w 25"/>
                  <a:gd name="T27" fmla="*/ 10 h 24"/>
                  <a:gd name="T28" fmla="*/ 15 w 25"/>
                  <a:gd name="T29" fmla="*/ 8 h 24"/>
                  <a:gd name="T30" fmla="*/ 14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3"/>
                      <a:pt x="7" y="23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5" y="3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3"/>
                      <a:pt x="24" y="5"/>
                      <a:pt x="24" y="8"/>
                    </a:cubicBezTo>
                    <a:cubicBezTo>
                      <a:pt x="25" y="11"/>
                      <a:pt x="25" y="15"/>
                      <a:pt x="23" y="18"/>
                    </a:cubicBezTo>
                    <a:cubicBezTo>
                      <a:pt x="21" y="22"/>
                      <a:pt x="17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1" y="15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5" name="Freeform 601"/>
              <p:cNvSpPr>
                <a:spLocks noEditPoints="1"/>
              </p:cNvSpPr>
              <p:nvPr/>
            </p:nvSpPr>
            <p:spPr bwMode="auto">
              <a:xfrm>
                <a:off x="-4016375" y="25304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3 h 24"/>
                  <a:gd name="T4" fmla="*/ 3 w 25"/>
                  <a:gd name="T5" fmla="*/ 7 h 24"/>
                  <a:gd name="T6" fmla="*/ 13 w 25"/>
                  <a:gd name="T7" fmla="*/ 0 h 24"/>
                  <a:gd name="T8" fmla="*/ 19 w 25"/>
                  <a:gd name="T9" fmla="*/ 2 h 24"/>
                  <a:gd name="T10" fmla="*/ 19 w 25"/>
                  <a:gd name="T11" fmla="*/ 2 h 24"/>
                  <a:gd name="T12" fmla="*/ 24 w 25"/>
                  <a:gd name="T13" fmla="*/ 9 h 24"/>
                  <a:gd name="T14" fmla="*/ 22 w 25"/>
                  <a:gd name="T15" fmla="*/ 18 h 24"/>
                  <a:gd name="T16" fmla="*/ 12 w 25"/>
                  <a:gd name="T17" fmla="*/ 24 h 24"/>
                  <a:gd name="T18" fmla="*/ 13 w 25"/>
                  <a:gd name="T19" fmla="*/ 8 h 24"/>
                  <a:gd name="T20" fmla="*/ 10 w 25"/>
                  <a:gd name="T21" fmla="*/ 11 h 24"/>
                  <a:gd name="T22" fmla="*/ 11 w 25"/>
                  <a:gd name="T23" fmla="*/ 16 h 24"/>
                  <a:gd name="T24" fmla="*/ 11 w 25"/>
                  <a:gd name="T25" fmla="*/ 16 h 24"/>
                  <a:gd name="T26" fmla="*/ 16 w 25"/>
                  <a:gd name="T27" fmla="*/ 14 h 24"/>
                  <a:gd name="T28" fmla="*/ 16 w 25"/>
                  <a:gd name="T29" fmla="*/ 11 h 24"/>
                  <a:gd name="T30" fmla="*/ 15 w 25"/>
                  <a:gd name="T31" fmla="*/ 9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1" y="19"/>
                      <a:pt x="0" y="12"/>
                      <a:pt x="3" y="7"/>
                    </a:cubicBezTo>
                    <a:cubicBezTo>
                      <a:pt x="5" y="3"/>
                      <a:pt x="9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2" y="4"/>
                      <a:pt x="23" y="6"/>
                      <a:pt x="24" y="9"/>
                    </a:cubicBezTo>
                    <a:cubicBezTo>
                      <a:pt x="25" y="12"/>
                      <a:pt x="24" y="16"/>
                      <a:pt x="22" y="18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1"/>
                    </a:cubicBezTo>
                    <a:cubicBezTo>
                      <a:pt x="9" y="13"/>
                      <a:pt x="9" y="15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7"/>
                      <a:pt x="14" y="16"/>
                      <a:pt x="16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6" name="Freeform 602"/>
              <p:cNvSpPr>
                <a:spLocks noEditPoints="1"/>
              </p:cNvSpPr>
              <p:nvPr/>
            </p:nvSpPr>
            <p:spPr bwMode="auto">
              <a:xfrm>
                <a:off x="-3990975" y="25479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2 h 24"/>
                  <a:gd name="T4" fmla="*/ 4 w 25"/>
                  <a:gd name="T5" fmla="*/ 6 h 24"/>
                  <a:gd name="T6" fmla="*/ 14 w 25"/>
                  <a:gd name="T7" fmla="*/ 0 h 24"/>
                  <a:gd name="T8" fmla="*/ 20 w 25"/>
                  <a:gd name="T9" fmla="*/ 2 h 24"/>
                  <a:gd name="T10" fmla="*/ 20 w 25"/>
                  <a:gd name="T11" fmla="*/ 2 h 24"/>
                  <a:gd name="T12" fmla="*/ 25 w 25"/>
                  <a:gd name="T13" fmla="*/ 9 h 24"/>
                  <a:gd name="T14" fmla="*/ 22 w 25"/>
                  <a:gd name="T15" fmla="*/ 19 h 24"/>
                  <a:gd name="T16" fmla="*/ 12 w 25"/>
                  <a:gd name="T17" fmla="*/ 24 h 24"/>
                  <a:gd name="T18" fmla="*/ 14 w 25"/>
                  <a:gd name="T19" fmla="*/ 8 h 24"/>
                  <a:gd name="T20" fmla="*/ 10 w 25"/>
                  <a:gd name="T21" fmla="*/ 10 h 24"/>
                  <a:gd name="T22" fmla="*/ 11 w 25"/>
                  <a:gd name="T23" fmla="*/ 15 h 24"/>
                  <a:gd name="T24" fmla="*/ 11 w 25"/>
                  <a:gd name="T25" fmla="*/ 16 h 24"/>
                  <a:gd name="T26" fmla="*/ 16 w 25"/>
                  <a:gd name="T27" fmla="*/ 14 h 24"/>
                  <a:gd name="T28" fmla="*/ 17 w 25"/>
                  <a:gd name="T29" fmla="*/ 11 h 24"/>
                  <a:gd name="T30" fmla="*/ 15 w 25"/>
                  <a:gd name="T31" fmla="*/ 9 h 24"/>
                  <a:gd name="T32" fmla="*/ 14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1" y="19"/>
                      <a:pt x="0" y="12"/>
                      <a:pt x="4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2" y="4"/>
                      <a:pt x="24" y="6"/>
                      <a:pt x="25" y="9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9" y="15"/>
                      <a:pt x="11" y="15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4" y="16"/>
                      <a:pt x="16" y="14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7" name="Freeform 603"/>
              <p:cNvSpPr>
                <a:spLocks noEditPoints="1"/>
              </p:cNvSpPr>
              <p:nvPr/>
            </p:nvSpPr>
            <p:spPr bwMode="auto">
              <a:xfrm>
                <a:off x="-3963988" y="2566988"/>
                <a:ext cx="52388" cy="49213"/>
              </a:xfrm>
              <a:custGeom>
                <a:avLst/>
                <a:gdLst>
                  <a:gd name="T0" fmla="*/ 12 w 25"/>
                  <a:gd name="T1" fmla="*/ 23 h 23"/>
                  <a:gd name="T2" fmla="*/ 6 w 25"/>
                  <a:gd name="T3" fmla="*/ 21 h 23"/>
                  <a:gd name="T4" fmla="*/ 4 w 25"/>
                  <a:gd name="T5" fmla="*/ 5 h 23"/>
                  <a:gd name="T6" fmla="*/ 14 w 25"/>
                  <a:gd name="T7" fmla="*/ 0 h 23"/>
                  <a:gd name="T8" fmla="*/ 20 w 25"/>
                  <a:gd name="T9" fmla="*/ 2 h 23"/>
                  <a:gd name="T10" fmla="*/ 25 w 25"/>
                  <a:gd name="T11" fmla="*/ 9 h 23"/>
                  <a:gd name="T12" fmla="*/ 22 w 25"/>
                  <a:gd name="T13" fmla="*/ 19 h 23"/>
                  <a:gd name="T14" fmla="*/ 12 w 25"/>
                  <a:gd name="T15" fmla="*/ 23 h 23"/>
                  <a:gd name="T16" fmla="*/ 14 w 25"/>
                  <a:gd name="T17" fmla="*/ 8 h 23"/>
                  <a:gd name="T18" fmla="*/ 10 w 25"/>
                  <a:gd name="T19" fmla="*/ 10 h 23"/>
                  <a:gd name="T20" fmla="*/ 10 w 25"/>
                  <a:gd name="T21" fmla="*/ 15 h 23"/>
                  <a:gd name="T22" fmla="*/ 16 w 25"/>
                  <a:gd name="T23" fmla="*/ 14 h 23"/>
                  <a:gd name="T24" fmla="*/ 16 w 25"/>
                  <a:gd name="T25" fmla="*/ 10 h 23"/>
                  <a:gd name="T26" fmla="*/ 15 w 25"/>
                  <a:gd name="T27" fmla="*/ 8 h 23"/>
                  <a:gd name="T28" fmla="*/ 14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0" y="23"/>
                      <a:pt x="8" y="23"/>
                      <a:pt x="6" y="21"/>
                    </a:cubicBezTo>
                    <a:cubicBezTo>
                      <a:pt x="1" y="18"/>
                      <a:pt x="0" y="10"/>
                      <a:pt x="4" y="5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0"/>
                      <a:pt x="20" y="2"/>
                    </a:cubicBezTo>
                    <a:cubicBezTo>
                      <a:pt x="23" y="4"/>
                      <a:pt x="24" y="6"/>
                      <a:pt x="25" y="9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0" y="22"/>
                      <a:pt x="16" y="23"/>
                      <a:pt x="12" y="23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6"/>
                      <a:pt x="14" y="15"/>
                      <a:pt x="16" y="14"/>
                    </a:cubicBezTo>
                    <a:cubicBezTo>
                      <a:pt x="16" y="13"/>
                      <a:pt x="17" y="11"/>
                      <a:pt x="16" y="10"/>
                    </a:cubicBezTo>
                    <a:cubicBezTo>
                      <a:pt x="16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8" name="Freeform 604"/>
              <p:cNvSpPr>
                <a:spLocks noEditPoints="1"/>
              </p:cNvSpPr>
              <p:nvPr/>
            </p:nvSpPr>
            <p:spPr bwMode="auto">
              <a:xfrm>
                <a:off x="-4078288" y="24606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3 h 24"/>
                  <a:gd name="T4" fmla="*/ 3 w 26"/>
                  <a:gd name="T5" fmla="*/ 8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3 w 26"/>
                  <a:gd name="T15" fmla="*/ 24 h 24"/>
                  <a:gd name="T16" fmla="*/ 14 w 26"/>
                  <a:gd name="T17" fmla="*/ 8 h 24"/>
                  <a:gd name="T18" fmla="*/ 10 w 26"/>
                  <a:gd name="T19" fmla="*/ 11 h 24"/>
                  <a:gd name="T20" fmla="*/ 12 w 26"/>
                  <a:gd name="T21" fmla="*/ 16 h 24"/>
                  <a:gd name="T22" fmla="*/ 17 w 26"/>
                  <a:gd name="T23" fmla="*/ 14 h 24"/>
                  <a:gd name="T24" fmla="*/ 17 w 26"/>
                  <a:gd name="T25" fmla="*/ 11 h 24"/>
                  <a:gd name="T26" fmla="*/ 15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3" y="21"/>
                      <a:pt x="0" y="14"/>
                      <a:pt x="3" y="8"/>
                    </a:cubicBezTo>
                    <a:cubicBezTo>
                      <a:pt x="5" y="3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1"/>
                    </a:cubicBezTo>
                    <a:cubicBezTo>
                      <a:pt x="10" y="13"/>
                      <a:pt x="10" y="15"/>
                      <a:pt x="12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9" name="Freeform 605"/>
              <p:cNvSpPr>
                <a:spLocks noEditPoints="1"/>
              </p:cNvSpPr>
              <p:nvPr/>
            </p:nvSpPr>
            <p:spPr bwMode="auto">
              <a:xfrm>
                <a:off x="-4048125" y="24749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8 w 26"/>
                  <a:gd name="T3" fmla="*/ 23 h 24"/>
                  <a:gd name="T4" fmla="*/ 3 w 26"/>
                  <a:gd name="T5" fmla="*/ 7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3 w 26"/>
                  <a:gd name="T15" fmla="*/ 24 h 24"/>
                  <a:gd name="T16" fmla="*/ 14 w 26"/>
                  <a:gd name="T17" fmla="*/ 8 h 24"/>
                  <a:gd name="T18" fmla="*/ 10 w 26"/>
                  <a:gd name="T19" fmla="*/ 10 h 24"/>
                  <a:gd name="T20" fmla="*/ 12 w 26"/>
                  <a:gd name="T21" fmla="*/ 15 h 24"/>
                  <a:gd name="T22" fmla="*/ 17 w 26"/>
                  <a:gd name="T23" fmla="*/ 13 h 24"/>
                  <a:gd name="T24" fmla="*/ 17 w 26"/>
                  <a:gd name="T25" fmla="*/ 10 h 24"/>
                  <a:gd name="T26" fmla="*/ 15 w 26"/>
                  <a:gd name="T27" fmla="*/ 8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5"/>
                    </a:cubicBezTo>
                    <a:cubicBezTo>
                      <a:pt x="13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7" y="9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0" name="Freeform 606"/>
              <p:cNvSpPr>
                <a:spLocks noEditPoints="1"/>
              </p:cNvSpPr>
              <p:nvPr/>
            </p:nvSpPr>
            <p:spPr bwMode="auto">
              <a:xfrm>
                <a:off x="-4016375" y="2490788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6 w 24"/>
                  <a:gd name="T3" fmla="*/ 23 h 24"/>
                  <a:gd name="T4" fmla="*/ 1 w 24"/>
                  <a:gd name="T5" fmla="*/ 15 h 24"/>
                  <a:gd name="T6" fmla="*/ 2 w 24"/>
                  <a:gd name="T7" fmla="*/ 6 h 24"/>
                  <a:gd name="T8" fmla="*/ 9 w 24"/>
                  <a:gd name="T9" fmla="*/ 0 h 24"/>
                  <a:gd name="T10" fmla="*/ 18 w 24"/>
                  <a:gd name="T11" fmla="*/ 2 h 24"/>
                  <a:gd name="T12" fmla="*/ 24 w 24"/>
                  <a:gd name="T13" fmla="*/ 9 h 24"/>
                  <a:gd name="T14" fmla="*/ 22 w 24"/>
                  <a:gd name="T15" fmla="*/ 18 h 24"/>
                  <a:gd name="T16" fmla="*/ 12 w 24"/>
                  <a:gd name="T17" fmla="*/ 24 h 24"/>
                  <a:gd name="T18" fmla="*/ 12 w 24"/>
                  <a:gd name="T19" fmla="*/ 8 h 24"/>
                  <a:gd name="T20" fmla="*/ 11 w 24"/>
                  <a:gd name="T21" fmla="*/ 8 h 24"/>
                  <a:gd name="T22" fmla="*/ 9 w 24"/>
                  <a:gd name="T23" fmla="*/ 10 h 24"/>
                  <a:gd name="T24" fmla="*/ 9 w 24"/>
                  <a:gd name="T25" fmla="*/ 13 h 24"/>
                  <a:gd name="T26" fmla="*/ 10 w 24"/>
                  <a:gd name="T27" fmla="*/ 16 h 24"/>
                  <a:gd name="T28" fmla="*/ 15 w 24"/>
                  <a:gd name="T29" fmla="*/ 14 h 24"/>
                  <a:gd name="T30" fmla="*/ 16 w 24"/>
                  <a:gd name="T31" fmla="*/ 11 h 24"/>
                  <a:gd name="T32" fmla="*/ 14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2" y="0"/>
                      <a:pt x="15" y="0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4" y="12"/>
                      <a:pt x="24" y="15"/>
                      <a:pt x="22" y="18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2" y="17"/>
                      <a:pt x="14" y="16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1" name="Freeform 608"/>
              <p:cNvSpPr>
                <a:spLocks noEditPoints="1"/>
              </p:cNvSpPr>
              <p:nvPr/>
            </p:nvSpPr>
            <p:spPr bwMode="auto">
              <a:xfrm>
                <a:off x="-3987800" y="2505076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6 w 25"/>
                  <a:gd name="T3" fmla="*/ 23 h 25"/>
                  <a:gd name="T4" fmla="*/ 1 w 25"/>
                  <a:gd name="T5" fmla="*/ 16 h 25"/>
                  <a:gd name="T6" fmla="*/ 2 w 25"/>
                  <a:gd name="T7" fmla="*/ 7 h 25"/>
                  <a:gd name="T8" fmla="*/ 10 w 25"/>
                  <a:gd name="T9" fmla="*/ 1 h 25"/>
                  <a:gd name="T10" fmla="*/ 19 w 25"/>
                  <a:gd name="T11" fmla="*/ 3 h 25"/>
                  <a:gd name="T12" fmla="*/ 24 w 25"/>
                  <a:gd name="T13" fmla="*/ 10 h 25"/>
                  <a:gd name="T14" fmla="*/ 22 w 25"/>
                  <a:gd name="T15" fmla="*/ 19 h 25"/>
                  <a:gd name="T16" fmla="*/ 12 w 25"/>
                  <a:gd name="T17" fmla="*/ 25 h 25"/>
                  <a:gd name="T18" fmla="*/ 12 w 25"/>
                  <a:gd name="T19" fmla="*/ 9 h 25"/>
                  <a:gd name="T20" fmla="*/ 12 w 25"/>
                  <a:gd name="T21" fmla="*/ 9 h 25"/>
                  <a:gd name="T22" fmla="*/ 9 w 25"/>
                  <a:gd name="T23" fmla="*/ 11 h 25"/>
                  <a:gd name="T24" fmla="*/ 9 w 25"/>
                  <a:gd name="T25" fmla="*/ 14 h 25"/>
                  <a:gd name="T26" fmla="*/ 10 w 25"/>
                  <a:gd name="T27" fmla="*/ 16 h 25"/>
                  <a:gd name="T28" fmla="*/ 15 w 25"/>
                  <a:gd name="T29" fmla="*/ 15 h 25"/>
                  <a:gd name="T30" fmla="*/ 16 w 25"/>
                  <a:gd name="T31" fmla="*/ 12 h 25"/>
                  <a:gd name="T32" fmla="*/ 14 w 25"/>
                  <a:gd name="T33" fmla="*/ 10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2"/>
                      <a:pt x="1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10" y="1"/>
                    </a:cubicBezTo>
                    <a:cubicBezTo>
                      <a:pt x="13" y="0"/>
                      <a:pt x="16" y="1"/>
                      <a:pt x="19" y="3"/>
                    </a:cubicBezTo>
                    <a:cubicBezTo>
                      <a:pt x="21" y="4"/>
                      <a:pt x="23" y="7"/>
                      <a:pt x="24" y="10"/>
                    </a:cubicBezTo>
                    <a:cubicBezTo>
                      <a:pt x="25" y="13"/>
                      <a:pt x="24" y="17"/>
                      <a:pt x="22" y="19"/>
                    </a:cubicBezTo>
                    <a:cubicBezTo>
                      <a:pt x="20" y="23"/>
                      <a:pt x="16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8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2" y="17"/>
                      <a:pt x="14" y="17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4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2" name="Freeform 609"/>
              <p:cNvSpPr>
                <a:spLocks noEditPoints="1"/>
              </p:cNvSpPr>
              <p:nvPr/>
            </p:nvSpPr>
            <p:spPr bwMode="auto">
              <a:xfrm>
                <a:off x="-3960812" y="2524126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5 w 24"/>
                  <a:gd name="T3" fmla="*/ 22 h 24"/>
                  <a:gd name="T4" fmla="*/ 0 w 24"/>
                  <a:gd name="T5" fmla="*/ 15 h 24"/>
                  <a:gd name="T6" fmla="*/ 2 w 24"/>
                  <a:gd name="T7" fmla="*/ 6 h 24"/>
                  <a:gd name="T8" fmla="*/ 10 w 24"/>
                  <a:gd name="T9" fmla="*/ 1 h 24"/>
                  <a:gd name="T10" fmla="*/ 19 w 24"/>
                  <a:gd name="T11" fmla="*/ 2 h 24"/>
                  <a:gd name="T12" fmla="*/ 24 w 24"/>
                  <a:gd name="T13" fmla="*/ 10 h 24"/>
                  <a:gd name="T14" fmla="*/ 22 w 24"/>
                  <a:gd name="T15" fmla="*/ 19 h 24"/>
                  <a:gd name="T16" fmla="*/ 12 w 24"/>
                  <a:gd name="T17" fmla="*/ 24 h 24"/>
                  <a:gd name="T18" fmla="*/ 12 w 24"/>
                  <a:gd name="T19" fmla="*/ 8 h 24"/>
                  <a:gd name="T20" fmla="*/ 12 w 24"/>
                  <a:gd name="T21" fmla="*/ 8 h 24"/>
                  <a:gd name="T22" fmla="*/ 9 w 24"/>
                  <a:gd name="T23" fmla="*/ 10 h 24"/>
                  <a:gd name="T24" fmla="*/ 8 w 24"/>
                  <a:gd name="T25" fmla="*/ 13 h 24"/>
                  <a:gd name="T26" fmla="*/ 10 w 24"/>
                  <a:gd name="T27" fmla="*/ 16 h 24"/>
                  <a:gd name="T28" fmla="*/ 15 w 24"/>
                  <a:gd name="T29" fmla="*/ 14 h 24"/>
                  <a:gd name="T30" fmla="*/ 16 w 24"/>
                  <a:gd name="T31" fmla="*/ 11 h 24"/>
                  <a:gd name="T32" fmla="*/ 14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7" y="24"/>
                      <a:pt x="5" y="22"/>
                    </a:cubicBezTo>
                    <a:cubicBezTo>
                      <a:pt x="3" y="21"/>
                      <a:pt x="1" y="18"/>
                      <a:pt x="0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7" y="1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4"/>
                      <a:pt x="23" y="7"/>
                      <a:pt x="24" y="10"/>
                    </a:cubicBezTo>
                    <a:cubicBezTo>
                      <a:pt x="24" y="13"/>
                      <a:pt x="23" y="17"/>
                      <a:pt x="22" y="19"/>
                    </a:cubicBezTo>
                    <a:cubicBezTo>
                      <a:pt x="19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7"/>
                      <a:pt x="14" y="16"/>
                      <a:pt x="15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3" name="Freeform 610"/>
              <p:cNvSpPr>
                <a:spLocks noEditPoints="1"/>
              </p:cNvSpPr>
              <p:nvPr/>
            </p:nvSpPr>
            <p:spPr bwMode="auto">
              <a:xfrm>
                <a:off x="-4048125" y="2436813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8 w 26"/>
                  <a:gd name="T3" fmla="*/ 23 h 24"/>
                  <a:gd name="T4" fmla="*/ 3 w 26"/>
                  <a:gd name="T5" fmla="*/ 7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4 w 26"/>
                  <a:gd name="T15" fmla="*/ 24 h 24"/>
                  <a:gd name="T16" fmla="*/ 14 w 26"/>
                  <a:gd name="T17" fmla="*/ 8 h 24"/>
                  <a:gd name="T18" fmla="*/ 10 w 26"/>
                  <a:gd name="T19" fmla="*/ 10 h 24"/>
                  <a:gd name="T20" fmla="*/ 12 w 26"/>
                  <a:gd name="T21" fmla="*/ 15 h 24"/>
                  <a:gd name="T22" fmla="*/ 14 w 26"/>
                  <a:gd name="T23" fmla="*/ 16 h 24"/>
                  <a:gd name="T24" fmla="*/ 17 w 26"/>
                  <a:gd name="T25" fmla="*/ 14 h 24"/>
                  <a:gd name="T26" fmla="*/ 18 w 26"/>
                  <a:gd name="T27" fmla="*/ 10 h 24"/>
                  <a:gd name="T28" fmla="*/ 15 w 26"/>
                  <a:gd name="T29" fmla="*/ 8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3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5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5" y="16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8" y="10"/>
                    </a:cubicBezTo>
                    <a:cubicBezTo>
                      <a:pt x="17" y="9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4" name="Freeform 611"/>
              <p:cNvSpPr>
                <a:spLocks noEditPoints="1"/>
              </p:cNvSpPr>
              <p:nvPr/>
            </p:nvSpPr>
            <p:spPr bwMode="auto">
              <a:xfrm>
                <a:off x="-4017962" y="2451101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3 w 27"/>
                  <a:gd name="T5" fmla="*/ 7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7 w 27"/>
                  <a:gd name="T15" fmla="*/ 24 h 24"/>
                  <a:gd name="T16" fmla="*/ 14 w 27"/>
                  <a:gd name="T17" fmla="*/ 24 h 24"/>
                  <a:gd name="T18" fmla="*/ 14 w 27"/>
                  <a:gd name="T19" fmla="*/ 8 h 24"/>
                  <a:gd name="T20" fmla="*/ 11 w 27"/>
                  <a:gd name="T21" fmla="*/ 10 h 24"/>
                  <a:gd name="T22" fmla="*/ 12 w 27"/>
                  <a:gd name="T23" fmla="*/ 16 h 24"/>
                  <a:gd name="T24" fmla="*/ 15 w 27"/>
                  <a:gd name="T25" fmla="*/ 16 h 24"/>
                  <a:gd name="T26" fmla="*/ 18 w 27"/>
                  <a:gd name="T27" fmla="*/ 14 h 24"/>
                  <a:gd name="T28" fmla="*/ 18 w 27"/>
                  <a:gd name="T29" fmla="*/ 11 h 24"/>
                  <a:gd name="T30" fmla="*/ 16 w 27"/>
                  <a:gd name="T31" fmla="*/ 9 h 24"/>
                  <a:gd name="T32" fmla="*/ 14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3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8" y="0"/>
                      <a:pt x="20" y="1"/>
                    </a:cubicBezTo>
                    <a:cubicBezTo>
                      <a:pt x="23" y="3"/>
                      <a:pt x="25" y="5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0"/>
                    </a:cubicBezTo>
                    <a:cubicBezTo>
                      <a:pt x="10" y="12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5" name="Freeform 612"/>
              <p:cNvSpPr>
                <a:spLocks noEditPoints="1"/>
              </p:cNvSpPr>
              <p:nvPr/>
            </p:nvSpPr>
            <p:spPr bwMode="auto">
              <a:xfrm>
                <a:off x="-3987800" y="2468563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4 w 27"/>
                  <a:gd name="T5" fmla="*/ 6 h 24"/>
                  <a:gd name="T6" fmla="*/ 14 w 27"/>
                  <a:gd name="T7" fmla="*/ 0 h 24"/>
                  <a:gd name="T8" fmla="*/ 20 w 27"/>
                  <a:gd name="T9" fmla="*/ 2 h 24"/>
                  <a:gd name="T10" fmla="*/ 26 w 27"/>
                  <a:gd name="T11" fmla="*/ 9 h 24"/>
                  <a:gd name="T12" fmla="*/ 24 w 27"/>
                  <a:gd name="T13" fmla="*/ 18 h 24"/>
                  <a:gd name="T14" fmla="*/ 17 w 27"/>
                  <a:gd name="T15" fmla="*/ 24 h 24"/>
                  <a:gd name="T16" fmla="*/ 14 w 27"/>
                  <a:gd name="T17" fmla="*/ 24 h 24"/>
                  <a:gd name="T18" fmla="*/ 14 w 27"/>
                  <a:gd name="T19" fmla="*/ 8 h 24"/>
                  <a:gd name="T20" fmla="*/ 11 w 27"/>
                  <a:gd name="T21" fmla="*/ 10 h 24"/>
                  <a:gd name="T22" fmla="*/ 12 w 27"/>
                  <a:gd name="T23" fmla="*/ 15 h 24"/>
                  <a:gd name="T24" fmla="*/ 15 w 27"/>
                  <a:gd name="T25" fmla="*/ 16 h 24"/>
                  <a:gd name="T26" fmla="*/ 17 w 27"/>
                  <a:gd name="T27" fmla="*/ 14 h 24"/>
                  <a:gd name="T28" fmla="*/ 18 w 27"/>
                  <a:gd name="T29" fmla="*/ 11 h 24"/>
                  <a:gd name="T30" fmla="*/ 16 w 27"/>
                  <a:gd name="T31" fmla="*/ 9 h 24"/>
                  <a:gd name="T32" fmla="*/ 14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2" y="19"/>
                      <a:pt x="0" y="12"/>
                      <a:pt x="4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0"/>
                      <a:pt x="20" y="2"/>
                    </a:cubicBezTo>
                    <a:cubicBezTo>
                      <a:pt x="23" y="3"/>
                      <a:pt x="25" y="6"/>
                      <a:pt x="26" y="9"/>
                    </a:cubicBezTo>
                    <a:cubicBezTo>
                      <a:pt x="27" y="12"/>
                      <a:pt x="26" y="16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6" name="Freeform 613"/>
              <p:cNvSpPr>
                <a:spLocks noEditPoints="1"/>
              </p:cNvSpPr>
              <p:nvPr/>
            </p:nvSpPr>
            <p:spPr bwMode="auto">
              <a:xfrm>
                <a:off x="-3957637" y="2486026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1 w 26"/>
                  <a:gd name="T3" fmla="*/ 24 h 25"/>
                  <a:gd name="T4" fmla="*/ 7 w 26"/>
                  <a:gd name="T5" fmla="*/ 23 h 25"/>
                  <a:gd name="T6" fmla="*/ 3 w 26"/>
                  <a:gd name="T7" fmla="*/ 6 h 25"/>
                  <a:gd name="T8" fmla="*/ 14 w 26"/>
                  <a:gd name="T9" fmla="*/ 0 h 25"/>
                  <a:gd name="T10" fmla="*/ 20 w 26"/>
                  <a:gd name="T11" fmla="*/ 2 h 25"/>
                  <a:gd name="T12" fmla="*/ 24 w 26"/>
                  <a:gd name="T13" fmla="*/ 6 h 25"/>
                  <a:gd name="T14" fmla="*/ 26 w 26"/>
                  <a:gd name="T15" fmla="*/ 10 h 25"/>
                  <a:gd name="T16" fmla="*/ 24 w 26"/>
                  <a:gd name="T17" fmla="*/ 19 h 25"/>
                  <a:gd name="T18" fmla="*/ 16 w 26"/>
                  <a:gd name="T19" fmla="*/ 24 h 25"/>
                  <a:gd name="T20" fmla="*/ 14 w 26"/>
                  <a:gd name="T21" fmla="*/ 25 h 25"/>
                  <a:gd name="T22" fmla="*/ 14 w 26"/>
                  <a:gd name="T23" fmla="*/ 9 h 25"/>
                  <a:gd name="T24" fmla="*/ 10 w 26"/>
                  <a:gd name="T25" fmla="*/ 10 h 25"/>
                  <a:gd name="T26" fmla="*/ 11 w 26"/>
                  <a:gd name="T27" fmla="*/ 16 h 25"/>
                  <a:gd name="T28" fmla="*/ 13 w 26"/>
                  <a:gd name="T29" fmla="*/ 16 h 25"/>
                  <a:gd name="T30" fmla="*/ 14 w 26"/>
                  <a:gd name="T31" fmla="*/ 16 h 25"/>
                  <a:gd name="T32" fmla="*/ 17 w 26"/>
                  <a:gd name="T33" fmla="*/ 15 h 25"/>
                  <a:gd name="T34" fmla="*/ 18 w 26"/>
                  <a:gd name="T35" fmla="*/ 12 h 25"/>
                  <a:gd name="T36" fmla="*/ 17 w 26"/>
                  <a:gd name="T37" fmla="*/ 10 h 25"/>
                  <a:gd name="T38" fmla="*/ 16 w 26"/>
                  <a:gd name="T39" fmla="*/ 9 h 25"/>
                  <a:gd name="T40" fmla="*/ 14 w 26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10" y="24"/>
                      <a:pt x="8" y="24"/>
                      <a:pt x="7" y="23"/>
                    </a:cubicBezTo>
                    <a:cubicBezTo>
                      <a:pt x="1" y="19"/>
                      <a:pt x="0" y="12"/>
                      <a:pt x="3" y="6"/>
                    </a:cubicBezTo>
                    <a:cubicBezTo>
                      <a:pt x="6" y="3"/>
                      <a:pt x="9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2" y="3"/>
                      <a:pt x="23" y="4"/>
                      <a:pt x="24" y="6"/>
                    </a:cubicBezTo>
                    <a:cubicBezTo>
                      <a:pt x="25" y="7"/>
                      <a:pt x="25" y="9"/>
                      <a:pt x="26" y="10"/>
                    </a:cubicBezTo>
                    <a:cubicBezTo>
                      <a:pt x="26" y="13"/>
                      <a:pt x="25" y="17"/>
                      <a:pt x="24" y="19"/>
                    </a:cubicBezTo>
                    <a:cubicBezTo>
                      <a:pt x="22" y="22"/>
                      <a:pt x="19" y="24"/>
                      <a:pt x="16" y="24"/>
                    </a:cubicBezTo>
                    <a:cubicBezTo>
                      <a:pt x="15" y="25"/>
                      <a:pt x="14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2" y="9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1" y="16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3" y="17"/>
                      <a:pt x="14" y="17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1"/>
                      <a:pt x="17" y="11"/>
                      <a:pt x="17" y="10"/>
                    </a:cubicBezTo>
                    <a:cubicBezTo>
                      <a:pt x="17" y="10"/>
                      <a:pt x="16" y="10"/>
                      <a:pt x="16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7" name="Freeform 614"/>
              <p:cNvSpPr>
                <a:spLocks noEditPoints="1"/>
              </p:cNvSpPr>
              <p:nvPr/>
            </p:nvSpPr>
            <p:spPr bwMode="auto">
              <a:xfrm>
                <a:off x="-4017962" y="2413001"/>
                <a:ext cx="57150" cy="50800"/>
              </a:xfrm>
              <a:custGeom>
                <a:avLst/>
                <a:gdLst>
                  <a:gd name="T0" fmla="*/ 14 w 27"/>
                  <a:gd name="T1" fmla="*/ 24 h 24"/>
                  <a:gd name="T2" fmla="*/ 9 w 27"/>
                  <a:gd name="T3" fmla="*/ 23 h 24"/>
                  <a:gd name="T4" fmla="*/ 3 w 27"/>
                  <a:gd name="T5" fmla="*/ 6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4 w 27"/>
                  <a:gd name="T15" fmla="*/ 24 h 24"/>
                  <a:gd name="T16" fmla="*/ 14 w 27"/>
                  <a:gd name="T17" fmla="*/ 8 h 24"/>
                  <a:gd name="T18" fmla="*/ 10 w 27"/>
                  <a:gd name="T19" fmla="*/ 10 h 24"/>
                  <a:gd name="T20" fmla="*/ 12 w 27"/>
                  <a:gd name="T21" fmla="*/ 16 h 24"/>
                  <a:gd name="T22" fmla="*/ 14 w 27"/>
                  <a:gd name="T23" fmla="*/ 16 h 24"/>
                  <a:gd name="T24" fmla="*/ 18 w 27"/>
                  <a:gd name="T25" fmla="*/ 14 h 24"/>
                  <a:gd name="T26" fmla="*/ 18 w 27"/>
                  <a:gd name="T27" fmla="*/ 11 h 24"/>
                  <a:gd name="T28" fmla="*/ 16 w 27"/>
                  <a:gd name="T29" fmla="*/ 8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3" y="20"/>
                      <a:pt x="0" y="12"/>
                      <a:pt x="3" y="6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8" y="0"/>
                      <a:pt x="20" y="1"/>
                    </a:cubicBezTo>
                    <a:cubicBezTo>
                      <a:pt x="23" y="3"/>
                      <a:pt x="25" y="5"/>
                      <a:pt x="26" y="9"/>
                    </a:cubicBezTo>
                    <a:cubicBezTo>
                      <a:pt x="27" y="12"/>
                      <a:pt x="27" y="15"/>
                      <a:pt x="25" y="18"/>
                    </a:cubicBezTo>
                    <a:cubicBezTo>
                      <a:pt x="23" y="22"/>
                      <a:pt x="19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8" y="11"/>
                    </a:cubicBezTo>
                    <a:cubicBezTo>
                      <a:pt x="18" y="10"/>
                      <a:pt x="17" y="9"/>
                      <a:pt x="16" y="8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8" name="Freeform 615"/>
              <p:cNvSpPr>
                <a:spLocks noEditPoints="1"/>
              </p:cNvSpPr>
              <p:nvPr/>
            </p:nvSpPr>
            <p:spPr bwMode="auto">
              <a:xfrm>
                <a:off x="-3975100" y="2371726"/>
                <a:ext cx="87313" cy="82550"/>
              </a:xfrm>
              <a:custGeom>
                <a:avLst/>
                <a:gdLst>
                  <a:gd name="T0" fmla="*/ 21 w 41"/>
                  <a:gd name="T1" fmla="*/ 38 h 38"/>
                  <a:gd name="T2" fmla="*/ 11 w 41"/>
                  <a:gd name="T3" fmla="*/ 35 h 38"/>
                  <a:gd name="T4" fmla="*/ 6 w 41"/>
                  <a:gd name="T5" fmla="*/ 30 h 38"/>
                  <a:gd name="T6" fmla="*/ 2 w 41"/>
                  <a:gd name="T7" fmla="*/ 24 h 38"/>
                  <a:gd name="T8" fmla="*/ 3 w 41"/>
                  <a:gd name="T9" fmla="*/ 10 h 38"/>
                  <a:gd name="T10" fmla="*/ 14 w 41"/>
                  <a:gd name="T11" fmla="*/ 1 h 38"/>
                  <a:gd name="T12" fmla="*/ 22 w 41"/>
                  <a:gd name="T13" fmla="*/ 0 h 38"/>
                  <a:gd name="T14" fmla="*/ 29 w 41"/>
                  <a:gd name="T15" fmla="*/ 3 h 38"/>
                  <a:gd name="T16" fmla="*/ 39 w 41"/>
                  <a:gd name="T17" fmla="*/ 15 h 38"/>
                  <a:gd name="T18" fmla="*/ 37 w 41"/>
                  <a:gd name="T19" fmla="*/ 29 h 38"/>
                  <a:gd name="T20" fmla="*/ 26 w 41"/>
                  <a:gd name="T21" fmla="*/ 37 h 38"/>
                  <a:gd name="T22" fmla="*/ 21 w 41"/>
                  <a:gd name="T23" fmla="*/ 38 h 38"/>
                  <a:gd name="T24" fmla="*/ 19 w 41"/>
                  <a:gd name="T25" fmla="*/ 8 h 38"/>
                  <a:gd name="T26" fmla="*/ 16 w 41"/>
                  <a:gd name="T27" fmla="*/ 9 h 38"/>
                  <a:gd name="T28" fmla="*/ 10 w 41"/>
                  <a:gd name="T29" fmla="*/ 13 h 38"/>
                  <a:gd name="T30" fmla="*/ 10 w 41"/>
                  <a:gd name="T31" fmla="*/ 21 h 38"/>
                  <a:gd name="T32" fmla="*/ 12 w 41"/>
                  <a:gd name="T33" fmla="*/ 25 h 38"/>
                  <a:gd name="T34" fmla="*/ 15 w 41"/>
                  <a:gd name="T35" fmla="*/ 28 h 38"/>
                  <a:gd name="T36" fmla="*/ 24 w 41"/>
                  <a:gd name="T37" fmla="*/ 29 h 38"/>
                  <a:gd name="T38" fmla="*/ 30 w 41"/>
                  <a:gd name="T39" fmla="*/ 25 h 38"/>
                  <a:gd name="T40" fmla="*/ 31 w 41"/>
                  <a:gd name="T41" fmla="*/ 17 h 38"/>
                  <a:gd name="T42" fmla="*/ 25 w 41"/>
                  <a:gd name="T43" fmla="*/ 10 h 38"/>
                  <a:gd name="T44" fmla="*/ 21 w 41"/>
                  <a:gd name="T45" fmla="*/ 8 h 38"/>
                  <a:gd name="T46" fmla="*/ 19 w 41"/>
                  <a:gd name="T47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1" h="38">
                    <a:moveTo>
                      <a:pt x="21" y="38"/>
                    </a:moveTo>
                    <a:cubicBezTo>
                      <a:pt x="18" y="38"/>
                      <a:pt x="14" y="37"/>
                      <a:pt x="11" y="35"/>
                    </a:cubicBezTo>
                    <a:cubicBezTo>
                      <a:pt x="9" y="34"/>
                      <a:pt x="7" y="32"/>
                      <a:pt x="6" y="30"/>
                    </a:cubicBezTo>
                    <a:cubicBezTo>
                      <a:pt x="4" y="28"/>
                      <a:pt x="3" y="26"/>
                      <a:pt x="2" y="24"/>
                    </a:cubicBezTo>
                    <a:cubicBezTo>
                      <a:pt x="0" y="19"/>
                      <a:pt x="1" y="14"/>
                      <a:pt x="3" y="10"/>
                    </a:cubicBezTo>
                    <a:cubicBezTo>
                      <a:pt x="5" y="5"/>
                      <a:pt x="9" y="2"/>
                      <a:pt x="14" y="1"/>
                    </a:cubicBezTo>
                    <a:cubicBezTo>
                      <a:pt x="17" y="0"/>
                      <a:pt x="20" y="0"/>
                      <a:pt x="22" y="0"/>
                    </a:cubicBezTo>
                    <a:cubicBezTo>
                      <a:pt x="25" y="1"/>
                      <a:pt x="27" y="2"/>
                      <a:pt x="29" y="3"/>
                    </a:cubicBezTo>
                    <a:cubicBezTo>
                      <a:pt x="34" y="6"/>
                      <a:pt x="38" y="10"/>
                      <a:pt x="39" y="15"/>
                    </a:cubicBezTo>
                    <a:cubicBezTo>
                      <a:pt x="41" y="20"/>
                      <a:pt x="40" y="25"/>
                      <a:pt x="37" y="29"/>
                    </a:cubicBezTo>
                    <a:cubicBezTo>
                      <a:pt x="35" y="33"/>
                      <a:pt x="31" y="36"/>
                      <a:pt x="26" y="37"/>
                    </a:cubicBezTo>
                    <a:cubicBezTo>
                      <a:pt x="24" y="37"/>
                      <a:pt x="23" y="38"/>
                      <a:pt x="21" y="38"/>
                    </a:cubicBezTo>
                    <a:close/>
                    <a:moveTo>
                      <a:pt x="19" y="8"/>
                    </a:moveTo>
                    <a:cubicBezTo>
                      <a:pt x="18" y="8"/>
                      <a:pt x="17" y="8"/>
                      <a:pt x="16" y="9"/>
                    </a:cubicBezTo>
                    <a:cubicBezTo>
                      <a:pt x="14" y="9"/>
                      <a:pt x="11" y="11"/>
                      <a:pt x="10" y="13"/>
                    </a:cubicBezTo>
                    <a:cubicBezTo>
                      <a:pt x="9" y="16"/>
                      <a:pt x="9" y="18"/>
                      <a:pt x="10" y="21"/>
                    </a:cubicBezTo>
                    <a:cubicBezTo>
                      <a:pt x="10" y="22"/>
                      <a:pt x="11" y="24"/>
                      <a:pt x="12" y="25"/>
                    </a:cubicBezTo>
                    <a:cubicBezTo>
                      <a:pt x="13" y="26"/>
                      <a:pt x="14" y="27"/>
                      <a:pt x="15" y="28"/>
                    </a:cubicBezTo>
                    <a:cubicBezTo>
                      <a:pt x="18" y="29"/>
                      <a:pt x="21" y="30"/>
                      <a:pt x="24" y="29"/>
                    </a:cubicBezTo>
                    <a:cubicBezTo>
                      <a:pt x="27" y="29"/>
                      <a:pt x="29" y="27"/>
                      <a:pt x="30" y="25"/>
                    </a:cubicBezTo>
                    <a:cubicBezTo>
                      <a:pt x="32" y="23"/>
                      <a:pt x="32" y="20"/>
                      <a:pt x="31" y="17"/>
                    </a:cubicBezTo>
                    <a:cubicBezTo>
                      <a:pt x="30" y="14"/>
                      <a:pt x="28" y="12"/>
                      <a:pt x="25" y="10"/>
                    </a:cubicBezTo>
                    <a:cubicBezTo>
                      <a:pt x="24" y="9"/>
                      <a:pt x="22" y="9"/>
                      <a:pt x="21" y="8"/>
                    </a:cubicBezTo>
                    <a:cubicBezTo>
                      <a:pt x="20" y="8"/>
                      <a:pt x="20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9" name="Freeform 616"/>
              <p:cNvSpPr>
                <a:spLocks noEditPoints="1"/>
              </p:cNvSpPr>
              <p:nvPr/>
            </p:nvSpPr>
            <p:spPr bwMode="auto">
              <a:xfrm>
                <a:off x="-3984625" y="242728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7 w 26"/>
                  <a:gd name="T3" fmla="*/ 23 h 25"/>
                  <a:gd name="T4" fmla="*/ 1 w 26"/>
                  <a:gd name="T5" fmla="*/ 16 h 25"/>
                  <a:gd name="T6" fmla="*/ 2 w 26"/>
                  <a:gd name="T7" fmla="*/ 7 h 25"/>
                  <a:gd name="T8" fmla="*/ 10 w 26"/>
                  <a:gd name="T9" fmla="*/ 1 h 25"/>
                  <a:gd name="T10" fmla="*/ 19 w 26"/>
                  <a:gd name="T11" fmla="*/ 2 h 25"/>
                  <a:gd name="T12" fmla="*/ 25 w 26"/>
                  <a:gd name="T13" fmla="*/ 10 h 25"/>
                  <a:gd name="T14" fmla="*/ 24 w 26"/>
                  <a:gd name="T15" fmla="*/ 19 h 25"/>
                  <a:gd name="T16" fmla="*/ 13 w 26"/>
                  <a:gd name="T17" fmla="*/ 25 h 25"/>
                  <a:gd name="T18" fmla="*/ 13 w 26"/>
                  <a:gd name="T19" fmla="*/ 9 h 25"/>
                  <a:gd name="T20" fmla="*/ 12 w 26"/>
                  <a:gd name="T21" fmla="*/ 9 h 25"/>
                  <a:gd name="T22" fmla="*/ 9 w 26"/>
                  <a:gd name="T23" fmla="*/ 11 h 25"/>
                  <a:gd name="T24" fmla="*/ 9 w 26"/>
                  <a:gd name="T25" fmla="*/ 14 h 25"/>
                  <a:gd name="T26" fmla="*/ 11 w 26"/>
                  <a:gd name="T27" fmla="*/ 16 h 25"/>
                  <a:gd name="T28" fmla="*/ 13 w 26"/>
                  <a:gd name="T29" fmla="*/ 17 h 25"/>
                  <a:gd name="T30" fmla="*/ 17 w 26"/>
                  <a:gd name="T31" fmla="*/ 15 h 25"/>
                  <a:gd name="T32" fmla="*/ 17 w 26"/>
                  <a:gd name="T33" fmla="*/ 12 h 25"/>
                  <a:gd name="T34" fmla="*/ 15 w 26"/>
                  <a:gd name="T35" fmla="*/ 9 h 25"/>
                  <a:gd name="T36" fmla="*/ 13 w 26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1" y="25"/>
                      <a:pt x="9" y="25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4"/>
                      <a:pt x="24" y="7"/>
                      <a:pt x="25" y="10"/>
                    </a:cubicBezTo>
                    <a:cubicBezTo>
                      <a:pt x="26" y="13"/>
                      <a:pt x="25" y="16"/>
                      <a:pt x="24" y="19"/>
                    </a:cubicBezTo>
                    <a:cubicBezTo>
                      <a:pt x="22" y="23"/>
                      <a:pt x="18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2" y="17"/>
                      <a:pt x="13" y="17"/>
                    </a:cubicBezTo>
                    <a:cubicBezTo>
                      <a:pt x="15" y="17"/>
                      <a:pt x="16" y="16"/>
                      <a:pt x="17" y="15"/>
                    </a:cubicBezTo>
                    <a:cubicBezTo>
                      <a:pt x="18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0" name="Freeform 617"/>
              <p:cNvSpPr>
                <a:spLocks noEditPoints="1"/>
              </p:cNvSpPr>
              <p:nvPr/>
            </p:nvSpPr>
            <p:spPr bwMode="auto">
              <a:xfrm>
                <a:off x="-3951287" y="2447926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6 w 25"/>
                  <a:gd name="T3" fmla="*/ 23 h 25"/>
                  <a:gd name="T4" fmla="*/ 1 w 25"/>
                  <a:gd name="T5" fmla="*/ 15 h 25"/>
                  <a:gd name="T6" fmla="*/ 2 w 25"/>
                  <a:gd name="T7" fmla="*/ 6 h 25"/>
                  <a:gd name="T8" fmla="*/ 10 w 25"/>
                  <a:gd name="T9" fmla="*/ 0 h 25"/>
                  <a:gd name="T10" fmla="*/ 12 w 25"/>
                  <a:gd name="T11" fmla="*/ 0 h 25"/>
                  <a:gd name="T12" fmla="*/ 19 w 25"/>
                  <a:gd name="T13" fmla="*/ 2 h 25"/>
                  <a:gd name="T14" fmla="*/ 25 w 25"/>
                  <a:gd name="T15" fmla="*/ 10 h 25"/>
                  <a:gd name="T16" fmla="*/ 23 w 25"/>
                  <a:gd name="T17" fmla="*/ 19 h 25"/>
                  <a:gd name="T18" fmla="*/ 13 w 25"/>
                  <a:gd name="T19" fmla="*/ 25 h 25"/>
                  <a:gd name="T20" fmla="*/ 12 w 25"/>
                  <a:gd name="T21" fmla="*/ 8 h 25"/>
                  <a:gd name="T22" fmla="*/ 11 w 25"/>
                  <a:gd name="T23" fmla="*/ 8 h 25"/>
                  <a:gd name="T24" fmla="*/ 9 w 25"/>
                  <a:gd name="T25" fmla="*/ 10 h 25"/>
                  <a:gd name="T26" fmla="*/ 8 w 25"/>
                  <a:gd name="T27" fmla="*/ 13 h 25"/>
                  <a:gd name="T28" fmla="*/ 10 w 25"/>
                  <a:gd name="T29" fmla="*/ 16 h 25"/>
                  <a:gd name="T30" fmla="*/ 13 w 25"/>
                  <a:gd name="T31" fmla="*/ 17 h 25"/>
                  <a:gd name="T32" fmla="*/ 16 w 25"/>
                  <a:gd name="T33" fmla="*/ 15 h 25"/>
                  <a:gd name="T34" fmla="*/ 17 w 25"/>
                  <a:gd name="T35" fmla="*/ 12 h 25"/>
                  <a:gd name="T36" fmla="*/ 15 w 25"/>
                  <a:gd name="T37" fmla="*/ 9 h 25"/>
                  <a:gd name="T38" fmla="*/ 12 w 25"/>
                  <a:gd name="T3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1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3"/>
                      <a:pt x="6" y="1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4"/>
                      <a:pt x="24" y="7"/>
                      <a:pt x="25" y="10"/>
                    </a:cubicBezTo>
                    <a:cubicBezTo>
                      <a:pt x="25" y="14"/>
                      <a:pt x="25" y="17"/>
                      <a:pt x="23" y="19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1" name="Freeform 618"/>
              <p:cNvSpPr>
                <a:spLocks noEditPoints="1"/>
              </p:cNvSpPr>
              <p:nvPr/>
            </p:nvSpPr>
            <p:spPr bwMode="auto">
              <a:xfrm>
                <a:off x="-3925887" y="2595563"/>
                <a:ext cx="50800" cy="50800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5 h 24"/>
                  <a:gd name="T8" fmla="*/ 11 w 24"/>
                  <a:gd name="T9" fmla="*/ 0 h 24"/>
                  <a:gd name="T10" fmla="*/ 20 w 24"/>
                  <a:gd name="T11" fmla="*/ 3 h 24"/>
                  <a:gd name="T12" fmla="*/ 24 w 24"/>
                  <a:gd name="T13" fmla="*/ 11 h 24"/>
                  <a:gd name="T14" fmla="*/ 21 w 24"/>
                  <a:gd name="T15" fmla="*/ 20 h 24"/>
                  <a:gd name="T16" fmla="*/ 11 w 24"/>
                  <a:gd name="T17" fmla="*/ 24 h 24"/>
                  <a:gd name="T18" fmla="*/ 13 w 24"/>
                  <a:gd name="T19" fmla="*/ 8 h 24"/>
                  <a:gd name="T20" fmla="*/ 12 w 24"/>
                  <a:gd name="T21" fmla="*/ 8 h 24"/>
                  <a:gd name="T22" fmla="*/ 10 w 24"/>
                  <a:gd name="T23" fmla="*/ 10 h 24"/>
                  <a:gd name="T24" fmla="*/ 9 w 24"/>
                  <a:gd name="T25" fmla="*/ 13 h 24"/>
                  <a:gd name="T26" fmla="*/ 9 w 24"/>
                  <a:gd name="T27" fmla="*/ 15 h 24"/>
                  <a:gd name="T28" fmla="*/ 11 w 24"/>
                  <a:gd name="T29" fmla="*/ 16 h 24"/>
                  <a:gd name="T30" fmla="*/ 15 w 24"/>
                  <a:gd name="T31" fmla="*/ 14 h 24"/>
                  <a:gd name="T32" fmla="*/ 16 w 24"/>
                  <a:gd name="T33" fmla="*/ 11 h 24"/>
                  <a:gd name="T34" fmla="*/ 15 w 24"/>
                  <a:gd name="T35" fmla="*/ 9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2" y="19"/>
                      <a:pt x="0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4" y="0"/>
                      <a:pt x="18" y="1"/>
                      <a:pt x="20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4" y="14"/>
                      <a:pt x="23" y="17"/>
                      <a:pt x="21" y="20"/>
                    </a:cubicBezTo>
                    <a:cubicBezTo>
                      <a:pt x="18" y="22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4" y="15"/>
                      <a:pt x="15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2" name="Freeform 619"/>
              <p:cNvSpPr>
                <a:spLocks noEditPoints="1"/>
              </p:cNvSpPr>
              <p:nvPr/>
            </p:nvSpPr>
            <p:spPr bwMode="auto">
              <a:xfrm>
                <a:off x="-3902075" y="2616201"/>
                <a:ext cx="50800" cy="52388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4 w 24"/>
                  <a:gd name="T7" fmla="*/ 4 h 24"/>
                  <a:gd name="T8" fmla="*/ 12 w 24"/>
                  <a:gd name="T9" fmla="*/ 0 h 24"/>
                  <a:gd name="T10" fmla="*/ 13 w 24"/>
                  <a:gd name="T11" fmla="*/ 0 h 24"/>
                  <a:gd name="T12" fmla="*/ 20 w 24"/>
                  <a:gd name="T13" fmla="*/ 3 h 24"/>
                  <a:gd name="T14" fmla="*/ 24 w 24"/>
                  <a:gd name="T15" fmla="*/ 11 h 24"/>
                  <a:gd name="T16" fmla="*/ 20 w 24"/>
                  <a:gd name="T17" fmla="*/ 20 h 24"/>
                  <a:gd name="T18" fmla="*/ 11 w 24"/>
                  <a:gd name="T19" fmla="*/ 24 h 24"/>
                  <a:gd name="T20" fmla="*/ 13 w 24"/>
                  <a:gd name="T21" fmla="*/ 8 h 24"/>
                  <a:gd name="T22" fmla="*/ 12 w 24"/>
                  <a:gd name="T23" fmla="*/ 8 h 24"/>
                  <a:gd name="T24" fmla="*/ 10 w 24"/>
                  <a:gd name="T25" fmla="*/ 10 h 24"/>
                  <a:gd name="T26" fmla="*/ 8 w 24"/>
                  <a:gd name="T27" fmla="*/ 13 h 24"/>
                  <a:gd name="T28" fmla="*/ 9 w 24"/>
                  <a:gd name="T29" fmla="*/ 15 h 24"/>
                  <a:gd name="T30" fmla="*/ 11 w 24"/>
                  <a:gd name="T31" fmla="*/ 16 h 24"/>
                  <a:gd name="T32" fmla="*/ 14 w 24"/>
                  <a:gd name="T33" fmla="*/ 14 h 24"/>
                  <a:gd name="T34" fmla="*/ 16 w 24"/>
                  <a:gd name="T35" fmla="*/ 11 h 24"/>
                  <a:gd name="T36" fmla="*/ 15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7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4" y="14"/>
                      <a:pt x="22" y="18"/>
                      <a:pt x="20" y="20"/>
                    </a:cubicBezTo>
                    <a:cubicBezTo>
                      <a:pt x="18" y="22"/>
                      <a:pt x="14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2" y="16"/>
                      <a:pt x="13" y="15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3" name="Freeform 620"/>
              <p:cNvSpPr>
                <a:spLocks noEditPoints="1"/>
              </p:cNvSpPr>
              <p:nvPr/>
            </p:nvSpPr>
            <p:spPr bwMode="auto">
              <a:xfrm>
                <a:off x="-3881437" y="2638426"/>
                <a:ext cx="52388" cy="50800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1 w 24"/>
                  <a:gd name="T5" fmla="*/ 12 h 24"/>
                  <a:gd name="T6" fmla="*/ 4 w 24"/>
                  <a:gd name="T7" fmla="*/ 4 h 24"/>
                  <a:gd name="T8" fmla="*/ 13 w 24"/>
                  <a:gd name="T9" fmla="*/ 0 h 24"/>
                  <a:gd name="T10" fmla="*/ 13 w 24"/>
                  <a:gd name="T11" fmla="*/ 0 h 24"/>
                  <a:gd name="T12" fmla="*/ 21 w 24"/>
                  <a:gd name="T13" fmla="*/ 4 h 24"/>
                  <a:gd name="T14" fmla="*/ 24 w 24"/>
                  <a:gd name="T15" fmla="*/ 12 h 24"/>
                  <a:gd name="T16" fmla="*/ 20 w 24"/>
                  <a:gd name="T17" fmla="*/ 20 h 24"/>
                  <a:gd name="T18" fmla="*/ 11 w 24"/>
                  <a:gd name="T19" fmla="*/ 24 h 24"/>
                  <a:gd name="T20" fmla="*/ 13 w 24"/>
                  <a:gd name="T21" fmla="*/ 8 h 24"/>
                  <a:gd name="T22" fmla="*/ 13 w 24"/>
                  <a:gd name="T23" fmla="*/ 8 h 24"/>
                  <a:gd name="T24" fmla="*/ 10 w 24"/>
                  <a:gd name="T25" fmla="*/ 10 h 24"/>
                  <a:gd name="T26" fmla="*/ 9 w 24"/>
                  <a:gd name="T27" fmla="*/ 13 h 24"/>
                  <a:gd name="T28" fmla="*/ 9 w 24"/>
                  <a:gd name="T29" fmla="*/ 15 h 24"/>
                  <a:gd name="T30" fmla="*/ 11 w 24"/>
                  <a:gd name="T31" fmla="*/ 16 h 24"/>
                  <a:gd name="T32" fmla="*/ 15 w 24"/>
                  <a:gd name="T33" fmla="*/ 15 h 24"/>
                  <a:gd name="T34" fmla="*/ 16 w 24"/>
                  <a:gd name="T35" fmla="*/ 12 h 24"/>
                  <a:gd name="T36" fmla="*/ 15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2" y="19"/>
                      <a:pt x="0" y="16"/>
                      <a:pt x="1" y="12"/>
                    </a:cubicBezTo>
                    <a:cubicBezTo>
                      <a:pt x="1" y="9"/>
                      <a:pt x="2" y="6"/>
                      <a:pt x="4" y="4"/>
                    </a:cubicBezTo>
                    <a:cubicBezTo>
                      <a:pt x="7" y="2"/>
                      <a:pt x="9" y="1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0" y="20"/>
                    </a:cubicBezTo>
                    <a:cubicBezTo>
                      <a:pt x="18" y="23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4" name="Freeform 621"/>
              <p:cNvSpPr>
                <a:spLocks noEditPoints="1"/>
              </p:cNvSpPr>
              <p:nvPr/>
            </p:nvSpPr>
            <p:spPr bwMode="auto">
              <a:xfrm>
                <a:off x="-3860800" y="2662238"/>
                <a:ext cx="52388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0 h 24"/>
                  <a:gd name="T4" fmla="*/ 6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12 w 25"/>
                  <a:gd name="T15" fmla="*/ 24 h 24"/>
                  <a:gd name="T16" fmla="*/ 14 w 25"/>
                  <a:gd name="T17" fmla="*/ 8 h 24"/>
                  <a:gd name="T18" fmla="*/ 11 w 25"/>
                  <a:gd name="T19" fmla="*/ 9 h 24"/>
                  <a:gd name="T20" fmla="*/ 10 w 25"/>
                  <a:gd name="T21" fmla="*/ 15 h 24"/>
                  <a:gd name="T22" fmla="*/ 12 w 25"/>
                  <a:gd name="T23" fmla="*/ 15 h 24"/>
                  <a:gd name="T24" fmla="*/ 15 w 25"/>
                  <a:gd name="T25" fmla="*/ 14 h 24"/>
                  <a:gd name="T26" fmla="*/ 17 w 25"/>
                  <a:gd name="T27" fmla="*/ 11 h 24"/>
                  <a:gd name="T28" fmla="*/ 16 w 25"/>
                  <a:gd name="T29" fmla="*/ 9 h 24"/>
                  <a:gd name="T30" fmla="*/ 14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2"/>
                      <a:pt x="4" y="20"/>
                    </a:cubicBezTo>
                    <a:cubicBezTo>
                      <a:pt x="0" y="15"/>
                      <a:pt x="1" y="8"/>
                      <a:pt x="6" y="4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5"/>
                      <a:pt x="23" y="18"/>
                      <a:pt x="21" y="21"/>
                    </a:cubicBezTo>
                    <a:cubicBezTo>
                      <a:pt x="18" y="22"/>
                      <a:pt x="15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9" y="11"/>
                      <a:pt x="9" y="13"/>
                      <a:pt x="10" y="15"/>
                    </a:cubicBezTo>
                    <a:cubicBezTo>
                      <a:pt x="11" y="15"/>
                      <a:pt x="12" y="15"/>
                      <a:pt x="12" y="15"/>
                    </a:cubicBezTo>
                    <a:cubicBezTo>
                      <a:pt x="13" y="15"/>
                      <a:pt x="15" y="15"/>
                      <a:pt x="15" y="14"/>
                    </a:cubicBezTo>
                    <a:cubicBezTo>
                      <a:pt x="16" y="14"/>
                      <a:pt x="17" y="13"/>
                      <a:pt x="17" y="11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5" name="Freeform 622"/>
              <p:cNvSpPr>
                <a:spLocks noEditPoints="1"/>
              </p:cNvSpPr>
              <p:nvPr/>
            </p:nvSpPr>
            <p:spPr bwMode="auto">
              <a:xfrm>
                <a:off x="-3841750" y="2686051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6 w 26"/>
                  <a:gd name="T5" fmla="*/ 3 h 24"/>
                  <a:gd name="T6" fmla="*/ 15 w 26"/>
                  <a:gd name="T7" fmla="*/ 0 h 24"/>
                  <a:gd name="T8" fmla="*/ 23 w 26"/>
                  <a:gd name="T9" fmla="*/ 5 h 24"/>
                  <a:gd name="T10" fmla="*/ 25 w 26"/>
                  <a:gd name="T11" fmla="*/ 13 h 24"/>
                  <a:gd name="T12" fmla="*/ 21 w 26"/>
                  <a:gd name="T13" fmla="*/ 21 h 24"/>
                  <a:gd name="T14" fmla="*/ 13 w 26"/>
                  <a:gd name="T15" fmla="*/ 24 h 24"/>
                  <a:gd name="T16" fmla="*/ 15 w 26"/>
                  <a:gd name="T17" fmla="*/ 8 h 24"/>
                  <a:gd name="T18" fmla="*/ 12 w 26"/>
                  <a:gd name="T19" fmla="*/ 9 h 24"/>
                  <a:gd name="T20" fmla="*/ 11 w 26"/>
                  <a:gd name="T21" fmla="*/ 15 h 24"/>
                  <a:gd name="T22" fmla="*/ 13 w 26"/>
                  <a:gd name="T23" fmla="*/ 16 h 24"/>
                  <a:gd name="T24" fmla="*/ 16 w 26"/>
                  <a:gd name="T25" fmla="*/ 15 h 24"/>
                  <a:gd name="T26" fmla="*/ 17 w 26"/>
                  <a:gd name="T27" fmla="*/ 12 h 24"/>
                  <a:gd name="T28" fmla="*/ 17 w 26"/>
                  <a:gd name="T29" fmla="*/ 9 h 24"/>
                  <a:gd name="T30" fmla="*/ 15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6" y="22"/>
                      <a:pt x="4" y="20"/>
                    </a:cubicBezTo>
                    <a:cubicBezTo>
                      <a:pt x="0" y="15"/>
                      <a:pt x="1" y="8"/>
                      <a:pt x="6" y="3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5" y="7"/>
                      <a:pt x="26" y="10"/>
                      <a:pt x="25" y="13"/>
                    </a:cubicBezTo>
                    <a:cubicBezTo>
                      <a:pt x="25" y="16"/>
                      <a:pt x="23" y="19"/>
                      <a:pt x="21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5" y="8"/>
                    </a:moveTo>
                    <a:cubicBezTo>
                      <a:pt x="14" y="8"/>
                      <a:pt x="12" y="9"/>
                      <a:pt x="12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9"/>
                      <a:pt x="15" y="8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6" name="Freeform 623"/>
              <p:cNvSpPr>
                <a:spLocks noEditPoints="1"/>
              </p:cNvSpPr>
              <p:nvPr/>
            </p:nvSpPr>
            <p:spPr bwMode="auto">
              <a:xfrm>
                <a:off x="-3817937" y="2711451"/>
                <a:ext cx="50800" cy="49213"/>
              </a:xfrm>
              <a:custGeom>
                <a:avLst/>
                <a:gdLst>
                  <a:gd name="T0" fmla="*/ 11 w 24"/>
                  <a:gd name="T1" fmla="*/ 23 h 23"/>
                  <a:gd name="T2" fmla="*/ 2 w 24"/>
                  <a:gd name="T3" fmla="*/ 19 h 23"/>
                  <a:gd name="T4" fmla="*/ 0 w 24"/>
                  <a:gd name="T5" fmla="*/ 15 h 23"/>
                  <a:gd name="T6" fmla="*/ 0 w 24"/>
                  <a:gd name="T7" fmla="*/ 10 h 23"/>
                  <a:gd name="T8" fmla="*/ 5 w 24"/>
                  <a:gd name="T9" fmla="*/ 3 h 23"/>
                  <a:gd name="T10" fmla="*/ 13 w 24"/>
                  <a:gd name="T11" fmla="*/ 0 h 23"/>
                  <a:gd name="T12" fmla="*/ 18 w 24"/>
                  <a:gd name="T13" fmla="*/ 1 h 23"/>
                  <a:gd name="T14" fmla="*/ 21 w 24"/>
                  <a:gd name="T15" fmla="*/ 4 h 23"/>
                  <a:gd name="T16" fmla="*/ 23 w 24"/>
                  <a:gd name="T17" fmla="*/ 13 h 23"/>
                  <a:gd name="T18" fmla="*/ 18 w 24"/>
                  <a:gd name="T19" fmla="*/ 21 h 23"/>
                  <a:gd name="T20" fmla="*/ 11 w 24"/>
                  <a:gd name="T21" fmla="*/ 23 h 23"/>
                  <a:gd name="T22" fmla="*/ 12 w 24"/>
                  <a:gd name="T23" fmla="*/ 8 h 23"/>
                  <a:gd name="T24" fmla="*/ 10 w 24"/>
                  <a:gd name="T25" fmla="*/ 9 h 23"/>
                  <a:gd name="T26" fmla="*/ 8 w 24"/>
                  <a:gd name="T27" fmla="*/ 12 h 23"/>
                  <a:gd name="T28" fmla="*/ 8 w 24"/>
                  <a:gd name="T29" fmla="*/ 13 h 23"/>
                  <a:gd name="T30" fmla="*/ 8 w 24"/>
                  <a:gd name="T31" fmla="*/ 14 h 23"/>
                  <a:gd name="T32" fmla="*/ 13 w 24"/>
                  <a:gd name="T33" fmla="*/ 14 h 23"/>
                  <a:gd name="T34" fmla="*/ 15 w 24"/>
                  <a:gd name="T35" fmla="*/ 11 h 23"/>
                  <a:gd name="T36" fmla="*/ 15 w 24"/>
                  <a:gd name="T37" fmla="*/ 9 h 23"/>
                  <a:gd name="T38" fmla="*/ 14 w 24"/>
                  <a:gd name="T39" fmla="*/ 8 h 23"/>
                  <a:gd name="T40" fmla="*/ 13 w 24"/>
                  <a:gd name="T41" fmla="*/ 8 h 23"/>
                  <a:gd name="T42" fmla="*/ 12 w 24"/>
                  <a:gd name="T4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7" y="23"/>
                      <a:pt x="4" y="22"/>
                      <a:pt x="2" y="19"/>
                    </a:cubicBezTo>
                    <a:cubicBezTo>
                      <a:pt x="1" y="18"/>
                      <a:pt x="0" y="16"/>
                      <a:pt x="0" y="15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1" y="7"/>
                      <a:pt x="2" y="4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5" y="0"/>
                      <a:pt x="16" y="1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ubicBezTo>
                      <a:pt x="23" y="7"/>
                      <a:pt x="24" y="10"/>
                      <a:pt x="23" y="13"/>
                    </a:cubicBezTo>
                    <a:cubicBezTo>
                      <a:pt x="23" y="16"/>
                      <a:pt x="21" y="19"/>
                      <a:pt x="18" y="21"/>
                    </a:cubicBezTo>
                    <a:cubicBezTo>
                      <a:pt x="16" y="22"/>
                      <a:pt x="13" y="23"/>
                      <a:pt x="11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9" y="15"/>
                      <a:pt x="12" y="15"/>
                      <a:pt x="13" y="14"/>
                    </a:cubicBezTo>
                    <a:cubicBezTo>
                      <a:pt x="14" y="14"/>
                      <a:pt x="15" y="13"/>
                      <a:pt x="15" y="11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7" name="Freeform 624"/>
              <p:cNvSpPr>
                <a:spLocks noEditPoints="1"/>
              </p:cNvSpPr>
              <p:nvPr/>
            </p:nvSpPr>
            <p:spPr bwMode="auto">
              <a:xfrm>
                <a:off x="-3897312" y="2576513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4 w 25"/>
                  <a:gd name="T5" fmla="*/ 4 h 24"/>
                  <a:gd name="T6" fmla="*/ 14 w 25"/>
                  <a:gd name="T7" fmla="*/ 0 h 24"/>
                  <a:gd name="T8" fmla="*/ 21 w 25"/>
                  <a:gd name="T9" fmla="*/ 3 h 24"/>
                  <a:gd name="T10" fmla="*/ 25 w 25"/>
                  <a:gd name="T11" fmla="*/ 11 h 24"/>
                  <a:gd name="T12" fmla="*/ 22 w 25"/>
                  <a:gd name="T13" fmla="*/ 20 h 24"/>
                  <a:gd name="T14" fmla="*/ 14 w 25"/>
                  <a:gd name="T15" fmla="*/ 24 h 24"/>
                  <a:gd name="T16" fmla="*/ 13 w 25"/>
                  <a:gd name="T17" fmla="*/ 24 h 24"/>
                  <a:gd name="T18" fmla="*/ 14 w 25"/>
                  <a:gd name="T19" fmla="*/ 8 h 24"/>
                  <a:gd name="T20" fmla="*/ 10 w 25"/>
                  <a:gd name="T21" fmla="*/ 10 h 24"/>
                  <a:gd name="T22" fmla="*/ 10 w 25"/>
                  <a:gd name="T23" fmla="*/ 15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4 h 24"/>
                  <a:gd name="T30" fmla="*/ 17 w 25"/>
                  <a:gd name="T31" fmla="*/ 11 h 24"/>
                  <a:gd name="T32" fmla="*/ 16 w 25"/>
                  <a:gd name="T33" fmla="*/ 9 h 24"/>
                  <a:gd name="T34" fmla="*/ 14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7"/>
                      <a:pt x="0" y="10"/>
                      <a:pt x="4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5" y="14"/>
                      <a:pt x="24" y="18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7" y="11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8" name="Freeform 625"/>
              <p:cNvSpPr>
                <a:spLocks noEditPoints="1"/>
              </p:cNvSpPr>
              <p:nvPr/>
            </p:nvSpPr>
            <p:spPr bwMode="auto">
              <a:xfrm>
                <a:off x="-3875087" y="2597151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5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2 w 25"/>
                  <a:gd name="T13" fmla="*/ 21 h 24"/>
                  <a:gd name="T14" fmla="*/ 13 w 25"/>
                  <a:gd name="T15" fmla="*/ 24 h 24"/>
                  <a:gd name="T16" fmla="*/ 14 w 25"/>
                  <a:gd name="T17" fmla="*/ 9 h 24"/>
                  <a:gd name="T18" fmla="*/ 11 w 25"/>
                  <a:gd name="T19" fmla="*/ 10 h 24"/>
                  <a:gd name="T20" fmla="*/ 11 w 25"/>
                  <a:gd name="T21" fmla="*/ 15 h 24"/>
                  <a:gd name="T22" fmla="*/ 13 w 25"/>
                  <a:gd name="T23" fmla="*/ 16 h 24"/>
                  <a:gd name="T24" fmla="*/ 13 w 25"/>
                  <a:gd name="T25" fmla="*/ 16 h 24"/>
                  <a:gd name="T26" fmla="*/ 16 w 25"/>
                  <a:gd name="T27" fmla="*/ 15 h 24"/>
                  <a:gd name="T28" fmla="*/ 17 w 25"/>
                  <a:gd name="T29" fmla="*/ 12 h 24"/>
                  <a:gd name="T30" fmla="*/ 16 w 25"/>
                  <a:gd name="T31" fmla="*/ 10 h 24"/>
                  <a:gd name="T32" fmla="*/ 14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7"/>
                      <a:pt x="0" y="9"/>
                      <a:pt x="5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7" y="24"/>
                      <a:pt x="13" y="24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2" y="9"/>
                      <a:pt x="11" y="10"/>
                    </a:cubicBezTo>
                    <a:cubicBezTo>
                      <a:pt x="9" y="12"/>
                      <a:pt x="9" y="14"/>
                      <a:pt x="11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9" name="Freeform 626"/>
              <p:cNvSpPr>
                <a:spLocks noEditPoints="1"/>
              </p:cNvSpPr>
              <p:nvPr/>
            </p:nvSpPr>
            <p:spPr bwMode="auto">
              <a:xfrm>
                <a:off x="-3851275" y="262096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1 h 24"/>
                  <a:gd name="T4" fmla="*/ 5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13 w 25"/>
                  <a:gd name="T15" fmla="*/ 24 h 24"/>
                  <a:gd name="T16" fmla="*/ 14 w 25"/>
                  <a:gd name="T17" fmla="*/ 8 h 24"/>
                  <a:gd name="T18" fmla="*/ 11 w 25"/>
                  <a:gd name="T19" fmla="*/ 10 h 24"/>
                  <a:gd name="T20" fmla="*/ 10 w 25"/>
                  <a:gd name="T21" fmla="*/ 15 h 24"/>
                  <a:gd name="T22" fmla="*/ 16 w 25"/>
                  <a:gd name="T23" fmla="*/ 15 h 24"/>
                  <a:gd name="T24" fmla="*/ 17 w 25"/>
                  <a:gd name="T25" fmla="*/ 12 h 24"/>
                  <a:gd name="T26" fmla="*/ 16 w 25"/>
                  <a:gd name="T27" fmla="*/ 10 h 24"/>
                  <a:gd name="T28" fmla="*/ 14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0" y="16"/>
                      <a:pt x="0" y="9"/>
                      <a:pt x="5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4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0" name="Freeform 627"/>
              <p:cNvSpPr>
                <a:spLocks noEditPoints="1"/>
              </p:cNvSpPr>
              <p:nvPr/>
            </p:nvSpPr>
            <p:spPr bwMode="auto">
              <a:xfrm>
                <a:off x="-3829050" y="26463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6 w 26"/>
                  <a:gd name="T5" fmla="*/ 3 h 24"/>
                  <a:gd name="T6" fmla="*/ 14 w 26"/>
                  <a:gd name="T7" fmla="*/ 0 h 24"/>
                  <a:gd name="T8" fmla="*/ 23 w 26"/>
                  <a:gd name="T9" fmla="*/ 4 h 24"/>
                  <a:gd name="T10" fmla="*/ 25 w 26"/>
                  <a:gd name="T11" fmla="*/ 12 h 24"/>
                  <a:gd name="T12" fmla="*/ 21 w 26"/>
                  <a:gd name="T13" fmla="*/ 21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0 w 26"/>
                  <a:gd name="T21" fmla="*/ 14 h 24"/>
                  <a:gd name="T22" fmla="*/ 13 w 26"/>
                  <a:gd name="T23" fmla="*/ 15 h 24"/>
                  <a:gd name="T24" fmla="*/ 16 w 26"/>
                  <a:gd name="T25" fmla="*/ 14 h 24"/>
                  <a:gd name="T26" fmla="*/ 17 w 26"/>
                  <a:gd name="T27" fmla="*/ 12 h 24"/>
                  <a:gd name="T28" fmla="*/ 17 w 26"/>
                  <a:gd name="T29" fmla="*/ 9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6" y="22"/>
                      <a:pt x="4" y="20"/>
                    </a:cubicBezTo>
                    <a:cubicBezTo>
                      <a:pt x="0" y="15"/>
                      <a:pt x="1" y="7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9"/>
                      <a:pt x="25" y="12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0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1" name="Freeform 628"/>
              <p:cNvSpPr>
                <a:spLocks noEditPoints="1"/>
              </p:cNvSpPr>
              <p:nvPr/>
            </p:nvSpPr>
            <p:spPr bwMode="auto">
              <a:xfrm>
                <a:off x="-3808412" y="267335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4 w 26"/>
                  <a:gd name="T3" fmla="*/ 19 h 23"/>
                  <a:gd name="T4" fmla="*/ 6 w 26"/>
                  <a:gd name="T5" fmla="*/ 2 h 23"/>
                  <a:gd name="T6" fmla="*/ 14 w 26"/>
                  <a:gd name="T7" fmla="*/ 0 h 23"/>
                  <a:gd name="T8" fmla="*/ 23 w 26"/>
                  <a:gd name="T9" fmla="*/ 4 h 23"/>
                  <a:gd name="T10" fmla="*/ 25 w 26"/>
                  <a:gd name="T11" fmla="*/ 13 h 23"/>
                  <a:gd name="T12" fmla="*/ 20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1 w 26"/>
                  <a:gd name="T19" fmla="*/ 9 h 23"/>
                  <a:gd name="T20" fmla="*/ 10 w 26"/>
                  <a:gd name="T21" fmla="*/ 14 h 23"/>
                  <a:gd name="T22" fmla="*/ 16 w 26"/>
                  <a:gd name="T23" fmla="*/ 14 h 23"/>
                  <a:gd name="T24" fmla="*/ 17 w 26"/>
                  <a:gd name="T25" fmla="*/ 12 h 23"/>
                  <a:gd name="T26" fmla="*/ 16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9" y="23"/>
                      <a:pt x="6" y="22"/>
                      <a:pt x="4" y="19"/>
                    </a:cubicBezTo>
                    <a:cubicBezTo>
                      <a:pt x="0" y="14"/>
                      <a:pt x="1" y="7"/>
                      <a:pt x="6" y="2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1" y="1"/>
                      <a:pt x="23" y="4"/>
                    </a:cubicBezTo>
                    <a:cubicBezTo>
                      <a:pt x="25" y="7"/>
                      <a:pt x="26" y="10"/>
                      <a:pt x="25" y="13"/>
                    </a:cubicBezTo>
                    <a:cubicBezTo>
                      <a:pt x="25" y="16"/>
                      <a:pt x="23" y="19"/>
                      <a:pt x="20" y="21"/>
                    </a:cubicBezTo>
                    <a:cubicBezTo>
                      <a:pt x="18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9" y="10"/>
                      <a:pt x="9" y="13"/>
                      <a:pt x="10" y="14"/>
                    </a:cubicBezTo>
                    <a:cubicBezTo>
                      <a:pt x="11" y="16"/>
                      <a:pt x="14" y="16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2" name="Freeform 629"/>
              <p:cNvSpPr>
                <a:spLocks noEditPoints="1"/>
              </p:cNvSpPr>
              <p:nvPr/>
            </p:nvSpPr>
            <p:spPr bwMode="auto">
              <a:xfrm>
                <a:off x="-3859212" y="2560638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4 h 24"/>
                  <a:gd name="T8" fmla="*/ 11 w 24"/>
                  <a:gd name="T9" fmla="*/ 0 h 24"/>
                  <a:gd name="T10" fmla="*/ 12 w 24"/>
                  <a:gd name="T11" fmla="*/ 0 h 24"/>
                  <a:gd name="T12" fmla="*/ 20 w 24"/>
                  <a:gd name="T13" fmla="*/ 3 h 24"/>
                  <a:gd name="T14" fmla="*/ 24 w 24"/>
                  <a:gd name="T15" fmla="*/ 12 h 24"/>
                  <a:gd name="T16" fmla="*/ 21 w 24"/>
                  <a:gd name="T17" fmla="*/ 21 h 24"/>
                  <a:gd name="T18" fmla="*/ 12 w 24"/>
                  <a:gd name="T19" fmla="*/ 24 h 24"/>
                  <a:gd name="T20" fmla="*/ 12 w 24"/>
                  <a:gd name="T21" fmla="*/ 8 h 24"/>
                  <a:gd name="T22" fmla="*/ 12 w 24"/>
                  <a:gd name="T23" fmla="*/ 8 h 24"/>
                  <a:gd name="T24" fmla="*/ 9 w 24"/>
                  <a:gd name="T25" fmla="*/ 10 h 24"/>
                  <a:gd name="T26" fmla="*/ 8 w 24"/>
                  <a:gd name="T27" fmla="*/ 12 h 24"/>
                  <a:gd name="T28" fmla="*/ 9 w 24"/>
                  <a:gd name="T29" fmla="*/ 15 h 24"/>
                  <a:gd name="T30" fmla="*/ 12 w 24"/>
                  <a:gd name="T31" fmla="*/ 16 h 24"/>
                  <a:gd name="T32" fmla="*/ 15 w 24"/>
                  <a:gd name="T33" fmla="*/ 15 h 24"/>
                  <a:gd name="T34" fmla="*/ 16 w 24"/>
                  <a:gd name="T35" fmla="*/ 12 h 24"/>
                  <a:gd name="T36" fmla="*/ 15 w 24"/>
                  <a:gd name="T37" fmla="*/ 9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3" name="Freeform 630"/>
              <p:cNvSpPr>
                <a:spLocks noEditPoints="1"/>
              </p:cNvSpPr>
              <p:nvPr/>
            </p:nvSpPr>
            <p:spPr bwMode="auto">
              <a:xfrm>
                <a:off x="-3835400" y="2584451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4 w 25"/>
                  <a:gd name="T3" fmla="*/ 21 h 25"/>
                  <a:gd name="T4" fmla="*/ 0 w 25"/>
                  <a:gd name="T5" fmla="*/ 13 h 25"/>
                  <a:gd name="T6" fmla="*/ 4 w 25"/>
                  <a:gd name="T7" fmla="*/ 4 h 25"/>
                  <a:gd name="T8" fmla="*/ 12 w 25"/>
                  <a:gd name="T9" fmla="*/ 0 h 25"/>
                  <a:gd name="T10" fmla="*/ 12 w 25"/>
                  <a:gd name="T11" fmla="*/ 0 h 25"/>
                  <a:gd name="T12" fmla="*/ 21 w 25"/>
                  <a:gd name="T13" fmla="*/ 4 h 25"/>
                  <a:gd name="T14" fmla="*/ 25 w 25"/>
                  <a:gd name="T15" fmla="*/ 13 h 25"/>
                  <a:gd name="T16" fmla="*/ 21 w 25"/>
                  <a:gd name="T17" fmla="*/ 21 h 25"/>
                  <a:gd name="T18" fmla="*/ 12 w 25"/>
                  <a:gd name="T19" fmla="*/ 25 h 25"/>
                  <a:gd name="T20" fmla="*/ 12 w 25"/>
                  <a:gd name="T21" fmla="*/ 8 h 25"/>
                  <a:gd name="T22" fmla="*/ 10 w 25"/>
                  <a:gd name="T23" fmla="*/ 10 h 25"/>
                  <a:gd name="T24" fmla="*/ 8 w 25"/>
                  <a:gd name="T25" fmla="*/ 12 h 25"/>
                  <a:gd name="T26" fmla="*/ 10 w 25"/>
                  <a:gd name="T27" fmla="*/ 15 h 25"/>
                  <a:gd name="T28" fmla="*/ 12 w 25"/>
                  <a:gd name="T29" fmla="*/ 16 h 25"/>
                  <a:gd name="T30" fmla="*/ 15 w 25"/>
                  <a:gd name="T31" fmla="*/ 15 h 25"/>
                  <a:gd name="T32" fmla="*/ 16 w 25"/>
                  <a:gd name="T33" fmla="*/ 13 h 25"/>
                  <a:gd name="T34" fmla="*/ 15 w 25"/>
                  <a:gd name="T35" fmla="*/ 10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9" y="25"/>
                      <a:pt x="6" y="23"/>
                      <a:pt x="4" y="21"/>
                    </a:cubicBezTo>
                    <a:cubicBezTo>
                      <a:pt x="2" y="18"/>
                      <a:pt x="0" y="16"/>
                      <a:pt x="0" y="13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6"/>
                      <a:pt x="25" y="9"/>
                      <a:pt x="25" y="13"/>
                    </a:cubicBezTo>
                    <a:cubicBezTo>
                      <a:pt x="24" y="16"/>
                      <a:pt x="23" y="19"/>
                      <a:pt x="21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4" name="Freeform 631"/>
              <p:cNvSpPr>
                <a:spLocks noEditPoints="1"/>
              </p:cNvSpPr>
              <p:nvPr/>
            </p:nvSpPr>
            <p:spPr bwMode="auto">
              <a:xfrm>
                <a:off x="-3814762" y="2609851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5 w 26"/>
                  <a:gd name="T5" fmla="*/ 3 h 24"/>
                  <a:gd name="T6" fmla="*/ 14 w 26"/>
                  <a:gd name="T7" fmla="*/ 0 h 24"/>
                  <a:gd name="T8" fmla="*/ 22 w 26"/>
                  <a:gd name="T9" fmla="*/ 4 h 24"/>
                  <a:gd name="T10" fmla="*/ 26 w 26"/>
                  <a:gd name="T11" fmla="*/ 13 h 24"/>
                  <a:gd name="T12" fmla="*/ 21 w 26"/>
                  <a:gd name="T13" fmla="*/ 21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0 w 26"/>
                  <a:gd name="T21" fmla="*/ 15 h 24"/>
                  <a:gd name="T22" fmla="*/ 13 w 26"/>
                  <a:gd name="T23" fmla="*/ 16 h 24"/>
                  <a:gd name="T24" fmla="*/ 16 w 26"/>
                  <a:gd name="T25" fmla="*/ 15 h 24"/>
                  <a:gd name="T26" fmla="*/ 17 w 26"/>
                  <a:gd name="T27" fmla="*/ 12 h 24"/>
                  <a:gd name="T28" fmla="*/ 16 w 26"/>
                  <a:gd name="T29" fmla="*/ 9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4" y="20"/>
                    </a:cubicBezTo>
                    <a:cubicBezTo>
                      <a:pt x="0" y="15"/>
                      <a:pt x="0" y="8"/>
                      <a:pt x="5" y="3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5" y="7"/>
                      <a:pt x="26" y="10"/>
                      <a:pt x="26" y="13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9" y="11"/>
                      <a:pt x="9" y="13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8" y="11"/>
                      <a:pt x="17" y="10"/>
                      <a:pt x="16" y="9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5" name="Freeform 632"/>
              <p:cNvSpPr>
                <a:spLocks noEditPoints="1"/>
              </p:cNvSpPr>
              <p:nvPr/>
            </p:nvSpPr>
            <p:spPr bwMode="auto">
              <a:xfrm>
                <a:off x="-3792537" y="263683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6 w 26"/>
                  <a:gd name="T5" fmla="*/ 3 h 24"/>
                  <a:gd name="T6" fmla="*/ 14 w 26"/>
                  <a:gd name="T7" fmla="*/ 0 h 24"/>
                  <a:gd name="T8" fmla="*/ 23 w 26"/>
                  <a:gd name="T9" fmla="*/ 5 h 24"/>
                  <a:gd name="T10" fmla="*/ 23 w 26"/>
                  <a:gd name="T11" fmla="*/ 5 h 24"/>
                  <a:gd name="T12" fmla="*/ 26 w 26"/>
                  <a:gd name="T13" fmla="*/ 14 h 24"/>
                  <a:gd name="T14" fmla="*/ 21 w 26"/>
                  <a:gd name="T15" fmla="*/ 22 h 24"/>
                  <a:gd name="T16" fmla="*/ 14 w 26"/>
                  <a:gd name="T17" fmla="*/ 24 h 24"/>
                  <a:gd name="T18" fmla="*/ 14 w 26"/>
                  <a:gd name="T19" fmla="*/ 8 h 24"/>
                  <a:gd name="T20" fmla="*/ 11 w 26"/>
                  <a:gd name="T21" fmla="*/ 9 h 24"/>
                  <a:gd name="T22" fmla="*/ 11 w 26"/>
                  <a:gd name="T23" fmla="*/ 15 h 24"/>
                  <a:gd name="T24" fmla="*/ 11 w 26"/>
                  <a:gd name="T25" fmla="*/ 15 h 24"/>
                  <a:gd name="T26" fmla="*/ 14 w 26"/>
                  <a:gd name="T27" fmla="*/ 16 h 24"/>
                  <a:gd name="T28" fmla="*/ 16 w 26"/>
                  <a:gd name="T29" fmla="*/ 15 h 24"/>
                  <a:gd name="T30" fmla="*/ 18 w 26"/>
                  <a:gd name="T31" fmla="*/ 13 h 24"/>
                  <a:gd name="T32" fmla="*/ 17 w 26"/>
                  <a:gd name="T33" fmla="*/ 10 h 24"/>
                  <a:gd name="T34" fmla="*/ 14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3"/>
                      <a:pt x="5" y="20"/>
                    </a:cubicBezTo>
                    <a:cubicBezTo>
                      <a:pt x="0" y="15"/>
                      <a:pt x="1" y="7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5" y="7"/>
                      <a:pt x="26" y="10"/>
                      <a:pt x="26" y="14"/>
                    </a:cubicBezTo>
                    <a:cubicBezTo>
                      <a:pt x="26" y="17"/>
                      <a:pt x="24" y="20"/>
                      <a:pt x="21" y="22"/>
                    </a:cubicBezTo>
                    <a:cubicBezTo>
                      <a:pt x="19" y="23"/>
                      <a:pt x="17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6" name="Freeform 633"/>
              <p:cNvSpPr>
                <a:spLocks noEditPoints="1"/>
              </p:cNvSpPr>
              <p:nvPr/>
            </p:nvSpPr>
            <p:spPr bwMode="auto">
              <a:xfrm>
                <a:off x="-3827462" y="2547938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14 w 26"/>
                  <a:gd name="T3" fmla="*/ 24 h 24"/>
                  <a:gd name="T4" fmla="*/ 14 w 26"/>
                  <a:gd name="T5" fmla="*/ 24 h 24"/>
                  <a:gd name="T6" fmla="*/ 6 w 26"/>
                  <a:gd name="T7" fmla="*/ 21 h 24"/>
                  <a:gd name="T8" fmla="*/ 5 w 26"/>
                  <a:gd name="T9" fmla="*/ 4 h 24"/>
                  <a:gd name="T10" fmla="*/ 14 w 26"/>
                  <a:gd name="T11" fmla="*/ 0 h 24"/>
                  <a:gd name="T12" fmla="*/ 22 w 26"/>
                  <a:gd name="T13" fmla="*/ 3 h 24"/>
                  <a:gd name="T14" fmla="*/ 26 w 26"/>
                  <a:gd name="T15" fmla="*/ 12 h 24"/>
                  <a:gd name="T16" fmla="*/ 23 w 26"/>
                  <a:gd name="T17" fmla="*/ 21 h 24"/>
                  <a:gd name="T18" fmla="*/ 14 w 26"/>
                  <a:gd name="T19" fmla="*/ 24 h 24"/>
                  <a:gd name="T20" fmla="*/ 14 w 26"/>
                  <a:gd name="T21" fmla="*/ 8 h 24"/>
                  <a:gd name="T22" fmla="*/ 11 w 26"/>
                  <a:gd name="T23" fmla="*/ 9 h 24"/>
                  <a:gd name="T24" fmla="*/ 11 w 26"/>
                  <a:gd name="T25" fmla="*/ 15 h 24"/>
                  <a:gd name="T26" fmla="*/ 14 w 26"/>
                  <a:gd name="T27" fmla="*/ 16 h 24"/>
                  <a:gd name="T28" fmla="*/ 14 w 26"/>
                  <a:gd name="T29" fmla="*/ 16 h 24"/>
                  <a:gd name="T30" fmla="*/ 17 w 26"/>
                  <a:gd name="T31" fmla="*/ 15 h 24"/>
                  <a:gd name="T32" fmla="*/ 18 w 26"/>
                  <a:gd name="T33" fmla="*/ 12 h 24"/>
                  <a:gd name="T34" fmla="*/ 17 w 26"/>
                  <a:gd name="T35" fmla="*/ 9 h 24"/>
                  <a:gd name="T36" fmla="*/ 14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1" y="24"/>
                      <a:pt x="8" y="23"/>
                      <a:pt x="6" y="21"/>
                    </a:cubicBezTo>
                    <a:cubicBezTo>
                      <a:pt x="1" y="16"/>
                      <a:pt x="0" y="9"/>
                      <a:pt x="5" y="4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5" y="6"/>
                      <a:pt x="26" y="9"/>
                      <a:pt x="26" y="12"/>
                    </a:cubicBezTo>
                    <a:cubicBezTo>
                      <a:pt x="26" y="15"/>
                      <a:pt x="25" y="19"/>
                      <a:pt x="23" y="21"/>
                    </a:cubicBezTo>
                    <a:cubicBezTo>
                      <a:pt x="21" y="23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7" name="Freeform 634"/>
              <p:cNvSpPr>
                <a:spLocks noEditPoints="1"/>
              </p:cNvSpPr>
              <p:nvPr/>
            </p:nvSpPr>
            <p:spPr bwMode="auto">
              <a:xfrm>
                <a:off x="-3778250" y="2524126"/>
                <a:ext cx="84138" cy="82550"/>
              </a:xfrm>
              <a:custGeom>
                <a:avLst/>
                <a:gdLst>
                  <a:gd name="T0" fmla="*/ 21 w 39"/>
                  <a:gd name="T1" fmla="*/ 38 h 38"/>
                  <a:gd name="T2" fmla="*/ 19 w 39"/>
                  <a:gd name="T3" fmla="*/ 38 h 38"/>
                  <a:gd name="T4" fmla="*/ 6 w 39"/>
                  <a:gd name="T5" fmla="*/ 32 h 38"/>
                  <a:gd name="T6" fmla="*/ 1 w 39"/>
                  <a:gd name="T7" fmla="*/ 19 h 38"/>
                  <a:gd name="T8" fmla="*/ 6 w 39"/>
                  <a:gd name="T9" fmla="*/ 5 h 38"/>
                  <a:gd name="T10" fmla="*/ 19 w 39"/>
                  <a:gd name="T11" fmla="*/ 0 h 38"/>
                  <a:gd name="T12" fmla="*/ 33 w 39"/>
                  <a:gd name="T13" fmla="*/ 7 h 38"/>
                  <a:gd name="T14" fmla="*/ 39 w 39"/>
                  <a:gd name="T15" fmla="*/ 21 h 38"/>
                  <a:gd name="T16" fmla="*/ 33 w 39"/>
                  <a:gd name="T17" fmla="*/ 34 h 38"/>
                  <a:gd name="T18" fmla="*/ 21 w 39"/>
                  <a:gd name="T19" fmla="*/ 38 h 38"/>
                  <a:gd name="T20" fmla="*/ 18 w 39"/>
                  <a:gd name="T21" fmla="*/ 8 h 38"/>
                  <a:gd name="T22" fmla="*/ 11 w 39"/>
                  <a:gd name="T23" fmla="*/ 11 h 38"/>
                  <a:gd name="T24" fmla="*/ 9 w 39"/>
                  <a:gd name="T25" fmla="*/ 18 h 38"/>
                  <a:gd name="T26" fmla="*/ 12 w 39"/>
                  <a:gd name="T27" fmla="*/ 26 h 38"/>
                  <a:gd name="T28" fmla="*/ 20 w 39"/>
                  <a:gd name="T29" fmla="*/ 30 h 38"/>
                  <a:gd name="T30" fmla="*/ 27 w 39"/>
                  <a:gd name="T31" fmla="*/ 28 h 38"/>
                  <a:gd name="T32" fmla="*/ 30 w 39"/>
                  <a:gd name="T33" fmla="*/ 21 h 38"/>
                  <a:gd name="T34" fmla="*/ 27 w 39"/>
                  <a:gd name="T35" fmla="*/ 12 h 38"/>
                  <a:gd name="T36" fmla="*/ 19 w 39"/>
                  <a:gd name="T37" fmla="*/ 8 h 38"/>
                  <a:gd name="T38" fmla="*/ 18 w 39"/>
                  <a:gd name="T3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4" y="38"/>
                      <a:pt x="9" y="35"/>
                      <a:pt x="6" y="32"/>
                    </a:cubicBezTo>
                    <a:cubicBezTo>
                      <a:pt x="3" y="28"/>
                      <a:pt x="1" y="24"/>
                      <a:pt x="1" y="19"/>
                    </a:cubicBezTo>
                    <a:cubicBezTo>
                      <a:pt x="0" y="14"/>
                      <a:pt x="2" y="9"/>
                      <a:pt x="6" y="5"/>
                    </a:cubicBezTo>
                    <a:cubicBezTo>
                      <a:pt x="9" y="2"/>
                      <a:pt x="14" y="0"/>
                      <a:pt x="19" y="0"/>
                    </a:cubicBezTo>
                    <a:cubicBezTo>
                      <a:pt x="24" y="0"/>
                      <a:pt x="29" y="3"/>
                      <a:pt x="33" y="7"/>
                    </a:cubicBezTo>
                    <a:cubicBezTo>
                      <a:pt x="37" y="11"/>
                      <a:pt x="39" y="16"/>
                      <a:pt x="39" y="21"/>
                    </a:cubicBezTo>
                    <a:cubicBezTo>
                      <a:pt x="39" y="26"/>
                      <a:pt x="36" y="31"/>
                      <a:pt x="33" y="34"/>
                    </a:cubicBezTo>
                    <a:cubicBezTo>
                      <a:pt x="29" y="37"/>
                      <a:pt x="25" y="38"/>
                      <a:pt x="21" y="38"/>
                    </a:cubicBezTo>
                    <a:close/>
                    <a:moveTo>
                      <a:pt x="18" y="8"/>
                    </a:moveTo>
                    <a:cubicBezTo>
                      <a:pt x="15" y="8"/>
                      <a:pt x="13" y="9"/>
                      <a:pt x="11" y="11"/>
                    </a:cubicBezTo>
                    <a:cubicBezTo>
                      <a:pt x="9" y="13"/>
                      <a:pt x="9" y="15"/>
                      <a:pt x="9" y="18"/>
                    </a:cubicBezTo>
                    <a:cubicBezTo>
                      <a:pt x="9" y="21"/>
                      <a:pt x="10" y="24"/>
                      <a:pt x="12" y="26"/>
                    </a:cubicBezTo>
                    <a:cubicBezTo>
                      <a:pt x="14" y="28"/>
                      <a:pt x="17" y="30"/>
                      <a:pt x="20" y="30"/>
                    </a:cubicBezTo>
                    <a:cubicBezTo>
                      <a:pt x="22" y="30"/>
                      <a:pt x="25" y="30"/>
                      <a:pt x="27" y="28"/>
                    </a:cubicBezTo>
                    <a:cubicBezTo>
                      <a:pt x="29" y="26"/>
                      <a:pt x="30" y="24"/>
                      <a:pt x="30" y="21"/>
                    </a:cubicBezTo>
                    <a:cubicBezTo>
                      <a:pt x="31" y="18"/>
                      <a:pt x="29" y="15"/>
                      <a:pt x="27" y="12"/>
                    </a:cubicBezTo>
                    <a:cubicBezTo>
                      <a:pt x="25" y="10"/>
                      <a:pt x="22" y="8"/>
                      <a:pt x="19" y="8"/>
                    </a:cubicBezTo>
                    <a:lnTo>
                      <a:pt x="1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8" name="Freeform 635"/>
              <p:cNvSpPr>
                <a:spLocks noEditPoints="1"/>
              </p:cNvSpPr>
              <p:nvPr/>
            </p:nvSpPr>
            <p:spPr bwMode="auto">
              <a:xfrm>
                <a:off x="-3800475" y="2573338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5 w 26"/>
                  <a:gd name="T5" fmla="*/ 3 h 24"/>
                  <a:gd name="T6" fmla="*/ 13 w 26"/>
                  <a:gd name="T7" fmla="*/ 0 h 24"/>
                  <a:gd name="T8" fmla="*/ 23 w 26"/>
                  <a:gd name="T9" fmla="*/ 4 h 24"/>
                  <a:gd name="T10" fmla="*/ 26 w 26"/>
                  <a:gd name="T11" fmla="*/ 13 h 24"/>
                  <a:gd name="T12" fmla="*/ 22 w 26"/>
                  <a:gd name="T13" fmla="*/ 21 h 24"/>
                  <a:gd name="T14" fmla="*/ 14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5 h 24"/>
                  <a:gd name="T24" fmla="*/ 18 w 26"/>
                  <a:gd name="T25" fmla="*/ 13 h 24"/>
                  <a:gd name="T26" fmla="*/ 17 w 26"/>
                  <a:gd name="T27" fmla="*/ 9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7" y="23"/>
                      <a:pt x="5" y="20"/>
                    </a:cubicBezTo>
                    <a:cubicBezTo>
                      <a:pt x="0" y="16"/>
                      <a:pt x="0" y="8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10"/>
                      <a:pt x="26" y="13"/>
                    </a:cubicBezTo>
                    <a:cubicBezTo>
                      <a:pt x="26" y="16"/>
                      <a:pt x="25" y="19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9" y="10"/>
                      <a:pt x="9" y="13"/>
                      <a:pt x="11" y="15"/>
                    </a:cubicBezTo>
                    <a:cubicBezTo>
                      <a:pt x="12" y="16"/>
                      <a:pt x="15" y="17"/>
                      <a:pt x="17" y="15"/>
                    </a:cubicBezTo>
                    <a:cubicBezTo>
                      <a:pt x="18" y="14"/>
                      <a:pt x="18" y="13"/>
                      <a:pt x="18" y="13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9" name="Freeform 636"/>
              <p:cNvSpPr>
                <a:spLocks noEditPoints="1"/>
              </p:cNvSpPr>
              <p:nvPr/>
            </p:nvSpPr>
            <p:spPr bwMode="auto">
              <a:xfrm>
                <a:off x="-3778250" y="2600326"/>
                <a:ext cx="58738" cy="52388"/>
              </a:xfrm>
              <a:custGeom>
                <a:avLst/>
                <a:gdLst>
                  <a:gd name="T0" fmla="*/ 14 w 27"/>
                  <a:gd name="T1" fmla="*/ 25 h 25"/>
                  <a:gd name="T2" fmla="*/ 5 w 27"/>
                  <a:gd name="T3" fmla="*/ 21 h 25"/>
                  <a:gd name="T4" fmla="*/ 6 w 27"/>
                  <a:gd name="T5" fmla="*/ 3 h 25"/>
                  <a:gd name="T6" fmla="*/ 14 w 27"/>
                  <a:gd name="T7" fmla="*/ 0 h 25"/>
                  <a:gd name="T8" fmla="*/ 23 w 27"/>
                  <a:gd name="T9" fmla="*/ 5 h 25"/>
                  <a:gd name="T10" fmla="*/ 26 w 27"/>
                  <a:gd name="T11" fmla="*/ 14 h 25"/>
                  <a:gd name="T12" fmla="*/ 22 w 27"/>
                  <a:gd name="T13" fmla="*/ 22 h 25"/>
                  <a:gd name="T14" fmla="*/ 14 w 27"/>
                  <a:gd name="T15" fmla="*/ 25 h 25"/>
                  <a:gd name="T16" fmla="*/ 14 w 27"/>
                  <a:gd name="T17" fmla="*/ 8 h 25"/>
                  <a:gd name="T18" fmla="*/ 11 w 27"/>
                  <a:gd name="T19" fmla="*/ 9 h 25"/>
                  <a:gd name="T20" fmla="*/ 11 w 27"/>
                  <a:gd name="T21" fmla="*/ 15 h 25"/>
                  <a:gd name="T22" fmla="*/ 14 w 27"/>
                  <a:gd name="T23" fmla="*/ 17 h 25"/>
                  <a:gd name="T24" fmla="*/ 17 w 27"/>
                  <a:gd name="T25" fmla="*/ 16 h 25"/>
                  <a:gd name="T26" fmla="*/ 18 w 27"/>
                  <a:gd name="T27" fmla="*/ 13 h 25"/>
                  <a:gd name="T28" fmla="*/ 17 w 27"/>
                  <a:gd name="T29" fmla="*/ 10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1" y="25"/>
                      <a:pt x="7" y="23"/>
                      <a:pt x="5" y="21"/>
                    </a:cubicBezTo>
                    <a:cubicBezTo>
                      <a:pt x="0" y="15"/>
                      <a:pt x="1" y="8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5" y="7"/>
                      <a:pt x="27" y="11"/>
                      <a:pt x="26" y="14"/>
                    </a:cubicBezTo>
                    <a:cubicBezTo>
                      <a:pt x="26" y="17"/>
                      <a:pt x="25" y="20"/>
                      <a:pt x="22" y="22"/>
                    </a:cubicBezTo>
                    <a:cubicBezTo>
                      <a:pt x="20" y="24"/>
                      <a:pt x="17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2" y="16"/>
                      <a:pt x="13" y="17"/>
                      <a:pt x="14" y="17"/>
                    </a:cubicBezTo>
                    <a:cubicBezTo>
                      <a:pt x="15" y="17"/>
                      <a:pt x="16" y="16"/>
                      <a:pt x="17" y="16"/>
                    </a:cubicBezTo>
                    <a:cubicBezTo>
                      <a:pt x="18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0" name="Freeform 637"/>
              <p:cNvSpPr>
                <a:spLocks noEditPoints="1"/>
              </p:cNvSpPr>
              <p:nvPr/>
            </p:nvSpPr>
            <p:spPr bwMode="auto">
              <a:xfrm>
                <a:off x="-3797300" y="274955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1 w 26"/>
                  <a:gd name="T3" fmla="*/ 23 h 23"/>
                  <a:gd name="T4" fmla="*/ 4 w 26"/>
                  <a:gd name="T5" fmla="*/ 18 h 23"/>
                  <a:gd name="T6" fmla="*/ 8 w 26"/>
                  <a:gd name="T7" fmla="*/ 2 h 23"/>
                  <a:gd name="T8" fmla="*/ 15 w 26"/>
                  <a:gd name="T9" fmla="*/ 0 h 23"/>
                  <a:gd name="T10" fmla="*/ 24 w 26"/>
                  <a:gd name="T11" fmla="*/ 5 h 23"/>
                  <a:gd name="T12" fmla="*/ 25 w 26"/>
                  <a:gd name="T13" fmla="*/ 14 h 23"/>
                  <a:gd name="T14" fmla="*/ 20 w 26"/>
                  <a:gd name="T15" fmla="*/ 21 h 23"/>
                  <a:gd name="T16" fmla="*/ 13 w 26"/>
                  <a:gd name="T17" fmla="*/ 23 h 23"/>
                  <a:gd name="T18" fmla="*/ 15 w 26"/>
                  <a:gd name="T19" fmla="*/ 8 h 23"/>
                  <a:gd name="T20" fmla="*/ 12 w 26"/>
                  <a:gd name="T21" fmla="*/ 9 h 23"/>
                  <a:gd name="T22" fmla="*/ 10 w 26"/>
                  <a:gd name="T23" fmla="*/ 14 h 23"/>
                  <a:gd name="T24" fmla="*/ 12 w 26"/>
                  <a:gd name="T25" fmla="*/ 15 h 23"/>
                  <a:gd name="T26" fmla="*/ 16 w 26"/>
                  <a:gd name="T27" fmla="*/ 14 h 23"/>
                  <a:gd name="T28" fmla="*/ 18 w 26"/>
                  <a:gd name="T29" fmla="*/ 12 h 23"/>
                  <a:gd name="T30" fmla="*/ 17 w 26"/>
                  <a:gd name="T31" fmla="*/ 10 h 23"/>
                  <a:gd name="T32" fmla="*/ 15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8" y="22"/>
                      <a:pt x="5" y="21"/>
                      <a:pt x="4" y="18"/>
                    </a:cubicBezTo>
                    <a:cubicBezTo>
                      <a:pt x="0" y="13"/>
                      <a:pt x="2" y="6"/>
                      <a:pt x="8" y="2"/>
                    </a:cubicBezTo>
                    <a:cubicBezTo>
                      <a:pt x="10" y="1"/>
                      <a:pt x="12" y="0"/>
                      <a:pt x="15" y="0"/>
                    </a:cubicBezTo>
                    <a:cubicBezTo>
                      <a:pt x="19" y="0"/>
                      <a:pt x="22" y="2"/>
                      <a:pt x="24" y="5"/>
                    </a:cubicBezTo>
                    <a:cubicBezTo>
                      <a:pt x="26" y="8"/>
                      <a:pt x="26" y="11"/>
                      <a:pt x="25" y="14"/>
                    </a:cubicBezTo>
                    <a:cubicBezTo>
                      <a:pt x="25" y="17"/>
                      <a:pt x="23" y="20"/>
                      <a:pt x="20" y="21"/>
                    </a:cubicBezTo>
                    <a:cubicBezTo>
                      <a:pt x="18" y="23"/>
                      <a:pt x="16" y="23"/>
                      <a:pt x="13" y="23"/>
                    </a:cubicBezTo>
                    <a:close/>
                    <a:moveTo>
                      <a:pt x="15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10" y="12"/>
                      <a:pt x="10" y="14"/>
                    </a:cubicBezTo>
                    <a:cubicBezTo>
                      <a:pt x="11" y="15"/>
                      <a:pt x="12" y="15"/>
                      <a:pt x="12" y="15"/>
                    </a:cubicBezTo>
                    <a:cubicBezTo>
                      <a:pt x="13" y="15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8" y="12"/>
                    </a:cubicBezTo>
                    <a:cubicBezTo>
                      <a:pt x="18" y="11"/>
                      <a:pt x="18" y="10"/>
                      <a:pt x="17" y="10"/>
                    </a:cubicBezTo>
                    <a:cubicBezTo>
                      <a:pt x="17" y="9"/>
                      <a:pt x="16" y="8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1" name="Freeform 638"/>
              <p:cNvSpPr>
                <a:spLocks noEditPoints="1"/>
              </p:cNvSpPr>
              <p:nvPr/>
            </p:nvSpPr>
            <p:spPr bwMode="auto">
              <a:xfrm>
                <a:off x="-3779837" y="2778126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7 h 23"/>
                  <a:gd name="T4" fmla="*/ 8 w 26"/>
                  <a:gd name="T5" fmla="*/ 1 h 23"/>
                  <a:gd name="T6" fmla="*/ 14 w 26"/>
                  <a:gd name="T7" fmla="*/ 0 h 23"/>
                  <a:gd name="T8" fmla="*/ 24 w 26"/>
                  <a:gd name="T9" fmla="*/ 5 h 23"/>
                  <a:gd name="T10" fmla="*/ 25 w 26"/>
                  <a:gd name="T11" fmla="*/ 14 h 23"/>
                  <a:gd name="T12" fmla="*/ 19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1 h 23"/>
                  <a:gd name="T26" fmla="*/ 17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5" y="21"/>
                      <a:pt x="3" y="17"/>
                    </a:cubicBezTo>
                    <a:cubicBezTo>
                      <a:pt x="0" y="12"/>
                      <a:pt x="2" y="5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2" y="2"/>
                      <a:pt x="24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4" y="17"/>
                      <a:pt x="22" y="19"/>
                      <a:pt x="19" y="21"/>
                    </a:cubicBezTo>
                    <a:cubicBezTo>
                      <a:pt x="17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2"/>
                      <a:pt x="10" y="13"/>
                    </a:cubicBezTo>
                    <a:cubicBezTo>
                      <a:pt x="11" y="15"/>
                      <a:pt x="13" y="15"/>
                      <a:pt x="15" y="14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2" name="Freeform 639"/>
              <p:cNvSpPr>
                <a:spLocks noEditPoints="1"/>
              </p:cNvSpPr>
              <p:nvPr/>
            </p:nvSpPr>
            <p:spPr bwMode="auto">
              <a:xfrm>
                <a:off x="-3763962" y="2803526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8 h 23"/>
                  <a:gd name="T4" fmla="*/ 8 w 26"/>
                  <a:gd name="T5" fmla="*/ 2 h 23"/>
                  <a:gd name="T6" fmla="*/ 14 w 26"/>
                  <a:gd name="T7" fmla="*/ 0 h 23"/>
                  <a:gd name="T8" fmla="*/ 24 w 26"/>
                  <a:gd name="T9" fmla="*/ 6 h 23"/>
                  <a:gd name="T10" fmla="*/ 25 w 26"/>
                  <a:gd name="T11" fmla="*/ 15 h 23"/>
                  <a:gd name="T12" fmla="*/ 18 w 26"/>
                  <a:gd name="T13" fmla="*/ 22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9 h 23"/>
                  <a:gd name="T20" fmla="*/ 10 w 26"/>
                  <a:gd name="T21" fmla="*/ 14 h 23"/>
                  <a:gd name="T22" fmla="*/ 13 w 26"/>
                  <a:gd name="T23" fmla="*/ 15 h 23"/>
                  <a:gd name="T24" fmla="*/ 15 w 26"/>
                  <a:gd name="T25" fmla="*/ 15 h 23"/>
                  <a:gd name="T26" fmla="*/ 17 w 26"/>
                  <a:gd name="T27" fmla="*/ 12 h 23"/>
                  <a:gd name="T28" fmla="*/ 17 w 26"/>
                  <a:gd name="T29" fmla="*/ 10 h 23"/>
                  <a:gd name="T30" fmla="*/ 14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1"/>
                      <a:pt x="3" y="18"/>
                    </a:cubicBezTo>
                    <a:cubicBezTo>
                      <a:pt x="0" y="12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1" y="21"/>
                      <a:pt x="18" y="22"/>
                    </a:cubicBezTo>
                    <a:cubicBezTo>
                      <a:pt x="17" y="23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0" y="15"/>
                      <a:pt x="11" y="15"/>
                      <a:pt x="13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3" name="Freeform 640"/>
              <p:cNvSpPr>
                <a:spLocks noEditPoints="1"/>
              </p:cNvSpPr>
              <p:nvPr/>
            </p:nvSpPr>
            <p:spPr bwMode="auto">
              <a:xfrm>
                <a:off x="-3751262" y="283368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6 h 23"/>
                  <a:gd name="T4" fmla="*/ 9 w 26"/>
                  <a:gd name="T5" fmla="*/ 1 h 23"/>
                  <a:gd name="T6" fmla="*/ 14 w 26"/>
                  <a:gd name="T7" fmla="*/ 0 h 23"/>
                  <a:gd name="T8" fmla="*/ 25 w 26"/>
                  <a:gd name="T9" fmla="*/ 6 h 23"/>
                  <a:gd name="T10" fmla="*/ 25 w 26"/>
                  <a:gd name="T11" fmla="*/ 15 h 23"/>
                  <a:gd name="T12" fmla="*/ 18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2 h 23"/>
                  <a:gd name="T26" fmla="*/ 17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0"/>
                      <a:pt x="3" y="16"/>
                    </a:cubicBezTo>
                    <a:cubicBezTo>
                      <a:pt x="0" y="11"/>
                      <a:pt x="3" y="4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1" y="20"/>
                      <a:pt x="18" y="21"/>
                    </a:cubicBezTo>
                    <a:cubicBezTo>
                      <a:pt x="17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1" y="14"/>
                      <a:pt x="13" y="15"/>
                      <a:pt x="15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7" y="8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4" name="Freeform 641"/>
              <p:cNvSpPr>
                <a:spLocks noEditPoints="1"/>
              </p:cNvSpPr>
              <p:nvPr/>
            </p:nvSpPr>
            <p:spPr bwMode="auto">
              <a:xfrm>
                <a:off x="-3738562" y="2862263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2 w 26"/>
                  <a:gd name="T3" fmla="*/ 16 h 23"/>
                  <a:gd name="T4" fmla="*/ 9 w 26"/>
                  <a:gd name="T5" fmla="*/ 1 h 23"/>
                  <a:gd name="T6" fmla="*/ 14 w 26"/>
                  <a:gd name="T7" fmla="*/ 0 h 23"/>
                  <a:gd name="T8" fmla="*/ 25 w 26"/>
                  <a:gd name="T9" fmla="*/ 7 h 23"/>
                  <a:gd name="T10" fmla="*/ 24 w 26"/>
                  <a:gd name="T11" fmla="*/ 16 h 23"/>
                  <a:gd name="T12" fmla="*/ 17 w 26"/>
                  <a:gd name="T13" fmla="*/ 22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2 h 23"/>
                  <a:gd name="T26" fmla="*/ 17 w 26"/>
                  <a:gd name="T27" fmla="*/ 10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0"/>
                      <a:pt x="2" y="16"/>
                    </a:cubicBezTo>
                    <a:cubicBezTo>
                      <a:pt x="0" y="10"/>
                      <a:pt x="3" y="4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9" y="0"/>
                      <a:pt x="23" y="3"/>
                      <a:pt x="25" y="7"/>
                    </a:cubicBezTo>
                    <a:cubicBezTo>
                      <a:pt x="26" y="10"/>
                      <a:pt x="26" y="13"/>
                      <a:pt x="24" y="16"/>
                    </a:cubicBezTo>
                    <a:cubicBezTo>
                      <a:pt x="23" y="19"/>
                      <a:pt x="21" y="21"/>
                      <a:pt x="17" y="22"/>
                    </a:cubicBezTo>
                    <a:cubicBezTo>
                      <a:pt x="16" y="23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3" y="15"/>
                      <a:pt x="15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5" name="Freeform 642"/>
              <p:cNvSpPr>
                <a:spLocks noEditPoints="1"/>
              </p:cNvSpPr>
              <p:nvPr/>
            </p:nvSpPr>
            <p:spPr bwMode="auto">
              <a:xfrm>
                <a:off x="-3725862" y="2889251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6 h 24"/>
                  <a:gd name="T4" fmla="*/ 2 w 25"/>
                  <a:gd name="T5" fmla="*/ 7 h 24"/>
                  <a:gd name="T6" fmla="*/ 9 w 25"/>
                  <a:gd name="T7" fmla="*/ 1 h 24"/>
                  <a:gd name="T8" fmla="*/ 18 w 25"/>
                  <a:gd name="T9" fmla="*/ 2 h 24"/>
                  <a:gd name="T10" fmla="*/ 24 w 25"/>
                  <a:gd name="T11" fmla="*/ 8 h 24"/>
                  <a:gd name="T12" fmla="*/ 23 w 25"/>
                  <a:gd name="T13" fmla="*/ 17 h 24"/>
                  <a:gd name="T14" fmla="*/ 16 w 25"/>
                  <a:gd name="T15" fmla="*/ 23 h 24"/>
                  <a:gd name="T16" fmla="*/ 12 w 25"/>
                  <a:gd name="T17" fmla="*/ 24 h 24"/>
                  <a:gd name="T18" fmla="*/ 13 w 25"/>
                  <a:gd name="T19" fmla="*/ 9 h 24"/>
                  <a:gd name="T20" fmla="*/ 11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4 w 25"/>
                  <a:gd name="T27" fmla="*/ 15 h 24"/>
                  <a:gd name="T28" fmla="*/ 16 w 25"/>
                  <a:gd name="T29" fmla="*/ 13 h 24"/>
                  <a:gd name="T30" fmla="*/ 16 w 25"/>
                  <a:gd name="T31" fmla="*/ 11 h 24"/>
                  <a:gd name="T32" fmla="*/ 15 w 25"/>
                  <a:gd name="T33" fmla="*/ 9 h 24"/>
                  <a:gd name="T34" fmla="*/ 13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2" y="21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5"/>
                      <a:pt x="6" y="3"/>
                      <a:pt x="9" y="1"/>
                    </a:cubicBezTo>
                    <a:cubicBezTo>
                      <a:pt x="12" y="0"/>
                      <a:pt x="15" y="0"/>
                      <a:pt x="18" y="2"/>
                    </a:cubicBezTo>
                    <a:cubicBezTo>
                      <a:pt x="21" y="3"/>
                      <a:pt x="23" y="5"/>
                      <a:pt x="24" y="8"/>
                    </a:cubicBezTo>
                    <a:cubicBezTo>
                      <a:pt x="25" y="11"/>
                      <a:pt x="25" y="14"/>
                      <a:pt x="23" y="17"/>
                    </a:cubicBezTo>
                    <a:cubicBezTo>
                      <a:pt x="22" y="20"/>
                      <a:pt x="19" y="22"/>
                      <a:pt x="16" y="23"/>
                    </a:cubicBezTo>
                    <a:cubicBezTo>
                      <a:pt x="15" y="23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2" y="9"/>
                      <a:pt x="11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6" name="Freeform 643"/>
              <p:cNvSpPr>
                <a:spLocks noEditPoints="1"/>
              </p:cNvSpPr>
              <p:nvPr/>
            </p:nvSpPr>
            <p:spPr bwMode="auto">
              <a:xfrm>
                <a:off x="-3762375" y="2740026"/>
                <a:ext cx="58738" cy="50800"/>
              </a:xfrm>
              <a:custGeom>
                <a:avLst/>
                <a:gdLst>
                  <a:gd name="T0" fmla="*/ 14 w 27"/>
                  <a:gd name="T1" fmla="*/ 24 h 24"/>
                  <a:gd name="T2" fmla="*/ 4 w 27"/>
                  <a:gd name="T3" fmla="*/ 18 h 24"/>
                  <a:gd name="T4" fmla="*/ 8 w 27"/>
                  <a:gd name="T5" fmla="*/ 2 h 24"/>
                  <a:gd name="T6" fmla="*/ 14 w 27"/>
                  <a:gd name="T7" fmla="*/ 0 h 24"/>
                  <a:gd name="T8" fmla="*/ 24 w 27"/>
                  <a:gd name="T9" fmla="*/ 6 h 24"/>
                  <a:gd name="T10" fmla="*/ 26 w 27"/>
                  <a:gd name="T11" fmla="*/ 15 h 24"/>
                  <a:gd name="T12" fmla="*/ 20 w 27"/>
                  <a:gd name="T13" fmla="*/ 22 h 24"/>
                  <a:gd name="T14" fmla="*/ 14 w 27"/>
                  <a:gd name="T15" fmla="*/ 24 h 24"/>
                  <a:gd name="T16" fmla="*/ 14 w 27"/>
                  <a:gd name="T17" fmla="*/ 8 h 24"/>
                  <a:gd name="T18" fmla="*/ 12 w 27"/>
                  <a:gd name="T19" fmla="*/ 9 h 24"/>
                  <a:gd name="T20" fmla="*/ 11 w 27"/>
                  <a:gd name="T21" fmla="*/ 14 h 24"/>
                  <a:gd name="T22" fmla="*/ 16 w 27"/>
                  <a:gd name="T23" fmla="*/ 15 h 24"/>
                  <a:gd name="T24" fmla="*/ 18 w 27"/>
                  <a:gd name="T25" fmla="*/ 13 h 24"/>
                  <a:gd name="T26" fmla="*/ 18 w 27"/>
                  <a:gd name="T27" fmla="*/ 10 h 24"/>
                  <a:gd name="T28" fmla="*/ 14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0" y="24"/>
                      <a:pt x="6" y="22"/>
                      <a:pt x="4" y="18"/>
                    </a:cubicBezTo>
                    <a:cubicBezTo>
                      <a:pt x="0" y="13"/>
                      <a:pt x="2" y="6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9" y="0"/>
                      <a:pt x="22" y="2"/>
                      <a:pt x="24" y="6"/>
                    </a:cubicBezTo>
                    <a:cubicBezTo>
                      <a:pt x="26" y="8"/>
                      <a:pt x="27" y="11"/>
                      <a:pt x="26" y="15"/>
                    </a:cubicBezTo>
                    <a:cubicBezTo>
                      <a:pt x="25" y="18"/>
                      <a:pt x="23" y="20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2" y="16"/>
                      <a:pt x="14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7" name="Freeform 644"/>
              <p:cNvSpPr>
                <a:spLocks noEditPoints="1"/>
              </p:cNvSpPr>
              <p:nvPr/>
            </p:nvSpPr>
            <p:spPr bwMode="auto">
              <a:xfrm>
                <a:off x="-3744912" y="27670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0 w 26"/>
                  <a:gd name="T3" fmla="*/ 24 h 24"/>
                  <a:gd name="T4" fmla="*/ 3 w 26"/>
                  <a:gd name="T5" fmla="*/ 18 h 24"/>
                  <a:gd name="T6" fmla="*/ 8 w 26"/>
                  <a:gd name="T7" fmla="*/ 2 h 24"/>
                  <a:gd name="T8" fmla="*/ 14 w 26"/>
                  <a:gd name="T9" fmla="*/ 0 h 24"/>
                  <a:gd name="T10" fmla="*/ 24 w 26"/>
                  <a:gd name="T11" fmla="*/ 6 h 24"/>
                  <a:gd name="T12" fmla="*/ 25 w 26"/>
                  <a:gd name="T13" fmla="*/ 16 h 24"/>
                  <a:gd name="T14" fmla="*/ 19 w 26"/>
                  <a:gd name="T15" fmla="*/ 23 h 24"/>
                  <a:gd name="T16" fmla="*/ 13 w 26"/>
                  <a:gd name="T17" fmla="*/ 24 h 24"/>
                  <a:gd name="T18" fmla="*/ 14 w 26"/>
                  <a:gd name="T19" fmla="*/ 8 h 24"/>
                  <a:gd name="T20" fmla="*/ 12 w 26"/>
                  <a:gd name="T21" fmla="*/ 9 h 24"/>
                  <a:gd name="T22" fmla="*/ 10 w 26"/>
                  <a:gd name="T23" fmla="*/ 14 h 24"/>
                  <a:gd name="T24" fmla="*/ 12 w 26"/>
                  <a:gd name="T25" fmla="*/ 16 h 24"/>
                  <a:gd name="T26" fmla="*/ 16 w 26"/>
                  <a:gd name="T27" fmla="*/ 15 h 24"/>
                  <a:gd name="T28" fmla="*/ 18 w 26"/>
                  <a:gd name="T29" fmla="*/ 13 h 24"/>
                  <a:gd name="T30" fmla="*/ 17 w 26"/>
                  <a:gd name="T31" fmla="*/ 10 h 24"/>
                  <a:gd name="T32" fmla="*/ 14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5" y="21"/>
                      <a:pt x="3" y="18"/>
                    </a:cubicBezTo>
                    <a:cubicBezTo>
                      <a:pt x="0" y="13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3"/>
                      <a:pt x="10" y="14"/>
                    </a:cubicBezTo>
                    <a:cubicBezTo>
                      <a:pt x="11" y="15"/>
                      <a:pt x="12" y="16"/>
                      <a:pt x="12" y="16"/>
                    </a:cubicBezTo>
                    <a:cubicBezTo>
                      <a:pt x="13" y="16"/>
                      <a:pt x="15" y="16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8" name="Freeform 645"/>
              <p:cNvSpPr>
                <a:spLocks noEditPoints="1"/>
              </p:cNvSpPr>
              <p:nvPr/>
            </p:nvSpPr>
            <p:spPr bwMode="auto">
              <a:xfrm>
                <a:off x="-3730625" y="2797176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10 w 26"/>
                  <a:gd name="T3" fmla="*/ 23 h 24"/>
                  <a:gd name="T4" fmla="*/ 6 w 26"/>
                  <a:gd name="T5" fmla="*/ 21 h 24"/>
                  <a:gd name="T6" fmla="*/ 3 w 26"/>
                  <a:gd name="T7" fmla="*/ 17 h 24"/>
                  <a:gd name="T8" fmla="*/ 9 w 26"/>
                  <a:gd name="T9" fmla="*/ 1 h 24"/>
                  <a:gd name="T10" fmla="*/ 14 w 26"/>
                  <a:gd name="T11" fmla="*/ 0 h 24"/>
                  <a:gd name="T12" fmla="*/ 25 w 26"/>
                  <a:gd name="T13" fmla="*/ 6 h 24"/>
                  <a:gd name="T14" fmla="*/ 26 w 26"/>
                  <a:gd name="T15" fmla="*/ 11 h 24"/>
                  <a:gd name="T16" fmla="*/ 26 w 26"/>
                  <a:gd name="T17" fmla="*/ 11 h 24"/>
                  <a:gd name="T18" fmla="*/ 25 w 26"/>
                  <a:gd name="T19" fmla="*/ 16 h 24"/>
                  <a:gd name="T20" fmla="*/ 19 w 26"/>
                  <a:gd name="T21" fmla="*/ 22 h 24"/>
                  <a:gd name="T22" fmla="*/ 14 w 26"/>
                  <a:gd name="T23" fmla="*/ 24 h 24"/>
                  <a:gd name="T24" fmla="*/ 14 w 26"/>
                  <a:gd name="T25" fmla="*/ 8 h 24"/>
                  <a:gd name="T26" fmla="*/ 12 w 26"/>
                  <a:gd name="T27" fmla="*/ 9 h 24"/>
                  <a:gd name="T28" fmla="*/ 10 w 26"/>
                  <a:gd name="T29" fmla="*/ 14 h 24"/>
                  <a:gd name="T30" fmla="*/ 11 w 26"/>
                  <a:gd name="T31" fmla="*/ 15 h 24"/>
                  <a:gd name="T32" fmla="*/ 11 w 26"/>
                  <a:gd name="T33" fmla="*/ 15 h 24"/>
                  <a:gd name="T34" fmla="*/ 12 w 26"/>
                  <a:gd name="T35" fmla="*/ 15 h 24"/>
                  <a:gd name="T36" fmla="*/ 16 w 26"/>
                  <a:gd name="T37" fmla="*/ 15 h 24"/>
                  <a:gd name="T38" fmla="*/ 18 w 26"/>
                  <a:gd name="T39" fmla="*/ 13 h 24"/>
                  <a:gd name="T40" fmla="*/ 18 w 26"/>
                  <a:gd name="T41" fmla="*/ 11 h 24"/>
                  <a:gd name="T42" fmla="*/ 18 w 26"/>
                  <a:gd name="T43" fmla="*/ 10 h 24"/>
                  <a:gd name="T44" fmla="*/ 14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8" y="23"/>
                      <a:pt x="7" y="22"/>
                      <a:pt x="6" y="21"/>
                    </a:cubicBezTo>
                    <a:cubicBezTo>
                      <a:pt x="5" y="20"/>
                      <a:pt x="4" y="19"/>
                      <a:pt x="3" y="17"/>
                    </a:cubicBezTo>
                    <a:cubicBezTo>
                      <a:pt x="0" y="12"/>
                      <a:pt x="3" y="5"/>
                      <a:pt x="9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8"/>
                      <a:pt x="26" y="9"/>
                      <a:pt x="26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3"/>
                      <a:pt x="26" y="14"/>
                      <a:pt x="25" y="16"/>
                    </a:cubicBezTo>
                    <a:cubicBezTo>
                      <a:pt x="24" y="19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0" y="14"/>
                      <a:pt x="11" y="14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6"/>
                      <a:pt x="14" y="16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8" y="12"/>
                      <a:pt x="18" y="11"/>
                    </a:cubicBezTo>
                    <a:cubicBezTo>
                      <a:pt x="18" y="11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9" name="Freeform 646"/>
              <p:cNvSpPr>
                <a:spLocks noEditPoints="1"/>
              </p:cNvSpPr>
              <p:nvPr/>
            </p:nvSpPr>
            <p:spPr bwMode="auto">
              <a:xfrm>
                <a:off x="-3714750" y="282733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2 w 26"/>
                  <a:gd name="T3" fmla="*/ 17 h 23"/>
                  <a:gd name="T4" fmla="*/ 8 w 26"/>
                  <a:gd name="T5" fmla="*/ 1 h 23"/>
                  <a:gd name="T6" fmla="*/ 14 w 26"/>
                  <a:gd name="T7" fmla="*/ 0 h 23"/>
                  <a:gd name="T8" fmla="*/ 24 w 26"/>
                  <a:gd name="T9" fmla="*/ 7 h 23"/>
                  <a:gd name="T10" fmla="*/ 25 w 26"/>
                  <a:gd name="T11" fmla="*/ 16 h 23"/>
                  <a:gd name="T12" fmla="*/ 18 w 26"/>
                  <a:gd name="T13" fmla="*/ 23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9" y="23"/>
                      <a:pt x="4" y="21"/>
                      <a:pt x="2" y="17"/>
                    </a:cubicBezTo>
                    <a:cubicBezTo>
                      <a:pt x="0" y="11"/>
                      <a:pt x="2" y="4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4" y="19"/>
                      <a:pt x="21" y="21"/>
                      <a:pt x="18" y="23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9"/>
                      <a:pt x="9" y="12"/>
                      <a:pt x="10" y="13"/>
                    </a:cubicBezTo>
                    <a:cubicBezTo>
                      <a:pt x="10" y="15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0" name="Freeform 647"/>
              <p:cNvSpPr>
                <a:spLocks noEditPoints="1"/>
              </p:cNvSpPr>
              <p:nvPr/>
            </p:nvSpPr>
            <p:spPr bwMode="auto">
              <a:xfrm>
                <a:off x="-3702050" y="2857501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8 w 26"/>
                  <a:gd name="T3" fmla="*/ 23 h 24"/>
                  <a:gd name="T4" fmla="*/ 2 w 26"/>
                  <a:gd name="T5" fmla="*/ 16 h 24"/>
                  <a:gd name="T6" fmla="*/ 9 w 26"/>
                  <a:gd name="T7" fmla="*/ 1 h 24"/>
                  <a:gd name="T8" fmla="*/ 14 w 26"/>
                  <a:gd name="T9" fmla="*/ 0 h 24"/>
                  <a:gd name="T10" fmla="*/ 24 w 26"/>
                  <a:gd name="T11" fmla="*/ 8 h 24"/>
                  <a:gd name="T12" fmla="*/ 24 w 26"/>
                  <a:gd name="T13" fmla="*/ 17 h 24"/>
                  <a:gd name="T14" fmla="*/ 17 w 26"/>
                  <a:gd name="T15" fmla="*/ 23 h 24"/>
                  <a:gd name="T16" fmla="*/ 13 w 26"/>
                  <a:gd name="T17" fmla="*/ 24 h 24"/>
                  <a:gd name="T18" fmla="*/ 14 w 26"/>
                  <a:gd name="T19" fmla="*/ 8 h 24"/>
                  <a:gd name="T20" fmla="*/ 12 w 26"/>
                  <a:gd name="T21" fmla="*/ 9 h 24"/>
                  <a:gd name="T22" fmla="*/ 9 w 26"/>
                  <a:gd name="T23" fmla="*/ 13 h 24"/>
                  <a:gd name="T24" fmla="*/ 11 w 26"/>
                  <a:gd name="T25" fmla="*/ 15 h 24"/>
                  <a:gd name="T26" fmla="*/ 14 w 26"/>
                  <a:gd name="T27" fmla="*/ 15 h 24"/>
                  <a:gd name="T28" fmla="*/ 17 w 26"/>
                  <a:gd name="T29" fmla="*/ 13 h 24"/>
                  <a:gd name="T30" fmla="*/ 17 w 26"/>
                  <a:gd name="T31" fmla="*/ 10 h 24"/>
                  <a:gd name="T32" fmla="*/ 14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0"/>
                      <a:pt x="3" y="4"/>
                      <a:pt x="9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3" y="20"/>
                      <a:pt x="20" y="22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2" y="9"/>
                    </a:cubicBezTo>
                    <a:cubicBezTo>
                      <a:pt x="10" y="9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1" name="Freeform 648"/>
              <p:cNvSpPr>
                <a:spLocks noEditPoints="1"/>
              </p:cNvSpPr>
              <p:nvPr/>
            </p:nvSpPr>
            <p:spPr bwMode="auto">
              <a:xfrm>
                <a:off x="-3719512" y="27352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9 h 24"/>
                  <a:gd name="T4" fmla="*/ 0 w 25"/>
                  <a:gd name="T5" fmla="*/ 9 h 24"/>
                  <a:gd name="T6" fmla="*/ 6 w 25"/>
                  <a:gd name="T7" fmla="*/ 2 h 24"/>
                  <a:gd name="T8" fmla="*/ 15 w 25"/>
                  <a:gd name="T9" fmla="*/ 1 h 24"/>
                  <a:gd name="T10" fmla="*/ 23 w 25"/>
                  <a:gd name="T11" fmla="*/ 6 h 24"/>
                  <a:gd name="T12" fmla="*/ 24 w 25"/>
                  <a:gd name="T13" fmla="*/ 16 h 24"/>
                  <a:gd name="T14" fmla="*/ 18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0 w 25"/>
                  <a:gd name="T21" fmla="*/ 9 h 24"/>
                  <a:gd name="T22" fmla="*/ 8 w 25"/>
                  <a:gd name="T23" fmla="*/ 12 h 24"/>
                  <a:gd name="T24" fmla="*/ 9 w 25"/>
                  <a:gd name="T25" fmla="*/ 14 h 24"/>
                  <a:gd name="T26" fmla="*/ 12 w 25"/>
                  <a:gd name="T27" fmla="*/ 16 h 24"/>
                  <a:gd name="T28" fmla="*/ 14 w 25"/>
                  <a:gd name="T29" fmla="*/ 16 h 24"/>
                  <a:gd name="T30" fmla="*/ 16 w 25"/>
                  <a:gd name="T31" fmla="*/ 14 h 24"/>
                  <a:gd name="T32" fmla="*/ 16 w 25"/>
                  <a:gd name="T33" fmla="*/ 10 h 24"/>
                  <a:gd name="T34" fmla="*/ 13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9"/>
                    </a:cubicBezTo>
                    <a:cubicBezTo>
                      <a:pt x="1" y="6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1"/>
                    </a:cubicBezTo>
                    <a:cubicBezTo>
                      <a:pt x="18" y="1"/>
                      <a:pt x="21" y="3"/>
                      <a:pt x="23" y="6"/>
                    </a:cubicBezTo>
                    <a:cubicBezTo>
                      <a:pt x="24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9"/>
                      <a:pt x="10" y="9"/>
                    </a:cubicBezTo>
                    <a:cubicBezTo>
                      <a:pt x="9" y="10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4"/>
                    </a:cubicBezTo>
                    <a:cubicBezTo>
                      <a:pt x="9" y="16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2" name="Freeform 649"/>
              <p:cNvSpPr>
                <a:spLocks noEditPoints="1"/>
              </p:cNvSpPr>
              <p:nvPr/>
            </p:nvSpPr>
            <p:spPr bwMode="auto">
              <a:xfrm>
                <a:off x="-3703637" y="2765426"/>
                <a:ext cx="52388" cy="53975"/>
              </a:xfrm>
              <a:custGeom>
                <a:avLst/>
                <a:gdLst>
                  <a:gd name="T0" fmla="*/ 13 w 25"/>
                  <a:gd name="T1" fmla="*/ 25 h 25"/>
                  <a:gd name="T2" fmla="*/ 2 w 25"/>
                  <a:gd name="T3" fmla="*/ 18 h 25"/>
                  <a:gd name="T4" fmla="*/ 1 w 25"/>
                  <a:gd name="T5" fmla="*/ 9 h 25"/>
                  <a:gd name="T6" fmla="*/ 7 w 25"/>
                  <a:gd name="T7" fmla="*/ 2 h 25"/>
                  <a:gd name="T8" fmla="*/ 16 w 25"/>
                  <a:gd name="T9" fmla="*/ 1 h 25"/>
                  <a:gd name="T10" fmla="*/ 24 w 25"/>
                  <a:gd name="T11" fmla="*/ 7 h 25"/>
                  <a:gd name="T12" fmla="*/ 24 w 25"/>
                  <a:gd name="T13" fmla="*/ 16 h 25"/>
                  <a:gd name="T14" fmla="*/ 18 w 25"/>
                  <a:gd name="T15" fmla="*/ 23 h 25"/>
                  <a:gd name="T16" fmla="*/ 13 w 25"/>
                  <a:gd name="T17" fmla="*/ 25 h 25"/>
                  <a:gd name="T18" fmla="*/ 13 w 25"/>
                  <a:gd name="T19" fmla="*/ 8 h 25"/>
                  <a:gd name="T20" fmla="*/ 11 w 25"/>
                  <a:gd name="T21" fmla="*/ 9 h 25"/>
                  <a:gd name="T22" fmla="*/ 9 w 25"/>
                  <a:gd name="T23" fmla="*/ 11 h 25"/>
                  <a:gd name="T24" fmla="*/ 9 w 25"/>
                  <a:gd name="T25" fmla="*/ 14 h 25"/>
                  <a:gd name="T26" fmla="*/ 13 w 25"/>
                  <a:gd name="T27" fmla="*/ 16 h 25"/>
                  <a:gd name="T28" fmla="*/ 15 w 25"/>
                  <a:gd name="T29" fmla="*/ 16 h 25"/>
                  <a:gd name="T30" fmla="*/ 17 w 25"/>
                  <a:gd name="T31" fmla="*/ 14 h 25"/>
                  <a:gd name="T32" fmla="*/ 16 w 25"/>
                  <a:gd name="T33" fmla="*/ 11 h 25"/>
                  <a:gd name="T34" fmla="*/ 14 w 25"/>
                  <a:gd name="T35" fmla="*/ 9 h 25"/>
                  <a:gd name="T36" fmla="*/ 13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10" y="0"/>
                      <a:pt x="13" y="0"/>
                      <a:pt x="16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7" y="24"/>
                      <a:pt x="15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9" y="14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3" name="Freeform 650"/>
              <p:cNvSpPr>
                <a:spLocks noEditPoints="1"/>
              </p:cNvSpPr>
              <p:nvPr/>
            </p:nvSpPr>
            <p:spPr bwMode="auto">
              <a:xfrm>
                <a:off x="-3689350" y="2795588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2 w 25"/>
                  <a:gd name="T3" fmla="*/ 18 h 25"/>
                  <a:gd name="T4" fmla="*/ 2 w 25"/>
                  <a:gd name="T5" fmla="*/ 9 h 25"/>
                  <a:gd name="T6" fmla="*/ 8 w 25"/>
                  <a:gd name="T7" fmla="*/ 2 h 25"/>
                  <a:gd name="T8" fmla="*/ 17 w 25"/>
                  <a:gd name="T9" fmla="*/ 1 h 25"/>
                  <a:gd name="T10" fmla="*/ 24 w 25"/>
                  <a:gd name="T11" fmla="*/ 8 h 25"/>
                  <a:gd name="T12" fmla="*/ 24 w 25"/>
                  <a:gd name="T13" fmla="*/ 17 h 25"/>
                  <a:gd name="T14" fmla="*/ 18 w 25"/>
                  <a:gd name="T15" fmla="*/ 24 h 25"/>
                  <a:gd name="T16" fmla="*/ 13 w 25"/>
                  <a:gd name="T17" fmla="*/ 25 h 25"/>
                  <a:gd name="T18" fmla="*/ 13 w 25"/>
                  <a:gd name="T19" fmla="*/ 9 h 25"/>
                  <a:gd name="T20" fmla="*/ 11 w 25"/>
                  <a:gd name="T21" fmla="*/ 9 h 25"/>
                  <a:gd name="T22" fmla="*/ 9 w 25"/>
                  <a:gd name="T23" fmla="*/ 12 h 25"/>
                  <a:gd name="T24" fmla="*/ 9 w 25"/>
                  <a:gd name="T25" fmla="*/ 15 h 25"/>
                  <a:gd name="T26" fmla="*/ 15 w 25"/>
                  <a:gd name="T27" fmla="*/ 17 h 25"/>
                  <a:gd name="T28" fmla="*/ 17 w 25"/>
                  <a:gd name="T29" fmla="*/ 14 h 25"/>
                  <a:gd name="T30" fmla="*/ 17 w 25"/>
                  <a:gd name="T31" fmla="*/ 11 h 25"/>
                  <a:gd name="T32" fmla="*/ 14 w 25"/>
                  <a:gd name="T33" fmla="*/ 9 h 25"/>
                  <a:gd name="T34" fmla="*/ 13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2" y="9"/>
                    </a:cubicBezTo>
                    <a:cubicBezTo>
                      <a:pt x="3" y="6"/>
                      <a:pt x="5" y="3"/>
                      <a:pt x="8" y="2"/>
                    </a:cubicBezTo>
                    <a:cubicBezTo>
                      <a:pt x="11" y="1"/>
                      <a:pt x="14" y="0"/>
                      <a:pt x="17" y="1"/>
                    </a:cubicBezTo>
                    <a:cubicBezTo>
                      <a:pt x="20" y="2"/>
                      <a:pt x="22" y="5"/>
                      <a:pt x="24" y="8"/>
                    </a:cubicBezTo>
                    <a:cubicBezTo>
                      <a:pt x="25" y="11"/>
                      <a:pt x="25" y="14"/>
                      <a:pt x="24" y="17"/>
                    </a:cubicBezTo>
                    <a:cubicBezTo>
                      <a:pt x="23" y="20"/>
                      <a:pt x="21" y="23"/>
                      <a:pt x="18" y="24"/>
                    </a:cubicBezTo>
                    <a:cubicBezTo>
                      <a:pt x="16" y="25"/>
                      <a:pt x="15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1" y="9"/>
                    </a:cubicBezTo>
                    <a:cubicBezTo>
                      <a:pt x="10" y="10"/>
                      <a:pt x="10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7"/>
                      <a:pt x="13" y="17"/>
                      <a:pt x="15" y="17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4" name="Freeform 651"/>
              <p:cNvSpPr>
                <a:spLocks noEditPoints="1"/>
              </p:cNvSpPr>
              <p:nvPr/>
            </p:nvSpPr>
            <p:spPr bwMode="auto">
              <a:xfrm>
                <a:off x="-3676650" y="2828926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6 h 24"/>
                  <a:gd name="T4" fmla="*/ 9 w 26"/>
                  <a:gd name="T5" fmla="*/ 1 h 24"/>
                  <a:gd name="T6" fmla="*/ 13 w 26"/>
                  <a:gd name="T7" fmla="*/ 0 h 24"/>
                  <a:gd name="T8" fmla="*/ 25 w 26"/>
                  <a:gd name="T9" fmla="*/ 7 h 24"/>
                  <a:gd name="T10" fmla="*/ 24 w 26"/>
                  <a:gd name="T11" fmla="*/ 17 h 24"/>
                  <a:gd name="T12" fmla="*/ 18 w 26"/>
                  <a:gd name="T13" fmla="*/ 23 h 24"/>
                  <a:gd name="T14" fmla="*/ 13 w 26"/>
                  <a:gd name="T15" fmla="*/ 24 h 24"/>
                  <a:gd name="T16" fmla="*/ 13 w 26"/>
                  <a:gd name="T17" fmla="*/ 8 h 24"/>
                  <a:gd name="T18" fmla="*/ 12 w 26"/>
                  <a:gd name="T19" fmla="*/ 8 h 24"/>
                  <a:gd name="T20" fmla="*/ 10 w 26"/>
                  <a:gd name="T21" fmla="*/ 13 h 24"/>
                  <a:gd name="T22" fmla="*/ 15 w 26"/>
                  <a:gd name="T23" fmla="*/ 15 h 24"/>
                  <a:gd name="T24" fmla="*/ 17 w 26"/>
                  <a:gd name="T25" fmla="*/ 13 h 24"/>
                  <a:gd name="T26" fmla="*/ 17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4" y="21"/>
                      <a:pt x="2" y="16"/>
                    </a:cubicBezTo>
                    <a:cubicBezTo>
                      <a:pt x="0" y="10"/>
                      <a:pt x="3" y="3"/>
                      <a:pt x="9" y="1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10"/>
                      <a:pt x="26" y="14"/>
                      <a:pt x="24" y="17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5" name="Freeform 652"/>
              <p:cNvSpPr>
                <a:spLocks noEditPoints="1"/>
              </p:cNvSpPr>
              <p:nvPr/>
            </p:nvSpPr>
            <p:spPr bwMode="auto">
              <a:xfrm>
                <a:off x="-3684587" y="2732088"/>
                <a:ext cx="57150" cy="53975"/>
              </a:xfrm>
              <a:custGeom>
                <a:avLst/>
                <a:gdLst>
                  <a:gd name="T0" fmla="*/ 14 w 27"/>
                  <a:gd name="T1" fmla="*/ 25 h 25"/>
                  <a:gd name="T2" fmla="*/ 11 w 27"/>
                  <a:gd name="T3" fmla="*/ 24 h 25"/>
                  <a:gd name="T4" fmla="*/ 4 w 27"/>
                  <a:gd name="T5" fmla="*/ 19 h 25"/>
                  <a:gd name="T6" fmla="*/ 8 w 27"/>
                  <a:gd name="T7" fmla="*/ 2 h 25"/>
                  <a:gd name="T8" fmla="*/ 14 w 27"/>
                  <a:gd name="T9" fmla="*/ 0 h 25"/>
                  <a:gd name="T10" fmla="*/ 25 w 27"/>
                  <a:gd name="T11" fmla="*/ 7 h 25"/>
                  <a:gd name="T12" fmla="*/ 26 w 27"/>
                  <a:gd name="T13" fmla="*/ 16 h 25"/>
                  <a:gd name="T14" fmla="*/ 20 w 27"/>
                  <a:gd name="T15" fmla="*/ 24 h 25"/>
                  <a:gd name="T16" fmla="*/ 14 w 27"/>
                  <a:gd name="T17" fmla="*/ 25 h 25"/>
                  <a:gd name="T18" fmla="*/ 14 w 27"/>
                  <a:gd name="T19" fmla="*/ 8 h 25"/>
                  <a:gd name="T20" fmla="*/ 12 w 27"/>
                  <a:gd name="T21" fmla="*/ 9 h 25"/>
                  <a:gd name="T22" fmla="*/ 11 w 27"/>
                  <a:gd name="T23" fmla="*/ 14 h 25"/>
                  <a:gd name="T24" fmla="*/ 13 w 27"/>
                  <a:gd name="T25" fmla="*/ 17 h 25"/>
                  <a:gd name="T26" fmla="*/ 16 w 27"/>
                  <a:gd name="T27" fmla="*/ 16 h 25"/>
                  <a:gd name="T28" fmla="*/ 18 w 27"/>
                  <a:gd name="T29" fmla="*/ 14 h 25"/>
                  <a:gd name="T30" fmla="*/ 18 w 27"/>
                  <a:gd name="T31" fmla="*/ 11 h 25"/>
                  <a:gd name="T32" fmla="*/ 14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8" y="23"/>
                      <a:pt x="5" y="21"/>
                      <a:pt x="4" y="19"/>
                    </a:cubicBezTo>
                    <a:cubicBezTo>
                      <a:pt x="0" y="13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9"/>
                      <a:pt x="27" y="13"/>
                      <a:pt x="26" y="16"/>
                    </a:cubicBezTo>
                    <a:cubicBezTo>
                      <a:pt x="25" y="19"/>
                      <a:pt x="23" y="22"/>
                      <a:pt x="20" y="24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1" y="14"/>
                    </a:cubicBezTo>
                    <a:cubicBezTo>
                      <a:pt x="11" y="16"/>
                      <a:pt x="12" y="16"/>
                      <a:pt x="13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9" y="13"/>
                      <a:pt x="18" y="12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6" name="Freeform 653"/>
              <p:cNvSpPr>
                <a:spLocks noEditPoints="1"/>
              </p:cNvSpPr>
              <p:nvPr/>
            </p:nvSpPr>
            <p:spPr bwMode="auto">
              <a:xfrm>
                <a:off x="-3640137" y="2728913"/>
                <a:ext cx="85725" cy="82550"/>
              </a:xfrm>
              <a:custGeom>
                <a:avLst/>
                <a:gdLst>
                  <a:gd name="T0" fmla="*/ 23 w 40"/>
                  <a:gd name="T1" fmla="*/ 39 h 39"/>
                  <a:gd name="T2" fmla="*/ 16 w 40"/>
                  <a:gd name="T3" fmla="*/ 37 h 39"/>
                  <a:gd name="T4" fmla="*/ 10 w 40"/>
                  <a:gd name="T5" fmla="*/ 33 h 39"/>
                  <a:gd name="T6" fmla="*/ 5 w 40"/>
                  <a:gd name="T7" fmla="*/ 28 h 39"/>
                  <a:gd name="T8" fmla="*/ 12 w 40"/>
                  <a:gd name="T9" fmla="*/ 2 h 39"/>
                  <a:gd name="T10" fmla="*/ 20 w 40"/>
                  <a:gd name="T11" fmla="*/ 0 h 39"/>
                  <a:gd name="T12" fmla="*/ 38 w 40"/>
                  <a:gd name="T13" fmla="*/ 11 h 39"/>
                  <a:gd name="T14" fmla="*/ 40 w 40"/>
                  <a:gd name="T15" fmla="*/ 19 h 39"/>
                  <a:gd name="T16" fmla="*/ 39 w 40"/>
                  <a:gd name="T17" fmla="*/ 26 h 39"/>
                  <a:gd name="T18" fmla="*/ 30 w 40"/>
                  <a:gd name="T19" fmla="*/ 37 h 39"/>
                  <a:gd name="T20" fmla="*/ 23 w 40"/>
                  <a:gd name="T21" fmla="*/ 39 h 39"/>
                  <a:gd name="T22" fmla="*/ 20 w 40"/>
                  <a:gd name="T23" fmla="*/ 8 h 39"/>
                  <a:gd name="T24" fmla="*/ 16 w 40"/>
                  <a:gd name="T25" fmla="*/ 9 h 39"/>
                  <a:gd name="T26" fmla="*/ 12 w 40"/>
                  <a:gd name="T27" fmla="*/ 24 h 39"/>
                  <a:gd name="T28" fmla="*/ 15 w 40"/>
                  <a:gd name="T29" fmla="*/ 28 h 39"/>
                  <a:gd name="T30" fmla="*/ 19 w 40"/>
                  <a:gd name="T31" fmla="*/ 30 h 39"/>
                  <a:gd name="T32" fmla="*/ 27 w 40"/>
                  <a:gd name="T33" fmla="*/ 30 h 39"/>
                  <a:gd name="T34" fmla="*/ 32 w 40"/>
                  <a:gd name="T35" fmla="*/ 24 h 39"/>
                  <a:gd name="T36" fmla="*/ 32 w 40"/>
                  <a:gd name="T37" fmla="*/ 20 h 39"/>
                  <a:gd name="T38" fmla="*/ 31 w 40"/>
                  <a:gd name="T39" fmla="*/ 15 h 39"/>
                  <a:gd name="T40" fmla="*/ 20 w 40"/>
                  <a:gd name="T41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39">
                    <a:moveTo>
                      <a:pt x="23" y="39"/>
                    </a:moveTo>
                    <a:cubicBezTo>
                      <a:pt x="20" y="39"/>
                      <a:pt x="18" y="38"/>
                      <a:pt x="16" y="37"/>
                    </a:cubicBezTo>
                    <a:cubicBezTo>
                      <a:pt x="13" y="36"/>
                      <a:pt x="11" y="35"/>
                      <a:pt x="10" y="33"/>
                    </a:cubicBezTo>
                    <a:cubicBezTo>
                      <a:pt x="8" y="32"/>
                      <a:pt x="6" y="30"/>
                      <a:pt x="5" y="28"/>
                    </a:cubicBezTo>
                    <a:cubicBezTo>
                      <a:pt x="0" y="18"/>
                      <a:pt x="4" y="7"/>
                      <a:pt x="12" y="2"/>
                    </a:cubicBezTo>
                    <a:cubicBezTo>
                      <a:pt x="15" y="0"/>
                      <a:pt x="18" y="0"/>
                      <a:pt x="20" y="0"/>
                    </a:cubicBezTo>
                    <a:cubicBezTo>
                      <a:pt x="28" y="0"/>
                      <a:pt x="34" y="4"/>
                      <a:pt x="38" y="11"/>
                    </a:cubicBezTo>
                    <a:cubicBezTo>
                      <a:pt x="39" y="14"/>
                      <a:pt x="40" y="16"/>
                      <a:pt x="40" y="19"/>
                    </a:cubicBezTo>
                    <a:cubicBezTo>
                      <a:pt x="40" y="21"/>
                      <a:pt x="40" y="24"/>
                      <a:pt x="39" y="26"/>
                    </a:cubicBezTo>
                    <a:cubicBezTo>
                      <a:pt x="38" y="31"/>
                      <a:pt x="34" y="35"/>
                      <a:pt x="30" y="37"/>
                    </a:cubicBezTo>
                    <a:cubicBezTo>
                      <a:pt x="28" y="38"/>
                      <a:pt x="25" y="39"/>
                      <a:pt x="23" y="39"/>
                    </a:cubicBezTo>
                    <a:close/>
                    <a:moveTo>
                      <a:pt x="20" y="8"/>
                    </a:moveTo>
                    <a:cubicBezTo>
                      <a:pt x="19" y="8"/>
                      <a:pt x="18" y="8"/>
                      <a:pt x="16" y="9"/>
                    </a:cubicBezTo>
                    <a:cubicBezTo>
                      <a:pt x="11" y="12"/>
                      <a:pt x="10" y="18"/>
                      <a:pt x="12" y="24"/>
                    </a:cubicBezTo>
                    <a:cubicBezTo>
                      <a:pt x="13" y="25"/>
                      <a:pt x="14" y="26"/>
                      <a:pt x="15" y="28"/>
                    </a:cubicBezTo>
                    <a:cubicBezTo>
                      <a:pt x="16" y="29"/>
                      <a:pt x="17" y="29"/>
                      <a:pt x="19" y="30"/>
                    </a:cubicBezTo>
                    <a:cubicBezTo>
                      <a:pt x="21" y="31"/>
                      <a:pt x="24" y="31"/>
                      <a:pt x="27" y="30"/>
                    </a:cubicBezTo>
                    <a:cubicBezTo>
                      <a:pt x="29" y="29"/>
                      <a:pt x="31" y="27"/>
                      <a:pt x="32" y="24"/>
                    </a:cubicBezTo>
                    <a:cubicBezTo>
                      <a:pt x="32" y="23"/>
                      <a:pt x="32" y="21"/>
                      <a:pt x="32" y="20"/>
                    </a:cubicBezTo>
                    <a:cubicBezTo>
                      <a:pt x="32" y="18"/>
                      <a:pt x="32" y="16"/>
                      <a:pt x="31" y="15"/>
                    </a:cubicBezTo>
                    <a:cubicBezTo>
                      <a:pt x="29" y="11"/>
                      <a:pt x="25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7" name="Freeform 654"/>
              <p:cNvSpPr>
                <a:spLocks noEditPoints="1"/>
              </p:cNvSpPr>
              <p:nvPr/>
            </p:nvSpPr>
            <p:spPr bwMode="auto">
              <a:xfrm>
                <a:off x="-3667125" y="2765426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0 w 26"/>
                  <a:gd name="T3" fmla="*/ 24 h 25"/>
                  <a:gd name="T4" fmla="*/ 6 w 26"/>
                  <a:gd name="T5" fmla="*/ 22 h 25"/>
                  <a:gd name="T6" fmla="*/ 3 w 26"/>
                  <a:gd name="T7" fmla="*/ 18 h 25"/>
                  <a:gd name="T8" fmla="*/ 8 w 26"/>
                  <a:gd name="T9" fmla="*/ 1 h 25"/>
                  <a:gd name="T10" fmla="*/ 14 w 26"/>
                  <a:gd name="T11" fmla="*/ 0 h 25"/>
                  <a:gd name="T12" fmla="*/ 25 w 26"/>
                  <a:gd name="T13" fmla="*/ 7 h 25"/>
                  <a:gd name="T14" fmla="*/ 26 w 26"/>
                  <a:gd name="T15" fmla="*/ 12 h 25"/>
                  <a:gd name="T16" fmla="*/ 26 w 26"/>
                  <a:gd name="T17" fmla="*/ 17 h 25"/>
                  <a:gd name="T18" fmla="*/ 19 w 26"/>
                  <a:gd name="T19" fmla="*/ 24 h 25"/>
                  <a:gd name="T20" fmla="*/ 14 w 26"/>
                  <a:gd name="T21" fmla="*/ 25 h 25"/>
                  <a:gd name="T22" fmla="*/ 14 w 26"/>
                  <a:gd name="T23" fmla="*/ 8 h 25"/>
                  <a:gd name="T24" fmla="*/ 12 w 26"/>
                  <a:gd name="T25" fmla="*/ 9 h 25"/>
                  <a:gd name="T26" fmla="*/ 10 w 26"/>
                  <a:gd name="T27" fmla="*/ 14 h 25"/>
                  <a:gd name="T28" fmla="*/ 11 w 26"/>
                  <a:gd name="T29" fmla="*/ 16 h 25"/>
                  <a:gd name="T30" fmla="*/ 13 w 26"/>
                  <a:gd name="T31" fmla="*/ 17 h 25"/>
                  <a:gd name="T32" fmla="*/ 16 w 26"/>
                  <a:gd name="T33" fmla="*/ 16 h 25"/>
                  <a:gd name="T34" fmla="*/ 18 w 26"/>
                  <a:gd name="T35" fmla="*/ 14 h 25"/>
                  <a:gd name="T36" fmla="*/ 18 w 26"/>
                  <a:gd name="T37" fmla="*/ 12 h 25"/>
                  <a:gd name="T38" fmla="*/ 18 w 26"/>
                  <a:gd name="T39" fmla="*/ 11 h 25"/>
                  <a:gd name="T40" fmla="*/ 14 w 26"/>
                  <a:gd name="T4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1" y="25"/>
                      <a:pt x="10" y="24"/>
                    </a:cubicBezTo>
                    <a:cubicBezTo>
                      <a:pt x="9" y="24"/>
                      <a:pt x="7" y="23"/>
                      <a:pt x="6" y="22"/>
                    </a:cubicBezTo>
                    <a:cubicBezTo>
                      <a:pt x="5" y="21"/>
                      <a:pt x="4" y="19"/>
                      <a:pt x="3" y="18"/>
                    </a:cubicBezTo>
                    <a:cubicBezTo>
                      <a:pt x="0" y="12"/>
                      <a:pt x="2" y="5"/>
                      <a:pt x="8" y="1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9"/>
                      <a:pt x="26" y="10"/>
                      <a:pt x="26" y="12"/>
                    </a:cubicBezTo>
                    <a:cubicBezTo>
                      <a:pt x="26" y="14"/>
                      <a:pt x="26" y="15"/>
                      <a:pt x="26" y="17"/>
                    </a:cubicBezTo>
                    <a:cubicBezTo>
                      <a:pt x="25" y="20"/>
                      <a:pt x="22" y="22"/>
                      <a:pt x="19" y="24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1" y="15"/>
                      <a:pt x="11" y="15"/>
                      <a:pt x="11" y="16"/>
                    </a:cubicBezTo>
                    <a:cubicBezTo>
                      <a:pt x="12" y="16"/>
                      <a:pt x="12" y="16"/>
                      <a:pt x="13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8" name="Freeform 655"/>
              <p:cNvSpPr>
                <a:spLocks noEditPoints="1"/>
              </p:cNvSpPr>
              <p:nvPr/>
            </p:nvSpPr>
            <p:spPr bwMode="auto">
              <a:xfrm>
                <a:off x="-3652837" y="2797176"/>
                <a:ext cx="58738" cy="53975"/>
              </a:xfrm>
              <a:custGeom>
                <a:avLst/>
                <a:gdLst>
                  <a:gd name="T0" fmla="*/ 14 w 27"/>
                  <a:gd name="T1" fmla="*/ 25 h 25"/>
                  <a:gd name="T2" fmla="*/ 3 w 27"/>
                  <a:gd name="T3" fmla="*/ 18 h 25"/>
                  <a:gd name="T4" fmla="*/ 9 w 27"/>
                  <a:gd name="T5" fmla="*/ 1 h 25"/>
                  <a:gd name="T6" fmla="*/ 14 w 27"/>
                  <a:gd name="T7" fmla="*/ 0 h 25"/>
                  <a:gd name="T8" fmla="*/ 25 w 27"/>
                  <a:gd name="T9" fmla="*/ 8 h 25"/>
                  <a:gd name="T10" fmla="*/ 25 w 27"/>
                  <a:gd name="T11" fmla="*/ 17 h 25"/>
                  <a:gd name="T12" fmla="*/ 19 w 27"/>
                  <a:gd name="T13" fmla="*/ 24 h 25"/>
                  <a:gd name="T14" fmla="*/ 14 w 27"/>
                  <a:gd name="T15" fmla="*/ 25 h 25"/>
                  <a:gd name="T16" fmla="*/ 14 w 27"/>
                  <a:gd name="T17" fmla="*/ 8 h 25"/>
                  <a:gd name="T18" fmla="*/ 12 w 27"/>
                  <a:gd name="T19" fmla="*/ 9 h 25"/>
                  <a:gd name="T20" fmla="*/ 10 w 27"/>
                  <a:gd name="T21" fmla="*/ 14 h 25"/>
                  <a:gd name="T22" fmla="*/ 16 w 27"/>
                  <a:gd name="T23" fmla="*/ 17 h 25"/>
                  <a:gd name="T24" fmla="*/ 18 w 27"/>
                  <a:gd name="T25" fmla="*/ 15 h 25"/>
                  <a:gd name="T26" fmla="*/ 18 w 27"/>
                  <a:gd name="T27" fmla="*/ 11 h 25"/>
                  <a:gd name="T28" fmla="*/ 14 w 27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0" y="25"/>
                      <a:pt x="5" y="22"/>
                      <a:pt x="3" y="18"/>
                    </a:cubicBezTo>
                    <a:cubicBezTo>
                      <a:pt x="0" y="12"/>
                      <a:pt x="3" y="4"/>
                      <a:pt x="9" y="1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7" y="11"/>
                      <a:pt x="27" y="14"/>
                      <a:pt x="25" y="17"/>
                    </a:cubicBezTo>
                    <a:cubicBezTo>
                      <a:pt x="24" y="21"/>
                      <a:pt x="22" y="23"/>
                      <a:pt x="19" y="24"/>
                    </a:cubicBezTo>
                    <a:cubicBezTo>
                      <a:pt x="17" y="25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1" y="16"/>
                      <a:pt x="14" y="18"/>
                      <a:pt x="16" y="17"/>
                    </a:cubicBezTo>
                    <a:cubicBezTo>
                      <a:pt x="17" y="16"/>
                      <a:pt x="18" y="16"/>
                      <a:pt x="18" y="15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9" name="Freeform 656"/>
              <p:cNvSpPr>
                <a:spLocks noEditPoints="1"/>
              </p:cNvSpPr>
              <p:nvPr/>
            </p:nvSpPr>
            <p:spPr bwMode="auto">
              <a:xfrm>
                <a:off x="-3713162" y="2936876"/>
                <a:ext cx="53975" cy="47625"/>
              </a:xfrm>
              <a:custGeom>
                <a:avLst/>
                <a:gdLst>
                  <a:gd name="T0" fmla="*/ 13 w 25"/>
                  <a:gd name="T1" fmla="*/ 22 h 22"/>
                  <a:gd name="T2" fmla="*/ 1 w 25"/>
                  <a:gd name="T3" fmla="*/ 14 h 22"/>
                  <a:gd name="T4" fmla="*/ 10 w 25"/>
                  <a:gd name="T5" fmla="*/ 0 h 22"/>
                  <a:gd name="T6" fmla="*/ 13 w 25"/>
                  <a:gd name="T7" fmla="*/ 0 h 22"/>
                  <a:gd name="T8" fmla="*/ 25 w 25"/>
                  <a:gd name="T9" fmla="*/ 8 h 22"/>
                  <a:gd name="T10" fmla="*/ 24 w 25"/>
                  <a:gd name="T11" fmla="*/ 16 h 22"/>
                  <a:gd name="T12" fmla="*/ 16 w 25"/>
                  <a:gd name="T13" fmla="*/ 22 h 22"/>
                  <a:gd name="T14" fmla="*/ 13 w 25"/>
                  <a:gd name="T15" fmla="*/ 22 h 22"/>
                  <a:gd name="T16" fmla="*/ 13 w 25"/>
                  <a:gd name="T17" fmla="*/ 8 h 22"/>
                  <a:gd name="T18" fmla="*/ 12 w 25"/>
                  <a:gd name="T19" fmla="*/ 8 h 22"/>
                  <a:gd name="T20" fmla="*/ 9 w 25"/>
                  <a:gd name="T21" fmla="*/ 12 h 22"/>
                  <a:gd name="T22" fmla="*/ 14 w 25"/>
                  <a:gd name="T23" fmla="*/ 14 h 22"/>
                  <a:gd name="T24" fmla="*/ 17 w 25"/>
                  <a:gd name="T25" fmla="*/ 12 h 22"/>
                  <a:gd name="T26" fmla="*/ 17 w 25"/>
                  <a:gd name="T27" fmla="*/ 10 h 22"/>
                  <a:gd name="T28" fmla="*/ 13 w 25"/>
                  <a:gd name="T2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2">
                    <a:moveTo>
                      <a:pt x="13" y="22"/>
                    </a:moveTo>
                    <a:cubicBezTo>
                      <a:pt x="7" y="22"/>
                      <a:pt x="3" y="19"/>
                      <a:pt x="1" y="14"/>
                    </a:cubicBezTo>
                    <a:cubicBezTo>
                      <a:pt x="0" y="8"/>
                      <a:pt x="3" y="2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5" y="11"/>
                      <a:pt x="25" y="14"/>
                      <a:pt x="24" y="16"/>
                    </a:cubicBezTo>
                    <a:cubicBezTo>
                      <a:pt x="22" y="19"/>
                      <a:pt x="19" y="21"/>
                      <a:pt x="16" y="22"/>
                    </a:cubicBezTo>
                    <a:cubicBezTo>
                      <a:pt x="15" y="22"/>
                      <a:pt x="14" y="22"/>
                      <a:pt x="13" y="22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0"/>
                      <a:pt x="9" y="12"/>
                    </a:cubicBezTo>
                    <a:cubicBezTo>
                      <a:pt x="9" y="14"/>
                      <a:pt x="12" y="15"/>
                      <a:pt x="14" y="14"/>
                    </a:cubicBezTo>
                    <a:cubicBezTo>
                      <a:pt x="15" y="14"/>
                      <a:pt x="16" y="13"/>
                      <a:pt x="17" y="12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Freeform 657"/>
              <p:cNvSpPr>
                <a:spLocks noEditPoints="1"/>
              </p:cNvSpPr>
              <p:nvPr/>
            </p:nvSpPr>
            <p:spPr bwMode="auto">
              <a:xfrm>
                <a:off x="-3706812" y="296703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7 w 26"/>
                  <a:gd name="T3" fmla="*/ 21 h 23"/>
                  <a:gd name="T4" fmla="*/ 2 w 26"/>
                  <a:gd name="T5" fmla="*/ 14 h 23"/>
                  <a:gd name="T6" fmla="*/ 11 w 26"/>
                  <a:gd name="T7" fmla="*/ 0 h 23"/>
                  <a:gd name="T8" fmla="*/ 14 w 26"/>
                  <a:gd name="T9" fmla="*/ 0 h 23"/>
                  <a:gd name="T10" fmla="*/ 25 w 26"/>
                  <a:gd name="T11" fmla="*/ 9 h 23"/>
                  <a:gd name="T12" fmla="*/ 23 w 26"/>
                  <a:gd name="T13" fmla="*/ 17 h 23"/>
                  <a:gd name="T14" fmla="*/ 16 w 26"/>
                  <a:gd name="T15" fmla="*/ 22 h 23"/>
                  <a:gd name="T16" fmla="*/ 13 w 26"/>
                  <a:gd name="T17" fmla="*/ 23 h 23"/>
                  <a:gd name="T18" fmla="*/ 14 w 26"/>
                  <a:gd name="T19" fmla="*/ 8 h 23"/>
                  <a:gd name="T20" fmla="*/ 13 w 26"/>
                  <a:gd name="T21" fmla="*/ 8 h 23"/>
                  <a:gd name="T22" fmla="*/ 9 w 26"/>
                  <a:gd name="T23" fmla="*/ 12 h 23"/>
                  <a:gd name="T24" fmla="*/ 11 w 26"/>
                  <a:gd name="T25" fmla="*/ 14 h 23"/>
                  <a:gd name="T26" fmla="*/ 14 w 26"/>
                  <a:gd name="T27" fmla="*/ 14 h 23"/>
                  <a:gd name="T28" fmla="*/ 17 w 26"/>
                  <a:gd name="T29" fmla="*/ 13 h 23"/>
                  <a:gd name="T30" fmla="*/ 17 w 26"/>
                  <a:gd name="T31" fmla="*/ 10 h 23"/>
                  <a:gd name="T32" fmla="*/ 14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9" y="22"/>
                      <a:pt x="7" y="21"/>
                    </a:cubicBezTo>
                    <a:cubicBezTo>
                      <a:pt x="4" y="19"/>
                      <a:pt x="2" y="17"/>
                      <a:pt x="2" y="14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6" y="12"/>
                      <a:pt x="25" y="15"/>
                      <a:pt x="23" y="17"/>
                    </a:cubicBezTo>
                    <a:cubicBezTo>
                      <a:pt x="22" y="20"/>
                      <a:pt x="19" y="22"/>
                      <a:pt x="16" y="22"/>
                    </a:cubicBezTo>
                    <a:cubicBezTo>
                      <a:pt x="15" y="22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9"/>
                      <a:pt x="9" y="10"/>
                      <a:pt x="9" y="12"/>
                    </a:cubicBezTo>
                    <a:cubicBezTo>
                      <a:pt x="10" y="13"/>
                      <a:pt x="10" y="14"/>
                      <a:pt x="11" y="14"/>
                    </a:cubicBezTo>
                    <a:cubicBezTo>
                      <a:pt x="12" y="14"/>
                      <a:pt x="13" y="15"/>
                      <a:pt x="14" y="14"/>
                    </a:cubicBezTo>
                    <a:cubicBezTo>
                      <a:pt x="15" y="14"/>
                      <a:pt x="16" y="13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1" name="Freeform 658"/>
              <p:cNvSpPr>
                <a:spLocks noEditPoints="1"/>
              </p:cNvSpPr>
              <p:nvPr/>
            </p:nvSpPr>
            <p:spPr bwMode="auto">
              <a:xfrm>
                <a:off x="-3700462" y="299720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11 w 26"/>
                  <a:gd name="T5" fmla="*/ 0 h 23"/>
                  <a:gd name="T6" fmla="*/ 14 w 26"/>
                  <a:gd name="T7" fmla="*/ 0 h 23"/>
                  <a:gd name="T8" fmla="*/ 25 w 26"/>
                  <a:gd name="T9" fmla="*/ 9 h 23"/>
                  <a:gd name="T10" fmla="*/ 23 w 26"/>
                  <a:gd name="T11" fmla="*/ 18 h 23"/>
                  <a:gd name="T12" fmla="*/ 15 w 26"/>
                  <a:gd name="T13" fmla="*/ 23 h 23"/>
                  <a:gd name="T14" fmla="*/ 13 w 26"/>
                  <a:gd name="T15" fmla="*/ 23 h 23"/>
                  <a:gd name="T16" fmla="*/ 14 w 26"/>
                  <a:gd name="T17" fmla="*/ 8 h 23"/>
                  <a:gd name="T18" fmla="*/ 13 w 26"/>
                  <a:gd name="T19" fmla="*/ 8 h 23"/>
                  <a:gd name="T20" fmla="*/ 9 w 26"/>
                  <a:gd name="T21" fmla="*/ 12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8"/>
                      <a:pt x="5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2"/>
                      <a:pt x="25" y="15"/>
                      <a:pt x="23" y="18"/>
                    </a:cubicBezTo>
                    <a:cubicBezTo>
                      <a:pt x="21" y="20"/>
                      <a:pt x="18" y="22"/>
                      <a:pt x="15" y="23"/>
                    </a:cubicBezTo>
                    <a:cubicBezTo>
                      <a:pt x="14" y="23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2" y="15"/>
                      <a:pt x="14" y="15"/>
                    </a:cubicBezTo>
                    <a:cubicBezTo>
                      <a:pt x="15" y="14"/>
                      <a:pt x="16" y="14"/>
                      <a:pt x="17" y="13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2" name="Freeform 659"/>
              <p:cNvSpPr>
                <a:spLocks noEditPoints="1"/>
              </p:cNvSpPr>
              <p:nvPr/>
            </p:nvSpPr>
            <p:spPr bwMode="auto">
              <a:xfrm>
                <a:off x="-3694112" y="3028951"/>
                <a:ext cx="53975" cy="47625"/>
              </a:xfrm>
              <a:custGeom>
                <a:avLst/>
                <a:gdLst>
                  <a:gd name="T0" fmla="*/ 12 w 25"/>
                  <a:gd name="T1" fmla="*/ 22 h 22"/>
                  <a:gd name="T2" fmla="*/ 0 w 25"/>
                  <a:gd name="T3" fmla="*/ 12 h 22"/>
                  <a:gd name="T4" fmla="*/ 11 w 25"/>
                  <a:gd name="T5" fmla="*/ 0 h 22"/>
                  <a:gd name="T6" fmla="*/ 13 w 25"/>
                  <a:gd name="T7" fmla="*/ 0 h 22"/>
                  <a:gd name="T8" fmla="*/ 24 w 25"/>
                  <a:gd name="T9" fmla="*/ 9 h 22"/>
                  <a:gd name="T10" fmla="*/ 22 w 25"/>
                  <a:gd name="T11" fmla="*/ 18 h 22"/>
                  <a:gd name="T12" fmla="*/ 14 w 25"/>
                  <a:gd name="T13" fmla="*/ 22 h 22"/>
                  <a:gd name="T14" fmla="*/ 12 w 25"/>
                  <a:gd name="T15" fmla="*/ 22 h 22"/>
                  <a:gd name="T16" fmla="*/ 13 w 25"/>
                  <a:gd name="T17" fmla="*/ 8 h 22"/>
                  <a:gd name="T18" fmla="*/ 12 w 25"/>
                  <a:gd name="T19" fmla="*/ 8 h 22"/>
                  <a:gd name="T20" fmla="*/ 8 w 25"/>
                  <a:gd name="T21" fmla="*/ 11 h 22"/>
                  <a:gd name="T22" fmla="*/ 13 w 25"/>
                  <a:gd name="T23" fmla="*/ 14 h 22"/>
                  <a:gd name="T24" fmla="*/ 16 w 25"/>
                  <a:gd name="T25" fmla="*/ 13 h 22"/>
                  <a:gd name="T26" fmla="*/ 16 w 25"/>
                  <a:gd name="T27" fmla="*/ 10 h 22"/>
                  <a:gd name="T28" fmla="*/ 13 w 25"/>
                  <a:gd name="T2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2">
                    <a:moveTo>
                      <a:pt x="12" y="22"/>
                    </a:moveTo>
                    <a:cubicBezTo>
                      <a:pt x="6" y="22"/>
                      <a:pt x="1" y="18"/>
                      <a:pt x="0" y="12"/>
                    </a:cubicBezTo>
                    <a:cubicBezTo>
                      <a:pt x="0" y="6"/>
                      <a:pt x="4" y="1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4" y="9"/>
                    </a:cubicBezTo>
                    <a:cubicBezTo>
                      <a:pt x="25" y="12"/>
                      <a:pt x="24" y="15"/>
                      <a:pt x="22" y="18"/>
                    </a:cubicBezTo>
                    <a:cubicBezTo>
                      <a:pt x="20" y="20"/>
                      <a:pt x="17" y="22"/>
                      <a:pt x="14" y="22"/>
                    </a:cubicBezTo>
                    <a:cubicBezTo>
                      <a:pt x="13" y="22"/>
                      <a:pt x="13" y="22"/>
                      <a:pt x="12" y="22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8" y="10"/>
                      <a:pt x="8" y="11"/>
                    </a:cubicBezTo>
                    <a:cubicBezTo>
                      <a:pt x="9" y="13"/>
                      <a:pt x="11" y="14"/>
                      <a:pt x="13" y="14"/>
                    </a:cubicBezTo>
                    <a:cubicBezTo>
                      <a:pt x="14" y="14"/>
                      <a:pt x="15" y="13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3" name="Freeform 660"/>
              <p:cNvSpPr>
                <a:spLocks noEditPoints="1"/>
              </p:cNvSpPr>
              <p:nvPr/>
            </p:nvSpPr>
            <p:spPr bwMode="auto">
              <a:xfrm>
                <a:off x="-3690937" y="3057526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3 h 24"/>
                  <a:gd name="T4" fmla="*/ 12 w 25"/>
                  <a:gd name="T5" fmla="*/ 1 h 24"/>
                  <a:gd name="T6" fmla="*/ 25 w 25"/>
                  <a:gd name="T7" fmla="*/ 11 h 24"/>
                  <a:gd name="T8" fmla="*/ 22 w 25"/>
                  <a:gd name="T9" fmla="*/ 20 h 24"/>
                  <a:gd name="T10" fmla="*/ 14 w 25"/>
                  <a:gd name="T11" fmla="*/ 24 h 24"/>
                  <a:gd name="T12" fmla="*/ 13 w 25"/>
                  <a:gd name="T13" fmla="*/ 24 h 24"/>
                  <a:gd name="T14" fmla="*/ 13 w 25"/>
                  <a:gd name="T15" fmla="*/ 9 h 24"/>
                  <a:gd name="T16" fmla="*/ 13 w 25"/>
                  <a:gd name="T17" fmla="*/ 9 h 24"/>
                  <a:gd name="T18" fmla="*/ 9 w 25"/>
                  <a:gd name="T19" fmla="*/ 13 h 24"/>
                  <a:gd name="T20" fmla="*/ 13 w 25"/>
                  <a:gd name="T21" fmla="*/ 16 h 24"/>
                  <a:gd name="T22" fmla="*/ 16 w 25"/>
                  <a:gd name="T23" fmla="*/ 14 h 24"/>
                  <a:gd name="T24" fmla="*/ 17 w 25"/>
                  <a:gd name="T25" fmla="*/ 12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7" y="24"/>
                      <a:pt x="1" y="19"/>
                      <a:pt x="1" y="13"/>
                    </a:cubicBezTo>
                    <a:cubicBezTo>
                      <a:pt x="0" y="7"/>
                      <a:pt x="5" y="2"/>
                      <a:pt x="12" y="1"/>
                    </a:cubicBezTo>
                    <a:cubicBezTo>
                      <a:pt x="19" y="0"/>
                      <a:pt x="24" y="5"/>
                      <a:pt x="25" y="11"/>
                    </a:cubicBezTo>
                    <a:cubicBezTo>
                      <a:pt x="25" y="14"/>
                      <a:pt x="24" y="17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Freeform 661"/>
              <p:cNvSpPr>
                <a:spLocks noEditPoints="1"/>
              </p:cNvSpPr>
              <p:nvPr/>
            </p:nvSpPr>
            <p:spPr bwMode="auto">
              <a:xfrm>
                <a:off x="-3689350" y="3089276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 w 25"/>
                  <a:gd name="T3" fmla="*/ 12 h 23"/>
                  <a:gd name="T4" fmla="*/ 4 w 25"/>
                  <a:gd name="T5" fmla="*/ 4 h 23"/>
                  <a:gd name="T6" fmla="*/ 12 w 25"/>
                  <a:gd name="T7" fmla="*/ 1 h 23"/>
                  <a:gd name="T8" fmla="*/ 21 w 25"/>
                  <a:gd name="T9" fmla="*/ 3 h 23"/>
                  <a:gd name="T10" fmla="*/ 25 w 25"/>
                  <a:gd name="T11" fmla="*/ 12 h 23"/>
                  <a:gd name="T12" fmla="*/ 22 w 25"/>
                  <a:gd name="T13" fmla="*/ 20 h 23"/>
                  <a:gd name="T14" fmla="*/ 13 w 25"/>
                  <a:gd name="T15" fmla="*/ 23 h 23"/>
                  <a:gd name="T16" fmla="*/ 13 w 25"/>
                  <a:gd name="T17" fmla="*/ 9 h 23"/>
                  <a:gd name="T18" fmla="*/ 13 w 25"/>
                  <a:gd name="T19" fmla="*/ 9 h 23"/>
                  <a:gd name="T20" fmla="*/ 10 w 25"/>
                  <a:gd name="T21" fmla="*/ 10 h 23"/>
                  <a:gd name="T22" fmla="*/ 9 w 25"/>
                  <a:gd name="T23" fmla="*/ 12 h 23"/>
                  <a:gd name="T24" fmla="*/ 13 w 25"/>
                  <a:gd name="T25" fmla="*/ 15 h 23"/>
                  <a:gd name="T26" fmla="*/ 13 w 25"/>
                  <a:gd name="T27" fmla="*/ 19 h 23"/>
                  <a:gd name="T28" fmla="*/ 13 w 25"/>
                  <a:gd name="T29" fmla="*/ 15 h 23"/>
                  <a:gd name="T30" fmla="*/ 16 w 25"/>
                  <a:gd name="T31" fmla="*/ 14 h 23"/>
                  <a:gd name="T32" fmla="*/ 17 w 25"/>
                  <a:gd name="T33" fmla="*/ 12 h 23"/>
                  <a:gd name="T34" fmla="*/ 16 w 25"/>
                  <a:gd name="T35" fmla="*/ 10 h 23"/>
                  <a:gd name="T36" fmla="*/ 13 w 25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6" y="23"/>
                      <a:pt x="1" y="18"/>
                      <a:pt x="1" y="12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2"/>
                      <a:pt x="9" y="1"/>
                      <a:pt x="12" y="1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2"/>
                    </a:cubicBezTo>
                    <a:cubicBezTo>
                      <a:pt x="25" y="15"/>
                      <a:pt x="24" y="17"/>
                      <a:pt x="22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3" y="15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Freeform 662"/>
              <p:cNvSpPr>
                <a:spLocks noEditPoints="1"/>
              </p:cNvSpPr>
              <p:nvPr/>
            </p:nvSpPr>
            <p:spPr bwMode="auto">
              <a:xfrm>
                <a:off x="-3678237" y="2936876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2 w 26"/>
                  <a:gd name="T3" fmla="*/ 14 h 23"/>
                  <a:gd name="T4" fmla="*/ 11 w 26"/>
                  <a:gd name="T5" fmla="*/ 0 h 23"/>
                  <a:gd name="T6" fmla="*/ 14 w 26"/>
                  <a:gd name="T7" fmla="*/ 0 h 23"/>
                  <a:gd name="T8" fmla="*/ 26 w 26"/>
                  <a:gd name="T9" fmla="*/ 8 h 23"/>
                  <a:gd name="T10" fmla="*/ 26 w 26"/>
                  <a:gd name="T11" fmla="*/ 8 h 23"/>
                  <a:gd name="T12" fmla="*/ 24 w 26"/>
                  <a:gd name="T13" fmla="*/ 17 h 23"/>
                  <a:gd name="T14" fmla="*/ 16 w 26"/>
                  <a:gd name="T15" fmla="*/ 23 h 23"/>
                  <a:gd name="T16" fmla="*/ 14 w 26"/>
                  <a:gd name="T17" fmla="*/ 23 h 23"/>
                  <a:gd name="T18" fmla="*/ 14 w 26"/>
                  <a:gd name="T19" fmla="*/ 8 h 23"/>
                  <a:gd name="T20" fmla="*/ 13 w 26"/>
                  <a:gd name="T21" fmla="*/ 8 h 23"/>
                  <a:gd name="T22" fmla="*/ 10 w 26"/>
                  <a:gd name="T23" fmla="*/ 12 h 23"/>
                  <a:gd name="T24" fmla="*/ 10 w 26"/>
                  <a:gd name="T25" fmla="*/ 12 h 23"/>
                  <a:gd name="T26" fmla="*/ 15 w 26"/>
                  <a:gd name="T27" fmla="*/ 15 h 23"/>
                  <a:gd name="T28" fmla="*/ 17 w 26"/>
                  <a:gd name="T29" fmla="*/ 13 h 23"/>
                  <a:gd name="T30" fmla="*/ 18 w 26"/>
                  <a:gd name="T31" fmla="*/ 10 h 23"/>
                  <a:gd name="T32" fmla="*/ 14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8" y="23"/>
                      <a:pt x="3" y="19"/>
                      <a:pt x="2" y="14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12"/>
                      <a:pt x="26" y="15"/>
                      <a:pt x="24" y="17"/>
                    </a:cubicBezTo>
                    <a:cubicBezTo>
                      <a:pt x="22" y="20"/>
                      <a:pt x="20" y="22"/>
                      <a:pt x="16" y="23"/>
                    </a:cubicBezTo>
                    <a:cubicBezTo>
                      <a:pt x="16" y="23"/>
                      <a:pt x="15" y="23"/>
                      <a:pt x="14" y="23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3" y="8"/>
                    </a:cubicBezTo>
                    <a:cubicBezTo>
                      <a:pt x="11" y="8"/>
                      <a:pt x="9" y="10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4"/>
                      <a:pt x="12" y="15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Freeform 663"/>
              <p:cNvSpPr>
                <a:spLocks noEditPoints="1"/>
              </p:cNvSpPr>
              <p:nvPr/>
            </p:nvSpPr>
            <p:spPr bwMode="auto">
              <a:xfrm>
                <a:off x="-3670300" y="2968626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11 w 26"/>
                  <a:gd name="T5" fmla="*/ 0 h 23"/>
                  <a:gd name="T6" fmla="*/ 13 w 26"/>
                  <a:gd name="T7" fmla="*/ 0 h 23"/>
                  <a:gd name="T8" fmla="*/ 25 w 26"/>
                  <a:gd name="T9" fmla="*/ 9 h 23"/>
                  <a:gd name="T10" fmla="*/ 25 w 26"/>
                  <a:gd name="T11" fmla="*/ 9 h 23"/>
                  <a:gd name="T12" fmla="*/ 23 w 26"/>
                  <a:gd name="T13" fmla="*/ 18 h 23"/>
                  <a:gd name="T14" fmla="*/ 15 w 26"/>
                  <a:gd name="T15" fmla="*/ 23 h 23"/>
                  <a:gd name="T16" fmla="*/ 13 w 26"/>
                  <a:gd name="T17" fmla="*/ 23 h 23"/>
                  <a:gd name="T18" fmla="*/ 13 w 26"/>
                  <a:gd name="T19" fmla="*/ 8 h 23"/>
                  <a:gd name="T20" fmla="*/ 12 w 26"/>
                  <a:gd name="T21" fmla="*/ 8 h 23"/>
                  <a:gd name="T22" fmla="*/ 9 w 26"/>
                  <a:gd name="T23" fmla="*/ 12 h 23"/>
                  <a:gd name="T24" fmla="*/ 9 w 26"/>
                  <a:gd name="T25" fmla="*/ 12 h 23"/>
                  <a:gd name="T26" fmla="*/ 14 w 26"/>
                  <a:gd name="T27" fmla="*/ 15 h 23"/>
                  <a:gd name="T28" fmla="*/ 17 w 26"/>
                  <a:gd name="T29" fmla="*/ 13 h 23"/>
                  <a:gd name="T30" fmla="*/ 17 w 26"/>
                  <a:gd name="T31" fmla="*/ 10 h 23"/>
                  <a:gd name="T32" fmla="*/ 13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8"/>
                      <a:pt x="4" y="1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6" y="12"/>
                      <a:pt x="25" y="15"/>
                      <a:pt x="23" y="18"/>
                    </a:cubicBezTo>
                    <a:cubicBezTo>
                      <a:pt x="21" y="20"/>
                      <a:pt x="19" y="22"/>
                      <a:pt x="15" y="23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4"/>
                      <a:pt x="12" y="15"/>
                      <a:pt x="14" y="15"/>
                    </a:cubicBezTo>
                    <a:cubicBezTo>
                      <a:pt x="15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Freeform 664"/>
              <p:cNvSpPr>
                <a:spLocks noEditPoints="1"/>
              </p:cNvSpPr>
              <p:nvPr/>
            </p:nvSpPr>
            <p:spPr bwMode="auto">
              <a:xfrm>
                <a:off x="-3663950" y="3000376"/>
                <a:ext cx="57150" cy="50800"/>
              </a:xfrm>
              <a:custGeom>
                <a:avLst/>
                <a:gdLst>
                  <a:gd name="T0" fmla="*/ 13 w 26"/>
                  <a:gd name="T1" fmla="*/ 23 h 23"/>
                  <a:gd name="T2" fmla="*/ 6 w 26"/>
                  <a:gd name="T3" fmla="*/ 21 h 23"/>
                  <a:gd name="T4" fmla="*/ 1 w 26"/>
                  <a:gd name="T5" fmla="*/ 13 h 23"/>
                  <a:gd name="T6" fmla="*/ 11 w 26"/>
                  <a:gd name="T7" fmla="*/ 0 h 23"/>
                  <a:gd name="T8" fmla="*/ 13 w 26"/>
                  <a:gd name="T9" fmla="*/ 0 h 23"/>
                  <a:gd name="T10" fmla="*/ 25 w 26"/>
                  <a:gd name="T11" fmla="*/ 9 h 23"/>
                  <a:gd name="T12" fmla="*/ 23 w 26"/>
                  <a:gd name="T13" fmla="*/ 18 h 23"/>
                  <a:gd name="T14" fmla="*/ 15 w 26"/>
                  <a:gd name="T15" fmla="*/ 23 h 23"/>
                  <a:gd name="T16" fmla="*/ 13 w 26"/>
                  <a:gd name="T17" fmla="*/ 23 h 23"/>
                  <a:gd name="T18" fmla="*/ 13 w 26"/>
                  <a:gd name="T19" fmla="*/ 8 h 23"/>
                  <a:gd name="T20" fmla="*/ 12 w 26"/>
                  <a:gd name="T21" fmla="*/ 8 h 23"/>
                  <a:gd name="T22" fmla="*/ 9 w 26"/>
                  <a:gd name="T23" fmla="*/ 12 h 23"/>
                  <a:gd name="T24" fmla="*/ 10 w 26"/>
                  <a:gd name="T25" fmla="*/ 14 h 23"/>
                  <a:gd name="T26" fmla="*/ 14 w 26"/>
                  <a:gd name="T27" fmla="*/ 15 h 23"/>
                  <a:gd name="T28" fmla="*/ 16 w 26"/>
                  <a:gd name="T29" fmla="*/ 13 h 23"/>
                  <a:gd name="T30" fmla="*/ 17 w 26"/>
                  <a:gd name="T31" fmla="*/ 11 h 23"/>
                  <a:gd name="T32" fmla="*/ 13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0" y="23"/>
                      <a:pt x="8" y="22"/>
                      <a:pt x="6" y="21"/>
                    </a:cubicBezTo>
                    <a:cubicBezTo>
                      <a:pt x="3" y="19"/>
                      <a:pt x="2" y="17"/>
                      <a:pt x="1" y="13"/>
                    </a:cubicBezTo>
                    <a:cubicBezTo>
                      <a:pt x="0" y="7"/>
                      <a:pt x="4" y="1"/>
                      <a:pt x="11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2"/>
                      <a:pt x="25" y="16"/>
                      <a:pt x="23" y="18"/>
                    </a:cubicBezTo>
                    <a:cubicBezTo>
                      <a:pt x="21" y="21"/>
                      <a:pt x="18" y="23"/>
                      <a:pt x="15" y="23"/>
                    </a:cubicBezTo>
                    <a:cubicBezTo>
                      <a:pt x="14" y="23"/>
                      <a:pt x="13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3"/>
                      <a:pt x="10" y="14"/>
                      <a:pt x="10" y="14"/>
                    </a:cubicBezTo>
                    <a:cubicBezTo>
                      <a:pt x="11" y="15"/>
                      <a:pt x="12" y="15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Freeform 665"/>
              <p:cNvSpPr>
                <a:spLocks noEditPoints="1"/>
              </p:cNvSpPr>
              <p:nvPr/>
            </p:nvSpPr>
            <p:spPr bwMode="auto">
              <a:xfrm>
                <a:off x="-3659187" y="3033713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5 w 25"/>
                  <a:gd name="T3" fmla="*/ 21 h 23"/>
                  <a:gd name="T4" fmla="*/ 2 w 25"/>
                  <a:gd name="T5" fmla="*/ 17 h 23"/>
                  <a:gd name="T6" fmla="*/ 1 w 25"/>
                  <a:gd name="T7" fmla="*/ 13 h 23"/>
                  <a:gd name="T8" fmla="*/ 11 w 25"/>
                  <a:gd name="T9" fmla="*/ 0 h 23"/>
                  <a:gd name="T10" fmla="*/ 13 w 25"/>
                  <a:gd name="T11" fmla="*/ 0 h 23"/>
                  <a:gd name="T12" fmla="*/ 25 w 25"/>
                  <a:gd name="T13" fmla="*/ 10 h 23"/>
                  <a:gd name="T14" fmla="*/ 25 w 25"/>
                  <a:gd name="T15" fmla="*/ 15 h 23"/>
                  <a:gd name="T16" fmla="*/ 22 w 25"/>
                  <a:gd name="T17" fmla="*/ 19 h 23"/>
                  <a:gd name="T18" fmla="*/ 14 w 25"/>
                  <a:gd name="T19" fmla="*/ 23 h 23"/>
                  <a:gd name="T20" fmla="*/ 13 w 25"/>
                  <a:gd name="T21" fmla="*/ 23 h 23"/>
                  <a:gd name="T22" fmla="*/ 13 w 25"/>
                  <a:gd name="T23" fmla="*/ 8 h 23"/>
                  <a:gd name="T24" fmla="*/ 13 w 25"/>
                  <a:gd name="T25" fmla="*/ 8 h 23"/>
                  <a:gd name="T26" fmla="*/ 9 w 25"/>
                  <a:gd name="T27" fmla="*/ 12 h 23"/>
                  <a:gd name="T28" fmla="*/ 9 w 25"/>
                  <a:gd name="T29" fmla="*/ 13 h 23"/>
                  <a:gd name="T30" fmla="*/ 10 w 25"/>
                  <a:gd name="T31" fmla="*/ 14 h 23"/>
                  <a:gd name="T32" fmla="*/ 13 w 25"/>
                  <a:gd name="T33" fmla="*/ 15 h 23"/>
                  <a:gd name="T34" fmla="*/ 16 w 25"/>
                  <a:gd name="T35" fmla="*/ 14 h 23"/>
                  <a:gd name="T36" fmla="*/ 17 w 25"/>
                  <a:gd name="T37" fmla="*/ 13 h 23"/>
                  <a:gd name="T38" fmla="*/ 17 w 25"/>
                  <a:gd name="T39" fmla="*/ 11 h 23"/>
                  <a:gd name="T40" fmla="*/ 13 w 25"/>
                  <a:gd name="T4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0" y="23"/>
                      <a:pt x="8" y="22"/>
                      <a:pt x="5" y="21"/>
                    </a:cubicBezTo>
                    <a:cubicBezTo>
                      <a:pt x="4" y="20"/>
                      <a:pt x="3" y="19"/>
                      <a:pt x="2" y="17"/>
                    </a:cubicBezTo>
                    <a:cubicBezTo>
                      <a:pt x="2" y="16"/>
                      <a:pt x="1" y="15"/>
                      <a:pt x="1" y="13"/>
                    </a:cubicBezTo>
                    <a:cubicBezTo>
                      <a:pt x="0" y="7"/>
                      <a:pt x="5" y="1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5" y="12"/>
                      <a:pt x="25" y="13"/>
                      <a:pt x="25" y="15"/>
                    </a:cubicBezTo>
                    <a:cubicBezTo>
                      <a:pt x="24" y="16"/>
                      <a:pt x="23" y="18"/>
                      <a:pt x="22" y="19"/>
                    </a:cubicBezTo>
                    <a:cubicBezTo>
                      <a:pt x="20" y="21"/>
                      <a:pt x="17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2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Freeform 666"/>
              <p:cNvSpPr>
                <a:spLocks noEditPoints="1"/>
              </p:cNvSpPr>
              <p:nvPr/>
            </p:nvSpPr>
            <p:spPr bwMode="auto">
              <a:xfrm>
                <a:off x="-3654425" y="30654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1 h 24"/>
                  <a:gd name="T4" fmla="*/ 0 w 25"/>
                  <a:gd name="T5" fmla="*/ 13 h 24"/>
                  <a:gd name="T6" fmla="*/ 11 w 25"/>
                  <a:gd name="T7" fmla="*/ 0 h 24"/>
                  <a:gd name="T8" fmla="*/ 24 w 25"/>
                  <a:gd name="T9" fmla="*/ 11 h 24"/>
                  <a:gd name="T10" fmla="*/ 21 w 25"/>
                  <a:gd name="T11" fmla="*/ 20 h 24"/>
                  <a:gd name="T12" fmla="*/ 13 w 25"/>
                  <a:gd name="T13" fmla="*/ 24 h 24"/>
                  <a:gd name="T14" fmla="*/ 12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8 w 25"/>
                  <a:gd name="T21" fmla="*/ 12 h 24"/>
                  <a:gd name="T22" fmla="*/ 10 w 25"/>
                  <a:gd name="T23" fmla="*/ 14 h 24"/>
                  <a:gd name="T24" fmla="*/ 12 w 25"/>
                  <a:gd name="T25" fmla="*/ 15 h 24"/>
                  <a:gd name="T26" fmla="*/ 13 w 25"/>
                  <a:gd name="T27" fmla="*/ 15 h 24"/>
                  <a:gd name="T28" fmla="*/ 16 w 25"/>
                  <a:gd name="T29" fmla="*/ 14 h 24"/>
                  <a:gd name="T30" fmla="*/ 16 w 25"/>
                  <a:gd name="T31" fmla="*/ 12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4"/>
                      <a:pt x="24" y="11"/>
                    </a:cubicBezTo>
                    <a:cubicBezTo>
                      <a:pt x="25" y="14"/>
                      <a:pt x="24" y="17"/>
                      <a:pt x="21" y="20"/>
                    </a:cubicBezTo>
                    <a:cubicBezTo>
                      <a:pt x="19" y="22"/>
                      <a:pt x="16" y="23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10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Freeform 667"/>
              <p:cNvSpPr>
                <a:spLocks noEditPoints="1"/>
              </p:cNvSpPr>
              <p:nvPr/>
            </p:nvSpPr>
            <p:spPr bwMode="auto">
              <a:xfrm>
                <a:off x="-3640137" y="2943226"/>
                <a:ext cx="57150" cy="50800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5 h 24"/>
                  <a:gd name="T4" fmla="*/ 11 w 26"/>
                  <a:gd name="T5" fmla="*/ 0 h 24"/>
                  <a:gd name="T6" fmla="*/ 14 w 26"/>
                  <a:gd name="T7" fmla="*/ 0 h 24"/>
                  <a:gd name="T8" fmla="*/ 25 w 26"/>
                  <a:gd name="T9" fmla="*/ 9 h 24"/>
                  <a:gd name="T10" fmla="*/ 24 w 26"/>
                  <a:gd name="T11" fmla="*/ 19 h 24"/>
                  <a:gd name="T12" fmla="*/ 16 w 26"/>
                  <a:gd name="T13" fmla="*/ 24 h 24"/>
                  <a:gd name="T14" fmla="*/ 13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9 w 26"/>
                  <a:gd name="T21" fmla="*/ 13 h 24"/>
                  <a:gd name="T22" fmla="*/ 14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9"/>
                      <a:pt x="4" y="2"/>
                      <a:pt x="11" y="0"/>
                    </a:cubicBezTo>
                    <a:cubicBezTo>
                      <a:pt x="11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3"/>
                      <a:pt x="25" y="16"/>
                      <a:pt x="24" y="19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8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Freeform 668"/>
              <p:cNvSpPr>
                <a:spLocks noEditPoints="1"/>
              </p:cNvSpPr>
              <p:nvPr/>
            </p:nvSpPr>
            <p:spPr bwMode="auto">
              <a:xfrm>
                <a:off x="-3633787" y="2978151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2 w 26"/>
                  <a:gd name="T3" fmla="*/ 14 h 24"/>
                  <a:gd name="T4" fmla="*/ 11 w 26"/>
                  <a:gd name="T5" fmla="*/ 0 h 24"/>
                  <a:gd name="T6" fmla="*/ 14 w 26"/>
                  <a:gd name="T7" fmla="*/ 0 h 24"/>
                  <a:gd name="T8" fmla="*/ 26 w 26"/>
                  <a:gd name="T9" fmla="*/ 10 h 24"/>
                  <a:gd name="T10" fmla="*/ 23 w 26"/>
                  <a:gd name="T11" fmla="*/ 19 h 24"/>
                  <a:gd name="T12" fmla="*/ 16 w 26"/>
                  <a:gd name="T13" fmla="*/ 24 h 24"/>
                  <a:gd name="T14" fmla="*/ 14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10 w 26"/>
                  <a:gd name="T21" fmla="*/ 13 h 24"/>
                  <a:gd name="T22" fmla="*/ 14 w 26"/>
                  <a:gd name="T23" fmla="*/ 16 h 24"/>
                  <a:gd name="T24" fmla="*/ 17 w 26"/>
                  <a:gd name="T25" fmla="*/ 14 h 24"/>
                  <a:gd name="T26" fmla="*/ 18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8" y="24"/>
                      <a:pt x="3" y="20"/>
                      <a:pt x="2" y="14"/>
                    </a:cubicBezTo>
                    <a:cubicBezTo>
                      <a:pt x="0" y="8"/>
                      <a:pt x="5" y="1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20" y="0"/>
                      <a:pt x="24" y="4"/>
                      <a:pt x="26" y="10"/>
                    </a:cubicBezTo>
                    <a:cubicBezTo>
                      <a:pt x="26" y="13"/>
                      <a:pt x="25" y="16"/>
                      <a:pt x="23" y="19"/>
                    </a:cubicBezTo>
                    <a:cubicBezTo>
                      <a:pt x="22" y="22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2" name="Freeform 669"/>
              <p:cNvSpPr>
                <a:spLocks noEditPoints="1"/>
              </p:cNvSpPr>
              <p:nvPr/>
            </p:nvSpPr>
            <p:spPr bwMode="auto">
              <a:xfrm>
                <a:off x="-3624262" y="3009901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0 w 25"/>
                  <a:gd name="T3" fmla="*/ 14 h 25"/>
                  <a:gd name="T4" fmla="*/ 3 w 25"/>
                  <a:gd name="T5" fmla="*/ 6 h 25"/>
                  <a:gd name="T6" fmla="*/ 10 w 25"/>
                  <a:gd name="T7" fmla="*/ 1 h 25"/>
                  <a:gd name="T8" fmla="*/ 19 w 25"/>
                  <a:gd name="T9" fmla="*/ 3 h 25"/>
                  <a:gd name="T10" fmla="*/ 24 w 25"/>
                  <a:gd name="T11" fmla="*/ 11 h 25"/>
                  <a:gd name="T12" fmla="*/ 22 w 25"/>
                  <a:gd name="T13" fmla="*/ 20 h 25"/>
                  <a:gd name="T14" fmla="*/ 14 w 25"/>
                  <a:gd name="T15" fmla="*/ 25 h 25"/>
                  <a:gd name="T16" fmla="*/ 12 w 25"/>
                  <a:gd name="T17" fmla="*/ 25 h 25"/>
                  <a:gd name="T18" fmla="*/ 12 w 25"/>
                  <a:gd name="T19" fmla="*/ 9 h 25"/>
                  <a:gd name="T20" fmla="*/ 12 w 25"/>
                  <a:gd name="T21" fmla="*/ 9 h 25"/>
                  <a:gd name="T22" fmla="*/ 9 w 25"/>
                  <a:gd name="T23" fmla="*/ 10 h 25"/>
                  <a:gd name="T24" fmla="*/ 8 w 25"/>
                  <a:gd name="T25" fmla="*/ 13 h 25"/>
                  <a:gd name="T26" fmla="*/ 13 w 25"/>
                  <a:gd name="T27" fmla="*/ 17 h 25"/>
                  <a:gd name="T28" fmla="*/ 15 w 25"/>
                  <a:gd name="T29" fmla="*/ 15 h 25"/>
                  <a:gd name="T30" fmla="*/ 16 w 25"/>
                  <a:gd name="T31" fmla="*/ 12 h 25"/>
                  <a:gd name="T32" fmla="*/ 15 w 25"/>
                  <a:gd name="T33" fmla="*/ 10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11"/>
                      <a:pt x="1" y="8"/>
                      <a:pt x="3" y="6"/>
                    </a:cubicBezTo>
                    <a:cubicBezTo>
                      <a:pt x="4" y="3"/>
                      <a:pt x="7" y="1"/>
                      <a:pt x="10" y="1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0" y="23"/>
                      <a:pt x="17" y="24"/>
                      <a:pt x="14" y="25"/>
                    </a:cubicBezTo>
                    <a:cubicBezTo>
                      <a:pt x="13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0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5"/>
                      <a:pt x="10" y="17"/>
                      <a:pt x="13" y="17"/>
                    </a:cubicBezTo>
                    <a:cubicBezTo>
                      <a:pt x="14" y="17"/>
                      <a:pt x="15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Freeform 670"/>
              <p:cNvSpPr>
                <a:spLocks noEditPoints="1"/>
              </p:cNvSpPr>
              <p:nvPr/>
            </p:nvSpPr>
            <p:spPr bwMode="auto">
              <a:xfrm>
                <a:off x="-3622675" y="3044826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1 w 25"/>
                  <a:gd name="T3" fmla="*/ 14 h 25"/>
                  <a:gd name="T4" fmla="*/ 12 w 25"/>
                  <a:gd name="T5" fmla="*/ 1 h 25"/>
                  <a:gd name="T6" fmla="*/ 25 w 25"/>
                  <a:gd name="T7" fmla="*/ 12 h 25"/>
                  <a:gd name="T8" fmla="*/ 22 w 25"/>
                  <a:gd name="T9" fmla="*/ 21 h 25"/>
                  <a:gd name="T10" fmla="*/ 14 w 25"/>
                  <a:gd name="T11" fmla="*/ 25 h 25"/>
                  <a:gd name="T12" fmla="*/ 13 w 25"/>
                  <a:gd name="T13" fmla="*/ 25 h 25"/>
                  <a:gd name="T14" fmla="*/ 13 w 25"/>
                  <a:gd name="T15" fmla="*/ 9 h 25"/>
                  <a:gd name="T16" fmla="*/ 13 w 25"/>
                  <a:gd name="T17" fmla="*/ 9 h 25"/>
                  <a:gd name="T18" fmla="*/ 9 w 25"/>
                  <a:gd name="T19" fmla="*/ 13 h 25"/>
                  <a:gd name="T20" fmla="*/ 13 w 25"/>
                  <a:gd name="T21" fmla="*/ 17 h 25"/>
                  <a:gd name="T22" fmla="*/ 16 w 25"/>
                  <a:gd name="T23" fmla="*/ 15 h 25"/>
                  <a:gd name="T24" fmla="*/ 17 w 25"/>
                  <a:gd name="T25" fmla="*/ 12 h 25"/>
                  <a:gd name="T26" fmla="*/ 13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7" y="25"/>
                      <a:pt x="1" y="20"/>
                      <a:pt x="1" y="14"/>
                    </a:cubicBezTo>
                    <a:cubicBezTo>
                      <a:pt x="0" y="7"/>
                      <a:pt x="5" y="2"/>
                      <a:pt x="12" y="1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7" y="25"/>
                      <a:pt x="14" y="25"/>
                    </a:cubicBezTo>
                    <a:lnTo>
                      <a:pt x="13" y="25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4" name="Freeform 671"/>
              <p:cNvSpPr>
                <a:spLocks noEditPoints="1"/>
              </p:cNvSpPr>
              <p:nvPr/>
            </p:nvSpPr>
            <p:spPr bwMode="auto">
              <a:xfrm>
                <a:off x="-3600450" y="2951163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0 w 26"/>
                  <a:gd name="T5" fmla="*/ 1 h 25"/>
                  <a:gd name="T6" fmla="*/ 13 w 26"/>
                  <a:gd name="T7" fmla="*/ 0 h 25"/>
                  <a:gd name="T8" fmla="*/ 25 w 26"/>
                  <a:gd name="T9" fmla="*/ 10 h 25"/>
                  <a:gd name="T10" fmla="*/ 25 w 26"/>
                  <a:gd name="T11" fmla="*/ 10 h 25"/>
                  <a:gd name="T12" fmla="*/ 23 w 26"/>
                  <a:gd name="T13" fmla="*/ 20 h 25"/>
                  <a:gd name="T14" fmla="*/ 15 w 26"/>
                  <a:gd name="T15" fmla="*/ 25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8 h 25"/>
                  <a:gd name="T22" fmla="*/ 9 w 26"/>
                  <a:gd name="T23" fmla="*/ 13 h 25"/>
                  <a:gd name="T24" fmla="*/ 9 w 26"/>
                  <a:gd name="T25" fmla="*/ 14 h 25"/>
                  <a:gd name="T26" fmla="*/ 14 w 26"/>
                  <a:gd name="T27" fmla="*/ 17 h 25"/>
                  <a:gd name="T28" fmla="*/ 16 w 26"/>
                  <a:gd name="T29" fmla="*/ 15 h 25"/>
                  <a:gd name="T30" fmla="*/ 17 w 26"/>
                  <a:gd name="T31" fmla="*/ 12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1"/>
                      <a:pt x="1" y="15"/>
                    </a:cubicBezTo>
                    <a:cubicBezTo>
                      <a:pt x="0" y="9"/>
                      <a:pt x="4" y="2"/>
                      <a:pt x="10" y="1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1" y="23"/>
                      <a:pt x="18" y="24"/>
                      <a:pt x="15" y="25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6"/>
                      <a:pt x="12" y="17"/>
                      <a:pt x="14" y="17"/>
                    </a:cubicBezTo>
                    <a:cubicBezTo>
                      <a:pt x="15" y="17"/>
                      <a:pt x="16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5" name="Freeform 672"/>
              <p:cNvSpPr>
                <a:spLocks noEditPoints="1"/>
              </p:cNvSpPr>
              <p:nvPr/>
            </p:nvSpPr>
            <p:spPr bwMode="auto">
              <a:xfrm>
                <a:off x="-3560762" y="2963863"/>
                <a:ext cx="82550" cy="84138"/>
              </a:xfrm>
              <a:custGeom>
                <a:avLst/>
                <a:gdLst>
                  <a:gd name="T0" fmla="*/ 20 w 38"/>
                  <a:gd name="T1" fmla="*/ 39 h 39"/>
                  <a:gd name="T2" fmla="*/ 9 w 38"/>
                  <a:gd name="T3" fmla="*/ 35 h 39"/>
                  <a:gd name="T4" fmla="*/ 4 w 38"/>
                  <a:gd name="T5" fmla="*/ 30 h 39"/>
                  <a:gd name="T6" fmla="*/ 2 w 38"/>
                  <a:gd name="T7" fmla="*/ 23 h 39"/>
                  <a:gd name="T8" fmla="*/ 16 w 38"/>
                  <a:gd name="T9" fmla="*/ 0 h 39"/>
                  <a:gd name="T10" fmla="*/ 19 w 38"/>
                  <a:gd name="T11" fmla="*/ 0 h 39"/>
                  <a:gd name="T12" fmla="*/ 38 w 38"/>
                  <a:gd name="T13" fmla="*/ 17 h 39"/>
                  <a:gd name="T14" fmla="*/ 38 w 38"/>
                  <a:gd name="T15" fmla="*/ 25 h 39"/>
                  <a:gd name="T16" fmla="*/ 35 w 38"/>
                  <a:gd name="T17" fmla="*/ 32 h 39"/>
                  <a:gd name="T18" fmla="*/ 22 w 38"/>
                  <a:gd name="T19" fmla="*/ 39 h 39"/>
                  <a:gd name="T20" fmla="*/ 20 w 38"/>
                  <a:gd name="T21" fmla="*/ 39 h 39"/>
                  <a:gd name="T22" fmla="*/ 19 w 38"/>
                  <a:gd name="T23" fmla="*/ 8 h 39"/>
                  <a:gd name="T24" fmla="*/ 18 w 38"/>
                  <a:gd name="T25" fmla="*/ 8 h 39"/>
                  <a:gd name="T26" fmla="*/ 10 w 38"/>
                  <a:gd name="T27" fmla="*/ 21 h 39"/>
                  <a:gd name="T28" fmla="*/ 11 w 38"/>
                  <a:gd name="T29" fmla="*/ 26 h 39"/>
                  <a:gd name="T30" fmla="*/ 14 w 38"/>
                  <a:gd name="T31" fmla="*/ 29 h 39"/>
                  <a:gd name="T32" fmla="*/ 21 w 38"/>
                  <a:gd name="T33" fmla="*/ 31 h 39"/>
                  <a:gd name="T34" fmla="*/ 28 w 38"/>
                  <a:gd name="T35" fmla="*/ 27 h 39"/>
                  <a:gd name="T36" fmla="*/ 30 w 38"/>
                  <a:gd name="T37" fmla="*/ 23 h 39"/>
                  <a:gd name="T38" fmla="*/ 30 w 38"/>
                  <a:gd name="T39" fmla="*/ 18 h 39"/>
                  <a:gd name="T40" fmla="*/ 19 w 38"/>
                  <a:gd name="T41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" h="39">
                    <a:moveTo>
                      <a:pt x="20" y="39"/>
                    </a:moveTo>
                    <a:cubicBezTo>
                      <a:pt x="16" y="39"/>
                      <a:pt x="12" y="38"/>
                      <a:pt x="9" y="35"/>
                    </a:cubicBezTo>
                    <a:cubicBezTo>
                      <a:pt x="7" y="34"/>
                      <a:pt x="5" y="32"/>
                      <a:pt x="4" y="30"/>
                    </a:cubicBezTo>
                    <a:cubicBezTo>
                      <a:pt x="3" y="28"/>
                      <a:pt x="2" y="25"/>
                      <a:pt x="2" y="23"/>
                    </a:cubicBezTo>
                    <a:cubicBezTo>
                      <a:pt x="0" y="12"/>
                      <a:pt x="6" y="2"/>
                      <a:pt x="16" y="0"/>
                    </a:cubicBezTo>
                    <a:cubicBezTo>
                      <a:pt x="17" y="0"/>
                      <a:pt x="18" y="0"/>
                      <a:pt x="19" y="0"/>
                    </a:cubicBezTo>
                    <a:cubicBezTo>
                      <a:pt x="28" y="0"/>
                      <a:pt x="36" y="7"/>
                      <a:pt x="38" y="17"/>
                    </a:cubicBezTo>
                    <a:cubicBezTo>
                      <a:pt x="38" y="19"/>
                      <a:pt x="38" y="22"/>
                      <a:pt x="38" y="25"/>
                    </a:cubicBezTo>
                    <a:cubicBezTo>
                      <a:pt x="37" y="27"/>
                      <a:pt x="36" y="30"/>
                      <a:pt x="35" y="32"/>
                    </a:cubicBezTo>
                    <a:cubicBezTo>
                      <a:pt x="32" y="36"/>
                      <a:pt x="27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lose/>
                    <a:moveTo>
                      <a:pt x="19" y="8"/>
                    </a:moveTo>
                    <a:cubicBezTo>
                      <a:pt x="19" y="8"/>
                      <a:pt x="18" y="8"/>
                      <a:pt x="18" y="8"/>
                    </a:cubicBezTo>
                    <a:cubicBezTo>
                      <a:pt x="12" y="9"/>
                      <a:pt x="8" y="15"/>
                      <a:pt x="10" y="21"/>
                    </a:cubicBezTo>
                    <a:cubicBezTo>
                      <a:pt x="10" y="23"/>
                      <a:pt x="10" y="24"/>
                      <a:pt x="11" y="26"/>
                    </a:cubicBezTo>
                    <a:cubicBezTo>
                      <a:pt x="12" y="27"/>
                      <a:pt x="13" y="28"/>
                      <a:pt x="14" y="29"/>
                    </a:cubicBezTo>
                    <a:cubicBezTo>
                      <a:pt x="16" y="31"/>
                      <a:pt x="19" y="32"/>
                      <a:pt x="21" y="31"/>
                    </a:cubicBezTo>
                    <a:cubicBezTo>
                      <a:pt x="24" y="31"/>
                      <a:pt x="26" y="30"/>
                      <a:pt x="28" y="27"/>
                    </a:cubicBezTo>
                    <a:cubicBezTo>
                      <a:pt x="29" y="26"/>
                      <a:pt x="29" y="25"/>
                      <a:pt x="30" y="23"/>
                    </a:cubicBezTo>
                    <a:cubicBezTo>
                      <a:pt x="30" y="21"/>
                      <a:pt x="30" y="20"/>
                      <a:pt x="30" y="18"/>
                    </a:cubicBezTo>
                    <a:cubicBezTo>
                      <a:pt x="29" y="12"/>
                      <a:pt x="24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Freeform 673"/>
              <p:cNvSpPr>
                <a:spLocks noEditPoints="1"/>
              </p:cNvSpPr>
              <p:nvPr/>
            </p:nvSpPr>
            <p:spPr bwMode="auto">
              <a:xfrm>
                <a:off x="-3594100" y="2987676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2 h 25"/>
                  <a:gd name="T4" fmla="*/ 1 w 26"/>
                  <a:gd name="T5" fmla="*/ 14 h 25"/>
                  <a:gd name="T6" fmla="*/ 11 w 26"/>
                  <a:gd name="T7" fmla="*/ 0 h 25"/>
                  <a:gd name="T8" fmla="*/ 13 w 26"/>
                  <a:gd name="T9" fmla="*/ 0 h 25"/>
                  <a:gd name="T10" fmla="*/ 25 w 26"/>
                  <a:gd name="T11" fmla="*/ 10 h 25"/>
                  <a:gd name="T12" fmla="*/ 23 w 26"/>
                  <a:gd name="T13" fmla="*/ 20 h 25"/>
                  <a:gd name="T14" fmla="*/ 15 w 26"/>
                  <a:gd name="T15" fmla="*/ 25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8 h 25"/>
                  <a:gd name="T22" fmla="*/ 9 w 26"/>
                  <a:gd name="T23" fmla="*/ 13 h 25"/>
                  <a:gd name="T24" fmla="*/ 11 w 26"/>
                  <a:gd name="T25" fmla="*/ 16 h 25"/>
                  <a:gd name="T26" fmla="*/ 14 w 26"/>
                  <a:gd name="T27" fmla="*/ 17 h 25"/>
                  <a:gd name="T28" fmla="*/ 16 w 26"/>
                  <a:gd name="T29" fmla="*/ 15 h 25"/>
                  <a:gd name="T30" fmla="*/ 17 w 26"/>
                  <a:gd name="T31" fmla="*/ 12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4"/>
                      <a:pt x="6" y="22"/>
                    </a:cubicBezTo>
                    <a:cubicBezTo>
                      <a:pt x="3" y="20"/>
                      <a:pt x="2" y="18"/>
                      <a:pt x="1" y="14"/>
                    </a:cubicBezTo>
                    <a:cubicBezTo>
                      <a:pt x="0" y="8"/>
                      <a:pt x="4" y="1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6" y="13"/>
                      <a:pt x="25" y="17"/>
                      <a:pt x="23" y="20"/>
                    </a:cubicBezTo>
                    <a:cubicBezTo>
                      <a:pt x="21" y="22"/>
                      <a:pt x="18" y="24"/>
                      <a:pt x="15" y="25"/>
                    </a:cubicBezTo>
                    <a:cubicBezTo>
                      <a:pt x="14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1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7"/>
                      <a:pt x="14" y="17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Freeform 674"/>
              <p:cNvSpPr>
                <a:spLocks noEditPoints="1"/>
              </p:cNvSpPr>
              <p:nvPr/>
            </p:nvSpPr>
            <p:spPr bwMode="auto">
              <a:xfrm>
                <a:off x="-3590925" y="302418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1 h 24"/>
                  <a:gd name="T4" fmla="*/ 3 w 26"/>
                  <a:gd name="T5" fmla="*/ 18 h 24"/>
                  <a:gd name="T6" fmla="*/ 1 w 26"/>
                  <a:gd name="T7" fmla="*/ 13 h 24"/>
                  <a:gd name="T8" fmla="*/ 12 w 26"/>
                  <a:gd name="T9" fmla="*/ 0 h 24"/>
                  <a:gd name="T10" fmla="*/ 13 w 26"/>
                  <a:gd name="T11" fmla="*/ 0 h 24"/>
                  <a:gd name="T12" fmla="*/ 25 w 26"/>
                  <a:gd name="T13" fmla="*/ 11 h 24"/>
                  <a:gd name="T14" fmla="*/ 25 w 26"/>
                  <a:gd name="T15" fmla="*/ 15 h 24"/>
                  <a:gd name="T16" fmla="*/ 23 w 26"/>
                  <a:gd name="T17" fmla="*/ 20 h 24"/>
                  <a:gd name="T18" fmla="*/ 14 w 26"/>
                  <a:gd name="T19" fmla="*/ 24 h 24"/>
                  <a:gd name="T20" fmla="*/ 13 w 26"/>
                  <a:gd name="T21" fmla="*/ 24 h 24"/>
                  <a:gd name="T22" fmla="*/ 13 w 26"/>
                  <a:gd name="T23" fmla="*/ 8 h 24"/>
                  <a:gd name="T24" fmla="*/ 13 w 26"/>
                  <a:gd name="T25" fmla="*/ 8 h 24"/>
                  <a:gd name="T26" fmla="*/ 9 w 26"/>
                  <a:gd name="T27" fmla="*/ 12 h 24"/>
                  <a:gd name="T28" fmla="*/ 10 w 26"/>
                  <a:gd name="T29" fmla="*/ 14 h 24"/>
                  <a:gd name="T30" fmla="*/ 11 w 26"/>
                  <a:gd name="T31" fmla="*/ 15 h 24"/>
                  <a:gd name="T32" fmla="*/ 14 w 26"/>
                  <a:gd name="T33" fmla="*/ 16 h 24"/>
                  <a:gd name="T34" fmla="*/ 16 w 26"/>
                  <a:gd name="T35" fmla="*/ 15 h 24"/>
                  <a:gd name="T36" fmla="*/ 17 w 26"/>
                  <a:gd name="T37" fmla="*/ 13 h 24"/>
                  <a:gd name="T38" fmla="*/ 17 w 26"/>
                  <a:gd name="T39" fmla="*/ 12 h 24"/>
                  <a:gd name="T40" fmla="*/ 13 w 26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1"/>
                    </a:cubicBezTo>
                    <a:cubicBezTo>
                      <a:pt x="4" y="21"/>
                      <a:pt x="3" y="19"/>
                      <a:pt x="3" y="18"/>
                    </a:cubicBezTo>
                    <a:cubicBezTo>
                      <a:pt x="2" y="17"/>
                      <a:pt x="1" y="15"/>
                      <a:pt x="1" y="13"/>
                    </a:cubicBezTo>
                    <a:cubicBezTo>
                      <a:pt x="0" y="7"/>
                      <a:pt x="5" y="1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1"/>
                    </a:cubicBezTo>
                    <a:cubicBezTo>
                      <a:pt x="26" y="12"/>
                      <a:pt x="25" y="14"/>
                      <a:pt x="25" y="15"/>
                    </a:cubicBezTo>
                    <a:cubicBezTo>
                      <a:pt x="25" y="17"/>
                      <a:pt x="24" y="19"/>
                      <a:pt x="23" y="20"/>
                    </a:cubicBezTo>
                    <a:cubicBezTo>
                      <a:pt x="21" y="22"/>
                      <a:pt x="18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3"/>
                      <a:pt x="9" y="13"/>
                      <a:pt x="10" y="14"/>
                    </a:cubicBezTo>
                    <a:cubicBezTo>
                      <a:pt x="10" y="15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Freeform 675"/>
              <p:cNvSpPr/>
              <p:nvPr/>
            </p:nvSpPr>
            <p:spPr bwMode="auto">
              <a:xfrm>
                <a:off x="-4360862" y="2232026"/>
                <a:ext cx="60325" cy="63500"/>
              </a:xfrm>
              <a:custGeom>
                <a:avLst/>
                <a:gdLst>
                  <a:gd name="T0" fmla="*/ 20 w 28"/>
                  <a:gd name="T1" fmla="*/ 9 h 29"/>
                  <a:gd name="T2" fmla="*/ 28 w 28"/>
                  <a:gd name="T3" fmla="*/ 29 h 29"/>
                  <a:gd name="T4" fmla="*/ 8 w 28"/>
                  <a:gd name="T5" fmla="*/ 19 h 29"/>
                  <a:gd name="T6" fmla="*/ 0 w 28"/>
                  <a:gd name="T7" fmla="*/ 0 h 29"/>
                  <a:gd name="T8" fmla="*/ 20 w 28"/>
                  <a:gd name="T9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20" y="9"/>
                    </a:moveTo>
                    <a:cubicBezTo>
                      <a:pt x="27" y="17"/>
                      <a:pt x="28" y="29"/>
                      <a:pt x="28" y="29"/>
                    </a:cubicBezTo>
                    <a:cubicBezTo>
                      <a:pt x="28" y="29"/>
                      <a:pt x="16" y="27"/>
                      <a:pt x="8" y="19"/>
                    </a:cubicBezTo>
                    <a:cubicBezTo>
                      <a:pt x="1" y="11"/>
                      <a:pt x="0" y="0"/>
                      <a:pt x="0" y="0"/>
                    </a:cubicBezTo>
                    <a:cubicBezTo>
                      <a:pt x="0" y="0"/>
                      <a:pt x="12" y="1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Freeform 676"/>
              <p:cNvSpPr/>
              <p:nvPr/>
            </p:nvSpPr>
            <p:spPr bwMode="auto">
              <a:xfrm>
                <a:off x="-4265612" y="2232026"/>
                <a:ext cx="57150" cy="63500"/>
              </a:xfrm>
              <a:custGeom>
                <a:avLst/>
                <a:gdLst>
                  <a:gd name="T0" fmla="*/ 8 w 27"/>
                  <a:gd name="T1" fmla="*/ 9 h 29"/>
                  <a:gd name="T2" fmla="*/ 0 w 27"/>
                  <a:gd name="T3" fmla="*/ 29 h 29"/>
                  <a:gd name="T4" fmla="*/ 19 w 27"/>
                  <a:gd name="T5" fmla="*/ 19 h 29"/>
                  <a:gd name="T6" fmla="*/ 27 w 27"/>
                  <a:gd name="T7" fmla="*/ 0 h 29"/>
                  <a:gd name="T8" fmla="*/ 8 w 27"/>
                  <a:gd name="T9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9">
                    <a:moveTo>
                      <a:pt x="8" y="9"/>
                    </a:moveTo>
                    <a:cubicBezTo>
                      <a:pt x="1" y="17"/>
                      <a:pt x="0" y="29"/>
                      <a:pt x="0" y="29"/>
                    </a:cubicBezTo>
                    <a:cubicBezTo>
                      <a:pt x="0" y="29"/>
                      <a:pt x="12" y="27"/>
                      <a:pt x="19" y="19"/>
                    </a:cubicBezTo>
                    <a:cubicBezTo>
                      <a:pt x="27" y="11"/>
                      <a:pt x="27" y="0"/>
                      <a:pt x="27" y="0"/>
                    </a:cubicBezTo>
                    <a:cubicBezTo>
                      <a:pt x="27" y="0"/>
                      <a:pt x="16" y="1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Freeform 677"/>
              <p:cNvSpPr/>
              <p:nvPr/>
            </p:nvSpPr>
            <p:spPr bwMode="auto">
              <a:xfrm>
                <a:off x="-4300537" y="2201863"/>
                <a:ext cx="34925" cy="87313"/>
              </a:xfrm>
              <a:custGeom>
                <a:avLst/>
                <a:gdLst>
                  <a:gd name="T0" fmla="*/ 16 w 16"/>
                  <a:gd name="T1" fmla="*/ 21 h 40"/>
                  <a:gd name="T2" fmla="*/ 8 w 16"/>
                  <a:gd name="T3" fmla="*/ 40 h 40"/>
                  <a:gd name="T4" fmla="*/ 1 w 16"/>
                  <a:gd name="T5" fmla="*/ 20 h 40"/>
                  <a:gd name="T6" fmla="*/ 9 w 16"/>
                  <a:gd name="T7" fmla="*/ 0 h 40"/>
                  <a:gd name="T8" fmla="*/ 16 w 16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16" y="21"/>
                    </a:moveTo>
                    <a:cubicBezTo>
                      <a:pt x="16" y="32"/>
                      <a:pt x="8" y="40"/>
                      <a:pt x="8" y="40"/>
                    </a:cubicBezTo>
                    <a:cubicBezTo>
                      <a:pt x="8" y="40"/>
                      <a:pt x="0" y="31"/>
                      <a:pt x="1" y="20"/>
                    </a:cubicBezTo>
                    <a:cubicBezTo>
                      <a:pt x="1" y="9"/>
                      <a:pt x="9" y="0"/>
                      <a:pt x="9" y="0"/>
                    </a:cubicBezTo>
                    <a:cubicBezTo>
                      <a:pt x="9" y="0"/>
                      <a:pt x="16" y="10"/>
                      <a:pt x="1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1" name="Freeform 678"/>
              <p:cNvSpPr/>
              <p:nvPr/>
            </p:nvSpPr>
            <p:spPr bwMode="auto">
              <a:xfrm>
                <a:off x="-4300537" y="2308226"/>
                <a:ext cx="31750" cy="82550"/>
              </a:xfrm>
              <a:custGeom>
                <a:avLst/>
                <a:gdLst>
                  <a:gd name="T0" fmla="*/ 20 w 20"/>
                  <a:gd name="T1" fmla="*/ 27 h 52"/>
                  <a:gd name="T2" fmla="*/ 9 w 20"/>
                  <a:gd name="T3" fmla="*/ 52 h 52"/>
                  <a:gd name="T4" fmla="*/ 0 w 20"/>
                  <a:gd name="T5" fmla="*/ 25 h 52"/>
                  <a:gd name="T6" fmla="*/ 11 w 20"/>
                  <a:gd name="T7" fmla="*/ 0 h 52"/>
                  <a:gd name="T8" fmla="*/ 20 w 20"/>
                  <a:gd name="T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2">
                    <a:moveTo>
                      <a:pt x="20" y="27"/>
                    </a:moveTo>
                    <a:lnTo>
                      <a:pt x="9" y="52"/>
                    </a:lnTo>
                    <a:lnTo>
                      <a:pt x="0" y="25"/>
                    </a:lnTo>
                    <a:lnTo>
                      <a:pt x="11" y="0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Oval 679"/>
              <p:cNvSpPr>
                <a:spLocks noChangeArrowheads="1"/>
              </p:cNvSpPr>
              <p:nvPr/>
            </p:nvSpPr>
            <p:spPr bwMode="auto">
              <a:xfrm>
                <a:off x="-4318000" y="2305051"/>
                <a:ext cx="11113" cy="9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Oval 680"/>
              <p:cNvSpPr>
                <a:spLocks noChangeArrowheads="1"/>
              </p:cNvSpPr>
              <p:nvPr/>
            </p:nvSpPr>
            <p:spPr bwMode="auto">
              <a:xfrm>
                <a:off x="-4259262" y="2308226"/>
                <a:ext cx="7938" cy="79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Freeform 681"/>
              <p:cNvSpPr/>
              <p:nvPr/>
            </p:nvSpPr>
            <p:spPr bwMode="auto">
              <a:xfrm>
                <a:off x="-4105275" y="2262188"/>
                <a:ext cx="50800" cy="77788"/>
              </a:xfrm>
              <a:custGeom>
                <a:avLst/>
                <a:gdLst>
                  <a:gd name="T0" fmla="*/ 18 w 23"/>
                  <a:gd name="T1" fmla="*/ 14 h 36"/>
                  <a:gd name="T2" fmla="*/ 21 w 23"/>
                  <a:gd name="T3" fmla="*/ 36 h 36"/>
                  <a:gd name="T4" fmla="*/ 5 w 23"/>
                  <a:gd name="T5" fmla="*/ 21 h 36"/>
                  <a:gd name="T6" fmla="*/ 3 w 23"/>
                  <a:gd name="T7" fmla="*/ 0 h 36"/>
                  <a:gd name="T8" fmla="*/ 18 w 23"/>
                  <a:gd name="T9" fmla="*/ 1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18" y="14"/>
                    </a:moveTo>
                    <a:cubicBezTo>
                      <a:pt x="23" y="24"/>
                      <a:pt x="21" y="36"/>
                      <a:pt x="21" y="36"/>
                    </a:cubicBezTo>
                    <a:cubicBezTo>
                      <a:pt x="21" y="36"/>
                      <a:pt x="10" y="31"/>
                      <a:pt x="5" y="21"/>
                    </a:cubicBezTo>
                    <a:cubicBezTo>
                      <a:pt x="0" y="11"/>
                      <a:pt x="3" y="0"/>
                      <a:pt x="3" y="0"/>
                    </a:cubicBezTo>
                    <a:cubicBezTo>
                      <a:pt x="3" y="0"/>
                      <a:pt x="14" y="5"/>
                      <a:pt x="1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Freeform 682"/>
              <p:cNvSpPr/>
              <p:nvPr/>
            </p:nvSpPr>
            <p:spPr bwMode="auto">
              <a:xfrm>
                <a:off x="-4027487" y="2301876"/>
                <a:ext cx="76200" cy="52388"/>
              </a:xfrm>
              <a:custGeom>
                <a:avLst/>
                <a:gdLst>
                  <a:gd name="T0" fmla="*/ 14 w 35"/>
                  <a:gd name="T1" fmla="*/ 6 h 25"/>
                  <a:gd name="T2" fmla="*/ 0 w 35"/>
                  <a:gd name="T3" fmla="*/ 22 h 25"/>
                  <a:gd name="T4" fmla="*/ 21 w 35"/>
                  <a:gd name="T5" fmla="*/ 19 h 25"/>
                  <a:gd name="T6" fmla="*/ 35 w 35"/>
                  <a:gd name="T7" fmla="*/ 2 h 25"/>
                  <a:gd name="T8" fmla="*/ 14 w 35"/>
                  <a:gd name="T9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5">
                    <a:moveTo>
                      <a:pt x="14" y="6"/>
                    </a:moveTo>
                    <a:cubicBezTo>
                      <a:pt x="4" y="11"/>
                      <a:pt x="0" y="22"/>
                      <a:pt x="0" y="22"/>
                    </a:cubicBezTo>
                    <a:cubicBezTo>
                      <a:pt x="0" y="22"/>
                      <a:pt x="12" y="25"/>
                      <a:pt x="21" y="19"/>
                    </a:cubicBezTo>
                    <a:cubicBezTo>
                      <a:pt x="31" y="14"/>
                      <a:pt x="35" y="2"/>
                      <a:pt x="35" y="2"/>
                    </a:cubicBezTo>
                    <a:cubicBezTo>
                      <a:pt x="35" y="2"/>
                      <a:pt x="23" y="0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Freeform 683"/>
              <p:cNvSpPr/>
              <p:nvPr/>
            </p:nvSpPr>
            <p:spPr bwMode="auto">
              <a:xfrm>
                <a:off x="-4051300" y="2259013"/>
                <a:ext cx="46038" cy="80963"/>
              </a:xfrm>
              <a:custGeom>
                <a:avLst/>
                <a:gdLst>
                  <a:gd name="T0" fmla="*/ 18 w 21"/>
                  <a:gd name="T1" fmla="*/ 21 h 38"/>
                  <a:gd name="T2" fmla="*/ 4 w 21"/>
                  <a:gd name="T3" fmla="*/ 38 h 38"/>
                  <a:gd name="T4" fmla="*/ 3 w 21"/>
                  <a:gd name="T5" fmla="*/ 16 h 38"/>
                  <a:gd name="T6" fmla="*/ 17 w 21"/>
                  <a:gd name="T7" fmla="*/ 0 h 38"/>
                  <a:gd name="T8" fmla="*/ 18 w 21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18" y="21"/>
                    </a:moveTo>
                    <a:cubicBezTo>
                      <a:pt x="14" y="32"/>
                      <a:pt x="4" y="38"/>
                      <a:pt x="4" y="38"/>
                    </a:cubicBezTo>
                    <a:cubicBezTo>
                      <a:pt x="4" y="38"/>
                      <a:pt x="0" y="27"/>
                      <a:pt x="3" y="16"/>
                    </a:cubicBezTo>
                    <a:cubicBezTo>
                      <a:pt x="6" y="6"/>
                      <a:pt x="17" y="0"/>
                      <a:pt x="17" y="0"/>
                    </a:cubicBezTo>
                    <a:cubicBezTo>
                      <a:pt x="17" y="0"/>
                      <a:pt x="21" y="1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Freeform 684"/>
              <p:cNvSpPr/>
              <p:nvPr/>
            </p:nvSpPr>
            <p:spPr bwMode="auto">
              <a:xfrm>
                <a:off x="-4076700" y="2357438"/>
                <a:ext cx="31750" cy="79375"/>
              </a:xfrm>
              <a:custGeom>
                <a:avLst/>
                <a:gdLst>
                  <a:gd name="T0" fmla="*/ 20 w 20"/>
                  <a:gd name="T1" fmla="*/ 28 h 50"/>
                  <a:gd name="T2" fmla="*/ 1 w 20"/>
                  <a:gd name="T3" fmla="*/ 50 h 50"/>
                  <a:gd name="T4" fmla="*/ 0 w 20"/>
                  <a:gd name="T5" fmla="*/ 21 h 50"/>
                  <a:gd name="T6" fmla="*/ 19 w 20"/>
                  <a:gd name="T7" fmla="*/ 0 h 50"/>
                  <a:gd name="T8" fmla="*/ 20 w 20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20" y="28"/>
                    </a:moveTo>
                    <a:lnTo>
                      <a:pt x="1" y="50"/>
                    </a:lnTo>
                    <a:lnTo>
                      <a:pt x="0" y="21"/>
                    </a:lnTo>
                    <a:lnTo>
                      <a:pt x="19" y="0"/>
                    </a:lnTo>
                    <a:lnTo>
                      <a:pt x="2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Freeform 685"/>
              <p:cNvSpPr/>
              <p:nvPr/>
            </p:nvSpPr>
            <p:spPr bwMode="auto">
              <a:xfrm>
                <a:off x="-4081462" y="2346326"/>
                <a:ext cx="11113" cy="11113"/>
              </a:xfrm>
              <a:custGeom>
                <a:avLst/>
                <a:gdLst>
                  <a:gd name="T0" fmla="*/ 1 w 5"/>
                  <a:gd name="T1" fmla="*/ 2 h 5"/>
                  <a:gd name="T2" fmla="*/ 3 w 5"/>
                  <a:gd name="T3" fmla="*/ 0 h 5"/>
                  <a:gd name="T4" fmla="*/ 5 w 5"/>
                  <a:gd name="T5" fmla="*/ 3 h 5"/>
                  <a:gd name="T6" fmla="*/ 2 w 5"/>
                  <a:gd name="T7" fmla="*/ 5 h 5"/>
                  <a:gd name="T8" fmla="*/ 1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2"/>
                    </a:moveTo>
                    <a:cubicBezTo>
                      <a:pt x="1" y="1"/>
                      <a:pt x="2" y="0"/>
                      <a:pt x="3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5" y="4"/>
                      <a:pt x="3" y="5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Freeform 686"/>
              <p:cNvSpPr/>
              <p:nvPr/>
            </p:nvSpPr>
            <p:spPr bwMode="auto">
              <a:xfrm>
                <a:off x="-4027487" y="2363788"/>
                <a:ext cx="11113" cy="11113"/>
              </a:xfrm>
              <a:custGeom>
                <a:avLst/>
                <a:gdLst>
                  <a:gd name="T0" fmla="*/ 1 w 5"/>
                  <a:gd name="T1" fmla="*/ 2 h 5"/>
                  <a:gd name="T2" fmla="*/ 3 w 5"/>
                  <a:gd name="T3" fmla="*/ 1 h 5"/>
                  <a:gd name="T4" fmla="*/ 5 w 5"/>
                  <a:gd name="T5" fmla="*/ 4 h 5"/>
                  <a:gd name="T6" fmla="*/ 2 w 5"/>
                  <a:gd name="T7" fmla="*/ 5 h 5"/>
                  <a:gd name="T8" fmla="*/ 1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2"/>
                    </a:moveTo>
                    <a:cubicBezTo>
                      <a:pt x="1" y="1"/>
                      <a:pt x="2" y="0"/>
                      <a:pt x="3" y="1"/>
                    </a:cubicBezTo>
                    <a:cubicBezTo>
                      <a:pt x="5" y="1"/>
                      <a:pt x="5" y="2"/>
                      <a:pt x="5" y="4"/>
                    </a:cubicBezTo>
                    <a:cubicBezTo>
                      <a:pt x="5" y="5"/>
                      <a:pt x="3" y="5"/>
                      <a:pt x="2" y="5"/>
                    </a:cubicBezTo>
                    <a:cubicBezTo>
                      <a:pt x="1" y="5"/>
                      <a:pt x="0" y="3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Freeform 687"/>
              <p:cNvSpPr/>
              <p:nvPr/>
            </p:nvSpPr>
            <p:spPr bwMode="auto">
              <a:xfrm>
                <a:off x="-3863975" y="2370138"/>
                <a:ext cx="41275" cy="85725"/>
              </a:xfrm>
              <a:custGeom>
                <a:avLst/>
                <a:gdLst>
                  <a:gd name="T0" fmla="*/ 17 w 19"/>
                  <a:gd name="T1" fmla="*/ 19 h 40"/>
                  <a:gd name="T2" fmla="*/ 13 w 19"/>
                  <a:gd name="T3" fmla="*/ 40 h 40"/>
                  <a:gd name="T4" fmla="*/ 2 w 19"/>
                  <a:gd name="T5" fmla="*/ 21 h 40"/>
                  <a:gd name="T6" fmla="*/ 6 w 19"/>
                  <a:gd name="T7" fmla="*/ 0 h 40"/>
                  <a:gd name="T8" fmla="*/ 17 w 19"/>
                  <a:gd name="T9" fmla="*/ 1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40">
                    <a:moveTo>
                      <a:pt x="17" y="19"/>
                    </a:moveTo>
                    <a:cubicBezTo>
                      <a:pt x="19" y="30"/>
                      <a:pt x="13" y="40"/>
                      <a:pt x="13" y="40"/>
                    </a:cubicBezTo>
                    <a:cubicBezTo>
                      <a:pt x="13" y="40"/>
                      <a:pt x="3" y="32"/>
                      <a:pt x="2" y="21"/>
                    </a:cubicBezTo>
                    <a:cubicBezTo>
                      <a:pt x="0" y="10"/>
                      <a:pt x="6" y="0"/>
                      <a:pt x="6" y="0"/>
                    </a:cubicBezTo>
                    <a:cubicBezTo>
                      <a:pt x="6" y="0"/>
                      <a:pt x="15" y="8"/>
                      <a:pt x="17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1" name="Freeform 688"/>
              <p:cNvSpPr/>
              <p:nvPr/>
            </p:nvSpPr>
            <p:spPr bwMode="auto">
              <a:xfrm>
                <a:off x="-3808412" y="2443163"/>
                <a:ext cx="84138" cy="42863"/>
              </a:xfrm>
              <a:custGeom>
                <a:avLst/>
                <a:gdLst>
                  <a:gd name="T0" fmla="*/ 18 w 39"/>
                  <a:gd name="T1" fmla="*/ 3 h 20"/>
                  <a:gd name="T2" fmla="*/ 0 w 39"/>
                  <a:gd name="T3" fmla="*/ 15 h 20"/>
                  <a:gd name="T4" fmla="*/ 21 w 39"/>
                  <a:gd name="T5" fmla="*/ 18 h 20"/>
                  <a:gd name="T6" fmla="*/ 39 w 39"/>
                  <a:gd name="T7" fmla="*/ 6 h 20"/>
                  <a:gd name="T8" fmla="*/ 18 w 39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0">
                    <a:moveTo>
                      <a:pt x="18" y="3"/>
                    </a:moveTo>
                    <a:cubicBezTo>
                      <a:pt x="7" y="5"/>
                      <a:pt x="0" y="15"/>
                      <a:pt x="0" y="15"/>
                    </a:cubicBezTo>
                    <a:cubicBezTo>
                      <a:pt x="0" y="15"/>
                      <a:pt x="11" y="20"/>
                      <a:pt x="21" y="18"/>
                    </a:cubicBezTo>
                    <a:cubicBezTo>
                      <a:pt x="32" y="15"/>
                      <a:pt x="39" y="6"/>
                      <a:pt x="39" y="6"/>
                    </a:cubicBezTo>
                    <a:cubicBezTo>
                      <a:pt x="39" y="6"/>
                      <a:pt x="29" y="0"/>
                      <a:pt x="1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Freeform 689"/>
              <p:cNvSpPr/>
              <p:nvPr/>
            </p:nvSpPr>
            <p:spPr bwMode="auto">
              <a:xfrm>
                <a:off x="-3821112" y="2390776"/>
                <a:ext cx="53975" cy="69850"/>
              </a:xfrm>
              <a:custGeom>
                <a:avLst/>
                <a:gdLst>
                  <a:gd name="T0" fmla="*/ 18 w 25"/>
                  <a:gd name="T1" fmla="*/ 20 h 32"/>
                  <a:gd name="T2" fmla="*/ 1 w 25"/>
                  <a:gd name="T3" fmla="*/ 32 h 32"/>
                  <a:gd name="T4" fmla="*/ 6 w 25"/>
                  <a:gd name="T5" fmla="*/ 11 h 32"/>
                  <a:gd name="T6" fmla="*/ 24 w 25"/>
                  <a:gd name="T7" fmla="*/ 0 h 32"/>
                  <a:gd name="T8" fmla="*/ 18 w 25"/>
                  <a:gd name="T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18" y="20"/>
                    </a:moveTo>
                    <a:cubicBezTo>
                      <a:pt x="12" y="29"/>
                      <a:pt x="1" y="32"/>
                      <a:pt x="1" y="32"/>
                    </a:cubicBezTo>
                    <a:cubicBezTo>
                      <a:pt x="1" y="32"/>
                      <a:pt x="0" y="20"/>
                      <a:pt x="6" y="11"/>
                    </a:cubicBezTo>
                    <a:cubicBezTo>
                      <a:pt x="12" y="3"/>
                      <a:pt x="24" y="0"/>
                      <a:pt x="24" y="0"/>
                    </a:cubicBezTo>
                    <a:cubicBezTo>
                      <a:pt x="24" y="0"/>
                      <a:pt x="25" y="11"/>
                      <a:pt x="18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3" name="Freeform 690"/>
              <p:cNvSpPr/>
              <p:nvPr/>
            </p:nvSpPr>
            <p:spPr bwMode="auto">
              <a:xfrm>
                <a:off x="-3878262" y="2474913"/>
                <a:ext cx="49213" cy="71438"/>
              </a:xfrm>
              <a:custGeom>
                <a:avLst/>
                <a:gdLst>
                  <a:gd name="T0" fmla="*/ 24 w 31"/>
                  <a:gd name="T1" fmla="*/ 29 h 45"/>
                  <a:gd name="T2" fmla="*/ 0 w 31"/>
                  <a:gd name="T3" fmla="*/ 45 h 45"/>
                  <a:gd name="T4" fmla="*/ 7 w 31"/>
                  <a:gd name="T5" fmla="*/ 16 h 45"/>
                  <a:gd name="T6" fmla="*/ 31 w 31"/>
                  <a:gd name="T7" fmla="*/ 0 h 45"/>
                  <a:gd name="T8" fmla="*/ 24 w 31"/>
                  <a:gd name="T9" fmla="*/ 2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5">
                    <a:moveTo>
                      <a:pt x="24" y="29"/>
                    </a:moveTo>
                    <a:lnTo>
                      <a:pt x="0" y="45"/>
                    </a:lnTo>
                    <a:lnTo>
                      <a:pt x="7" y="16"/>
                    </a:lnTo>
                    <a:lnTo>
                      <a:pt x="31" y="0"/>
                    </a:lnTo>
                    <a:lnTo>
                      <a:pt x="24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Freeform 691"/>
              <p:cNvSpPr/>
              <p:nvPr/>
            </p:nvSpPr>
            <p:spPr bwMode="auto">
              <a:xfrm>
                <a:off x="-3859212" y="2457451"/>
                <a:ext cx="11113" cy="11113"/>
              </a:xfrm>
              <a:custGeom>
                <a:avLst/>
                <a:gdLst>
                  <a:gd name="T0" fmla="*/ 0 w 5"/>
                  <a:gd name="T1" fmla="*/ 1 h 5"/>
                  <a:gd name="T2" fmla="*/ 4 w 5"/>
                  <a:gd name="T3" fmla="*/ 0 h 5"/>
                  <a:gd name="T4" fmla="*/ 4 w 5"/>
                  <a:gd name="T5" fmla="*/ 3 h 5"/>
                  <a:gd name="T6" fmla="*/ 1 w 5"/>
                  <a:gd name="T7" fmla="*/ 4 h 5"/>
                  <a:gd name="T8" fmla="*/ 0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1"/>
                    </a:move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2"/>
                      <a:pt x="4" y="3"/>
                    </a:cubicBezTo>
                    <a:cubicBezTo>
                      <a:pt x="4" y="4"/>
                      <a:pt x="2" y="5"/>
                      <a:pt x="1" y="4"/>
                    </a:cubicBezTo>
                    <a:cubicBezTo>
                      <a:pt x="0" y="3"/>
                      <a:pt x="0" y="2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Freeform 692"/>
              <p:cNvSpPr/>
              <p:nvPr/>
            </p:nvSpPr>
            <p:spPr bwMode="auto">
              <a:xfrm>
                <a:off x="-3814762" y="2490788"/>
                <a:ext cx="11113" cy="9525"/>
              </a:xfrm>
              <a:custGeom>
                <a:avLst/>
                <a:gdLst>
                  <a:gd name="T0" fmla="*/ 1 w 5"/>
                  <a:gd name="T1" fmla="*/ 1 h 5"/>
                  <a:gd name="T2" fmla="*/ 4 w 5"/>
                  <a:gd name="T3" fmla="*/ 1 h 5"/>
                  <a:gd name="T4" fmla="*/ 5 w 5"/>
                  <a:gd name="T5" fmla="*/ 4 h 5"/>
                  <a:gd name="T6" fmla="*/ 2 w 5"/>
                  <a:gd name="T7" fmla="*/ 5 h 5"/>
                  <a:gd name="T8" fmla="*/ 1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1"/>
                    </a:moveTo>
                    <a:cubicBezTo>
                      <a:pt x="2" y="0"/>
                      <a:pt x="3" y="0"/>
                      <a:pt x="4" y="1"/>
                    </a:cubicBezTo>
                    <a:cubicBezTo>
                      <a:pt x="5" y="1"/>
                      <a:pt x="5" y="3"/>
                      <a:pt x="5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4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6" name="Freeform 693"/>
              <p:cNvSpPr/>
              <p:nvPr/>
            </p:nvSpPr>
            <p:spPr bwMode="auto">
              <a:xfrm>
                <a:off x="-3667125" y="2563813"/>
                <a:ext cx="39688" cy="82550"/>
              </a:xfrm>
              <a:custGeom>
                <a:avLst/>
                <a:gdLst>
                  <a:gd name="T0" fmla="*/ 17 w 19"/>
                  <a:gd name="T1" fmla="*/ 21 h 39"/>
                  <a:gd name="T2" fmla="*/ 7 w 19"/>
                  <a:gd name="T3" fmla="*/ 39 h 39"/>
                  <a:gd name="T4" fmla="*/ 2 w 19"/>
                  <a:gd name="T5" fmla="*/ 19 h 39"/>
                  <a:gd name="T6" fmla="*/ 13 w 19"/>
                  <a:gd name="T7" fmla="*/ 0 h 39"/>
                  <a:gd name="T8" fmla="*/ 17 w 19"/>
                  <a:gd name="T9" fmla="*/ 2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17" y="21"/>
                    </a:moveTo>
                    <a:cubicBezTo>
                      <a:pt x="16" y="32"/>
                      <a:pt x="7" y="39"/>
                      <a:pt x="7" y="39"/>
                    </a:cubicBezTo>
                    <a:cubicBezTo>
                      <a:pt x="7" y="39"/>
                      <a:pt x="0" y="29"/>
                      <a:pt x="2" y="19"/>
                    </a:cubicBezTo>
                    <a:cubicBezTo>
                      <a:pt x="4" y="8"/>
                      <a:pt x="13" y="0"/>
                      <a:pt x="13" y="0"/>
                    </a:cubicBezTo>
                    <a:cubicBezTo>
                      <a:pt x="13" y="0"/>
                      <a:pt x="19" y="10"/>
                      <a:pt x="1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Freeform 694"/>
              <p:cNvSpPr/>
              <p:nvPr/>
            </p:nvSpPr>
            <p:spPr bwMode="auto">
              <a:xfrm>
                <a:off x="-3630612" y="2659063"/>
                <a:ext cx="85725" cy="39688"/>
              </a:xfrm>
              <a:custGeom>
                <a:avLst/>
                <a:gdLst>
                  <a:gd name="T0" fmla="*/ 20 w 40"/>
                  <a:gd name="T1" fmla="*/ 1 h 18"/>
                  <a:gd name="T2" fmla="*/ 0 w 40"/>
                  <a:gd name="T3" fmla="*/ 7 h 18"/>
                  <a:gd name="T4" fmla="*/ 19 w 40"/>
                  <a:gd name="T5" fmla="*/ 17 h 18"/>
                  <a:gd name="T6" fmla="*/ 40 w 40"/>
                  <a:gd name="T7" fmla="*/ 11 h 18"/>
                  <a:gd name="T8" fmla="*/ 20 w 40"/>
                  <a:gd name="T9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8">
                    <a:moveTo>
                      <a:pt x="20" y="1"/>
                    </a:moveTo>
                    <a:cubicBezTo>
                      <a:pt x="10" y="0"/>
                      <a:pt x="0" y="7"/>
                      <a:pt x="0" y="7"/>
                    </a:cubicBezTo>
                    <a:cubicBezTo>
                      <a:pt x="0" y="7"/>
                      <a:pt x="8" y="16"/>
                      <a:pt x="19" y="17"/>
                    </a:cubicBezTo>
                    <a:cubicBezTo>
                      <a:pt x="30" y="18"/>
                      <a:pt x="40" y="11"/>
                      <a:pt x="40" y="11"/>
                    </a:cubicBezTo>
                    <a:cubicBezTo>
                      <a:pt x="40" y="11"/>
                      <a:pt x="31" y="2"/>
                      <a:pt x="2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Freeform 695"/>
              <p:cNvSpPr/>
              <p:nvPr/>
            </p:nvSpPr>
            <p:spPr bwMode="auto">
              <a:xfrm>
                <a:off x="-3636962" y="2606676"/>
                <a:ext cx="68263" cy="52388"/>
              </a:xfrm>
              <a:custGeom>
                <a:avLst/>
                <a:gdLst>
                  <a:gd name="T0" fmla="*/ 20 w 32"/>
                  <a:gd name="T1" fmla="*/ 19 h 25"/>
                  <a:gd name="T2" fmla="*/ 0 w 32"/>
                  <a:gd name="T3" fmla="*/ 24 h 25"/>
                  <a:gd name="T4" fmla="*/ 11 w 32"/>
                  <a:gd name="T5" fmla="*/ 6 h 25"/>
                  <a:gd name="T6" fmla="*/ 32 w 32"/>
                  <a:gd name="T7" fmla="*/ 1 h 25"/>
                  <a:gd name="T8" fmla="*/ 20 w 32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5">
                    <a:moveTo>
                      <a:pt x="20" y="19"/>
                    </a:moveTo>
                    <a:cubicBezTo>
                      <a:pt x="11" y="25"/>
                      <a:pt x="0" y="24"/>
                      <a:pt x="0" y="24"/>
                    </a:cubicBezTo>
                    <a:cubicBezTo>
                      <a:pt x="0" y="24"/>
                      <a:pt x="2" y="13"/>
                      <a:pt x="11" y="6"/>
                    </a:cubicBezTo>
                    <a:cubicBezTo>
                      <a:pt x="20" y="0"/>
                      <a:pt x="32" y="1"/>
                      <a:pt x="32" y="1"/>
                    </a:cubicBezTo>
                    <a:cubicBezTo>
                      <a:pt x="32" y="1"/>
                      <a:pt x="29" y="12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Freeform 696"/>
              <p:cNvSpPr/>
              <p:nvPr/>
            </p:nvSpPr>
            <p:spPr bwMode="auto">
              <a:xfrm>
                <a:off x="-3721100" y="2670176"/>
                <a:ext cx="68263" cy="49213"/>
              </a:xfrm>
              <a:custGeom>
                <a:avLst/>
                <a:gdLst>
                  <a:gd name="T0" fmla="*/ 28 w 43"/>
                  <a:gd name="T1" fmla="*/ 25 h 31"/>
                  <a:gd name="T2" fmla="*/ 0 w 43"/>
                  <a:gd name="T3" fmla="*/ 31 h 31"/>
                  <a:gd name="T4" fmla="*/ 16 w 43"/>
                  <a:gd name="T5" fmla="*/ 7 h 31"/>
                  <a:gd name="T6" fmla="*/ 43 w 43"/>
                  <a:gd name="T7" fmla="*/ 0 h 31"/>
                  <a:gd name="T8" fmla="*/ 28 w 43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31">
                    <a:moveTo>
                      <a:pt x="28" y="25"/>
                    </a:moveTo>
                    <a:lnTo>
                      <a:pt x="0" y="31"/>
                    </a:lnTo>
                    <a:lnTo>
                      <a:pt x="16" y="7"/>
                    </a:lnTo>
                    <a:lnTo>
                      <a:pt x="43" y="0"/>
                    </a:lnTo>
                    <a:lnTo>
                      <a:pt x="28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Freeform 697"/>
              <p:cNvSpPr/>
              <p:nvPr/>
            </p:nvSpPr>
            <p:spPr bwMode="auto">
              <a:xfrm>
                <a:off x="-3678237" y="2644776"/>
                <a:ext cx="11113" cy="11113"/>
              </a:xfrm>
              <a:custGeom>
                <a:avLst/>
                <a:gdLst>
                  <a:gd name="T0" fmla="*/ 1 w 5"/>
                  <a:gd name="T1" fmla="*/ 0 h 5"/>
                  <a:gd name="T2" fmla="*/ 5 w 5"/>
                  <a:gd name="T3" fmla="*/ 1 h 5"/>
                  <a:gd name="T4" fmla="*/ 4 w 5"/>
                  <a:gd name="T5" fmla="*/ 4 h 5"/>
                  <a:gd name="T6" fmla="*/ 1 w 5"/>
                  <a:gd name="T7" fmla="*/ 4 h 5"/>
                  <a:gd name="T8" fmla="*/ 1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0"/>
                    </a:moveTo>
                    <a:cubicBezTo>
                      <a:pt x="2" y="0"/>
                      <a:pt x="4" y="0"/>
                      <a:pt x="5" y="1"/>
                    </a:cubicBezTo>
                    <a:cubicBezTo>
                      <a:pt x="5" y="2"/>
                      <a:pt x="5" y="3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Freeform 698"/>
              <p:cNvSpPr/>
              <p:nvPr/>
            </p:nvSpPr>
            <p:spPr bwMode="auto">
              <a:xfrm>
                <a:off x="-3643312" y="2689226"/>
                <a:ext cx="9525" cy="11113"/>
              </a:xfrm>
              <a:custGeom>
                <a:avLst/>
                <a:gdLst>
                  <a:gd name="T0" fmla="*/ 1 w 5"/>
                  <a:gd name="T1" fmla="*/ 1 h 5"/>
                  <a:gd name="T2" fmla="*/ 4 w 5"/>
                  <a:gd name="T3" fmla="*/ 1 h 5"/>
                  <a:gd name="T4" fmla="*/ 4 w 5"/>
                  <a:gd name="T5" fmla="*/ 4 h 5"/>
                  <a:gd name="T6" fmla="*/ 1 w 5"/>
                  <a:gd name="T7" fmla="*/ 4 h 5"/>
                  <a:gd name="T8" fmla="*/ 1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1"/>
                    </a:moveTo>
                    <a:cubicBezTo>
                      <a:pt x="2" y="0"/>
                      <a:pt x="4" y="0"/>
                      <a:pt x="4" y="1"/>
                    </a:cubicBezTo>
                    <a:cubicBezTo>
                      <a:pt x="5" y="2"/>
                      <a:pt x="5" y="4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2" name="Freeform 699"/>
              <p:cNvSpPr/>
              <p:nvPr/>
            </p:nvSpPr>
            <p:spPr bwMode="auto">
              <a:xfrm>
                <a:off x="-3544887" y="2786063"/>
                <a:ext cx="49213" cy="77788"/>
              </a:xfrm>
              <a:custGeom>
                <a:avLst/>
                <a:gdLst>
                  <a:gd name="T0" fmla="*/ 18 w 23"/>
                  <a:gd name="T1" fmla="*/ 21 h 36"/>
                  <a:gd name="T2" fmla="*/ 3 w 23"/>
                  <a:gd name="T3" fmla="*/ 36 h 36"/>
                  <a:gd name="T4" fmla="*/ 4 w 23"/>
                  <a:gd name="T5" fmla="*/ 15 h 36"/>
                  <a:gd name="T6" fmla="*/ 20 w 23"/>
                  <a:gd name="T7" fmla="*/ 0 h 36"/>
                  <a:gd name="T8" fmla="*/ 18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18" y="21"/>
                    </a:moveTo>
                    <a:cubicBezTo>
                      <a:pt x="13" y="31"/>
                      <a:pt x="3" y="36"/>
                      <a:pt x="3" y="36"/>
                    </a:cubicBezTo>
                    <a:cubicBezTo>
                      <a:pt x="3" y="36"/>
                      <a:pt x="0" y="25"/>
                      <a:pt x="4" y="15"/>
                    </a:cubicBezTo>
                    <a:cubicBezTo>
                      <a:pt x="9" y="5"/>
                      <a:pt x="20" y="0"/>
                      <a:pt x="20" y="0"/>
                    </a:cubicBezTo>
                    <a:cubicBezTo>
                      <a:pt x="20" y="0"/>
                      <a:pt x="23" y="1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Freeform 700"/>
              <p:cNvSpPr/>
              <p:nvPr/>
            </p:nvSpPr>
            <p:spPr bwMode="auto">
              <a:xfrm>
                <a:off x="-3525837" y="2889251"/>
                <a:ext cx="79375" cy="47625"/>
              </a:xfrm>
              <a:custGeom>
                <a:avLst/>
                <a:gdLst>
                  <a:gd name="T0" fmla="*/ 21 w 37"/>
                  <a:gd name="T1" fmla="*/ 4 h 22"/>
                  <a:gd name="T2" fmla="*/ 0 w 37"/>
                  <a:gd name="T3" fmla="*/ 3 h 22"/>
                  <a:gd name="T4" fmla="*/ 15 w 37"/>
                  <a:gd name="T5" fmla="*/ 18 h 22"/>
                  <a:gd name="T6" fmla="*/ 37 w 37"/>
                  <a:gd name="T7" fmla="*/ 18 h 22"/>
                  <a:gd name="T8" fmla="*/ 21 w 37"/>
                  <a:gd name="T9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2">
                    <a:moveTo>
                      <a:pt x="21" y="4"/>
                    </a:moveTo>
                    <a:cubicBezTo>
                      <a:pt x="11" y="0"/>
                      <a:pt x="0" y="3"/>
                      <a:pt x="0" y="3"/>
                    </a:cubicBezTo>
                    <a:cubicBezTo>
                      <a:pt x="0" y="3"/>
                      <a:pt x="5" y="14"/>
                      <a:pt x="15" y="18"/>
                    </a:cubicBezTo>
                    <a:cubicBezTo>
                      <a:pt x="26" y="22"/>
                      <a:pt x="37" y="18"/>
                      <a:pt x="37" y="18"/>
                    </a:cubicBezTo>
                    <a:cubicBezTo>
                      <a:pt x="37" y="18"/>
                      <a:pt x="31" y="8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Freeform 701"/>
              <p:cNvSpPr/>
              <p:nvPr/>
            </p:nvSpPr>
            <p:spPr bwMode="auto">
              <a:xfrm>
                <a:off x="-3527425" y="2840038"/>
                <a:ext cx="79375" cy="47625"/>
              </a:xfrm>
              <a:custGeom>
                <a:avLst/>
                <a:gdLst>
                  <a:gd name="T0" fmla="*/ 21 w 37"/>
                  <a:gd name="T1" fmla="*/ 18 h 22"/>
                  <a:gd name="T2" fmla="*/ 0 w 37"/>
                  <a:gd name="T3" fmla="*/ 18 h 22"/>
                  <a:gd name="T4" fmla="*/ 16 w 37"/>
                  <a:gd name="T5" fmla="*/ 4 h 22"/>
                  <a:gd name="T6" fmla="*/ 37 w 37"/>
                  <a:gd name="T7" fmla="*/ 4 h 22"/>
                  <a:gd name="T8" fmla="*/ 21 w 37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2">
                    <a:moveTo>
                      <a:pt x="21" y="18"/>
                    </a:moveTo>
                    <a:cubicBezTo>
                      <a:pt x="11" y="22"/>
                      <a:pt x="0" y="18"/>
                      <a:pt x="0" y="18"/>
                    </a:cubicBezTo>
                    <a:cubicBezTo>
                      <a:pt x="0" y="18"/>
                      <a:pt x="6" y="8"/>
                      <a:pt x="16" y="4"/>
                    </a:cubicBezTo>
                    <a:cubicBezTo>
                      <a:pt x="26" y="0"/>
                      <a:pt x="37" y="4"/>
                      <a:pt x="37" y="4"/>
                    </a:cubicBezTo>
                    <a:cubicBezTo>
                      <a:pt x="37" y="4"/>
                      <a:pt x="32" y="15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Freeform 702"/>
              <p:cNvSpPr/>
              <p:nvPr/>
            </p:nvSpPr>
            <p:spPr bwMode="auto">
              <a:xfrm>
                <a:off x="-3624262" y="2884488"/>
                <a:ext cx="79375" cy="30163"/>
              </a:xfrm>
              <a:custGeom>
                <a:avLst/>
                <a:gdLst>
                  <a:gd name="T0" fmla="*/ 28 w 50"/>
                  <a:gd name="T1" fmla="*/ 19 h 19"/>
                  <a:gd name="T2" fmla="*/ 0 w 50"/>
                  <a:gd name="T3" fmla="*/ 19 h 19"/>
                  <a:gd name="T4" fmla="*/ 21 w 50"/>
                  <a:gd name="T5" fmla="*/ 0 h 19"/>
                  <a:gd name="T6" fmla="*/ 50 w 50"/>
                  <a:gd name="T7" fmla="*/ 0 h 19"/>
                  <a:gd name="T8" fmla="*/ 28 w 5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9">
                    <a:moveTo>
                      <a:pt x="28" y="19"/>
                    </a:moveTo>
                    <a:lnTo>
                      <a:pt x="0" y="19"/>
                    </a:lnTo>
                    <a:lnTo>
                      <a:pt x="21" y="0"/>
                    </a:lnTo>
                    <a:lnTo>
                      <a:pt x="50" y="0"/>
                    </a:lnTo>
                    <a:lnTo>
                      <a:pt x="2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Freeform 703"/>
              <p:cNvSpPr/>
              <p:nvPr/>
            </p:nvSpPr>
            <p:spPr bwMode="auto">
              <a:xfrm>
                <a:off x="-3563937" y="2855913"/>
                <a:ext cx="12700" cy="9525"/>
              </a:xfrm>
              <a:custGeom>
                <a:avLst/>
                <a:gdLst>
                  <a:gd name="T0" fmla="*/ 2 w 6"/>
                  <a:gd name="T1" fmla="*/ 0 h 5"/>
                  <a:gd name="T2" fmla="*/ 5 w 6"/>
                  <a:gd name="T3" fmla="*/ 2 h 5"/>
                  <a:gd name="T4" fmla="*/ 4 w 6"/>
                  <a:gd name="T5" fmla="*/ 5 h 5"/>
                  <a:gd name="T6" fmla="*/ 1 w 6"/>
                  <a:gd name="T7" fmla="*/ 3 h 5"/>
                  <a:gd name="T8" fmla="*/ 2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0"/>
                    </a:moveTo>
                    <a:cubicBezTo>
                      <a:pt x="3" y="0"/>
                      <a:pt x="5" y="0"/>
                      <a:pt x="5" y="2"/>
                    </a:cubicBezTo>
                    <a:cubicBezTo>
                      <a:pt x="6" y="3"/>
                      <a:pt x="5" y="4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Freeform 704"/>
              <p:cNvSpPr/>
              <p:nvPr/>
            </p:nvSpPr>
            <p:spPr bwMode="auto">
              <a:xfrm>
                <a:off x="-3544887" y="2908301"/>
                <a:ext cx="11113" cy="11113"/>
              </a:xfrm>
              <a:custGeom>
                <a:avLst/>
                <a:gdLst>
                  <a:gd name="T0" fmla="*/ 2 w 5"/>
                  <a:gd name="T1" fmla="*/ 0 h 5"/>
                  <a:gd name="T2" fmla="*/ 5 w 5"/>
                  <a:gd name="T3" fmla="*/ 2 h 5"/>
                  <a:gd name="T4" fmla="*/ 4 w 5"/>
                  <a:gd name="T5" fmla="*/ 5 h 5"/>
                  <a:gd name="T6" fmla="*/ 1 w 5"/>
                  <a:gd name="T7" fmla="*/ 3 h 5"/>
                  <a:gd name="T8" fmla="*/ 2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0"/>
                    </a:moveTo>
                    <a:cubicBezTo>
                      <a:pt x="3" y="0"/>
                      <a:pt x="5" y="0"/>
                      <a:pt x="5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Freeform 705"/>
              <p:cNvSpPr/>
              <p:nvPr/>
            </p:nvSpPr>
            <p:spPr bwMode="auto">
              <a:xfrm>
                <a:off x="-3490912" y="3048001"/>
                <a:ext cx="55563" cy="61913"/>
              </a:xfrm>
              <a:custGeom>
                <a:avLst/>
                <a:gdLst>
                  <a:gd name="T0" fmla="*/ 19 w 26"/>
                  <a:gd name="T1" fmla="*/ 20 h 29"/>
                  <a:gd name="T2" fmla="*/ 0 w 26"/>
                  <a:gd name="T3" fmla="*/ 29 h 29"/>
                  <a:gd name="T4" fmla="*/ 7 w 26"/>
                  <a:gd name="T5" fmla="*/ 9 h 29"/>
                  <a:gd name="T6" fmla="*/ 26 w 26"/>
                  <a:gd name="T7" fmla="*/ 0 h 29"/>
                  <a:gd name="T8" fmla="*/ 19 w 26"/>
                  <a:gd name="T9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9">
                    <a:moveTo>
                      <a:pt x="19" y="20"/>
                    </a:moveTo>
                    <a:cubicBezTo>
                      <a:pt x="11" y="28"/>
                      <a:pt x="0" y="29"/>
                      <a:pt x="0" y="29"/>
                    </a:cubicBezTo>
                    <a:cubicBezTo>
                      <a:pt x="0" y="29"/>
                      <a:pt x="0" y="18"/>
                      <a:pt x="7" y="9"/>
                    </a:cubicBezTo>
                    <a:cubicBezTo>
                      <a:pt x="15" y="1"/>
                      <a:pt x="26" y="0"/>
                      <a:pt x="26" y="0"/>
                    </a:cubicBezTo>
                    <a:cubicBezTo>
                      <a:pt x="26" y="0"/>
                      <a:pt x="26" y="12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Freeform 706"/>
              <p:cNvSpPr/>
              <p:nvPr/>
            </p:nvSpPr>
            <p:spPr bwMode="auto">
              <a:xfrm>
                <a:off x="-3489325" y="3144838"/>
                <a:ext cx="66675" cy="55563"/>
              </a:xfrm>
              <a:custGeom>
                <a:avLst/>
                <a:gdLst>
                  <a:gd name="T0" fmla="*/ 20 w 31"/>
                  <a:gd name="T1" fmla="*/ 7 h 26"/>
                  <a:gd name="T2" fmla="*/ 0 w 31"/>
                  <a:gd name="T3" fmla="*/ 1 h 26"/>
                  <a:gd name="T4" fmla="*/ 11 w 31"/>
                  <a:gd name="T5" fmla="*/ 19 h 26"/>
                  <a:gd name="T6" fmla="*/ 31 w 31"/>
                  <a:gd name="T7" fmla="*/ 26 h 26"/>
                  <a:gd name="T8" fmla="*/ 20 w 31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20" y="7"/>
                    </a:moveTo>
                    <a:cubicBezTo>
                      <a:pt x="12" y="0"/>
                      <a:pt x="0" y="1"/>
                      <a:pt x="0" y="1"/>
                    </a:cubicBezTo>
                    <a:cubicBezTo>
                      <a:pt x="0" y="1"/>
                      <a:pt x="2" y="12"/>
                      <a:pt x="11" y="19"/>
                    </a:cubicBezTo>
                    <a:cubicBezTo>
                      <a:pt x="19" y="26"/>
                      <a:pt x="31" y="26"/>
                      <a:pt x="31" y="26"/>
                    </a:cubicBezTo>
                    <a:cubicBezTo>
                      <a:pt x="31" y="26"/>
                      <a:pt x="29" y="14"/>
                      <a:pt x="2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0" name="Freeform 707"/>
              <p:cNvSpPr/>
              <p:nvPr/>
            </p:nvSpPr>
            <p:spPr bwMode="auto">
              <a:xfrm>
                <a:off x="-3484562" y="3108326"/>
                <a:ext cx="85725" cy="36513"/>
              </a:xfrm>
              <a:custGeom>
                <a:avLst/>
                <a:gdLst>
                  <a:gd name="T0" fmla="*/ 20 w 40"/>
                  <a:gd name="T1" fmla="*/ 16 h 17"/>
                  <a:gd name="T2" fmla="*/ 0 w 40"/>
                  <a:gd name="T3" fmla="*/ 9 h 17"/>
                  <a:gd name="T4" fmla="*/ 19 w 40"/>
                  <a:gd name="T5" fmla="*/ 1 h 17"/>
                  <a:gd name="T6" fmla="*/ 40 w 40"/>
                  <a:gd name="T7" fmla="*/ 7 h 17"/>
                  <a:gd name="T8" fmla="*/ 20 w 4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0" y="16"/>
                    </a:moveTo>
                    <a:cubicBezTo>
                      <a:pt x="9" y="17"/>
                      <a:pt x="0" y="9"/>
                      <a:pt x="0" y="9"/>
                    </a:cubicBezTo>
                    <a:cubicBezTo>
                      <a:pt x="0" y="9"/>
                      <a:pt x="8" y="1"/>
                      <a:pt x="19" y="1"/>
                    </a:cubicBezTo>
                    <a:cubicBezTo>
                      <a:pt x="30" y="0"/>
                      <a:pt x="40" y="7"/>
                      <a:pt x="40" y="7"/>
                    </a:cubicBezTo>
                    <a:cubicBezTo>
                      <a:pt x="40" y="7"/>
                      <a:pt x="31" y="15"/>
                      <a:pt x="2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Freeform 708"/>
              <p:cNvSpPr/>
              <p:nvPr/>
            </p:nvSpPr>
            <p:spPr bwMode="auto">
              <a:xfrm>
                <a:off x="-3587750" y="3114676"/>
                <a:ext cx="85725" cy="34925"/>
              </a:xfrm>
              <a:custGeom>
                <a:avLst/>
                <a:gdLst>
                  <a:gd name="T0" fmla="*/ 27 w 54"/>
                  <a:gd name="T1" fmla="*/ 22 h 22"/>
                  <a:gd name="T2" fmla="*/ 0 w 54"/>
                  <a:gd name="T3" fmla="*/ 12 h 22"/>
                  <a:gd name="T4" fmla="*/ 26 w 54"/>
                  <a:gd name="T5" fmla="*/ 0 h 22"/>
                  <a:gd name="T6" fmla="*/ 54 w 54"/>
                  <a:gd name="T7" fmla="*/ 10 h 22"/>
                  <a:gd name="T8" fmla="*/ 27 w 54"/>
                  <a:gd name="T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2">
                    <a:moveTo>
                      <a:pt x="27" y="22"/>
                    </a:moveTo>
                    <a:lnTo>
                      <a:pt x="0" y="12"/>
                    </a:lnTo>
                    <a:lnTo>
                      <a:pt x="26" y="0"/>
                    </a:lnTo>
                    <a:lnTo>
                      <a:pt x="54" y="10"/>
                    </a:lnTo>
                    <a:lnTo>
                      <a:pt x="27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Freeform 709"/>
              <p:cNvSpPr/>
              <p:nvPr/>
            </p:nvSpPr>
            <p:spPr bwMode="auto">
              <a:xfrm>
                <a:off x="-3513137" y="3097213"/>
                <a:ext cx="9525" cy="9525"/>
              </a:xfrm>
              <a:custGeom>
                <a:avLst/>
                <a:gdLst>
                  <a:gd name="T0" fmla="*/ 2 w 4"/>
                  <a:gd name="T1" fmla="*/ 0 h 4"/>
                  <a:gd name="T2" fmla="*/ 4 w 4"/>
                  <a:gd name="T3" fmla="*/ 2 h 4"/>
                  <a:gd name="T4" fmla="*/ 2 w 4"/>
                  <a:gd name="T5" fmla="*/ 4 h 4"/>
                  <a:gd name="T6" fmla="*/ 0 w 4"/>
                  <a:gd name="T7" fmla="*/ 2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3"/>
                      <a:pt x="3" y="4"/>
                      <a:pt x="2" y="4"/>
                    </a:cubicBezTo>
                    <a:cubicBezTo>
                      <a:pt x="1" y="4"/>
                      <a:pt x="0" y="4"/>
                      <a:pt x="0" y="2"/>
                    </a:cubicBezTo>
                    <a:cubicBezTo>
                      <a:pt x="0" y="1"/>
                      <a:pt x="0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3" name="Freeform 710"/>
              <p:cNvSpPr/>
              <p:nvPr/>
            </p:nvSpPr>
            <p:spPr bwMode="auto">
              <a:xfrm>
                <a:off x="-3509962" y="3152776"/>
                <a:ext cx="7938" cy="11113"/>
              </a:xfrm>
              <a:custGeom>
                <a:avLst/>
                <a:gdLst>
                  <a:gd name="T0" fmla="*/ 2 w 4"/>
                  <a:gd name="T1" fmla="*/ 0 h 5"/>
                  <a:gd name="T2" fmla="*/ 4 w 4"/>
                  <a:gd name="T3" fmla="*/ 2 h 5"/>
                  <a:gd name="T4" fmla="*/ 2 w 4"/>
                  <a:gd name="T5" fmla="*/ 5 h 5"/>
                  <a:gd name="T6" fmla="*/ 0 w 4"/>
                  <a:gd name="T7" fmla="*/ 3 h 5"/>
                  <a:gd name="T8" fmla="*/ 2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4" name="Freeform 711"/>
              <p:cNvSpPr/>
              <p:nvPr/>
            </p:nvSpPr>
            <p:spPr bwMode="auto">
              <a:xfrm>
                <a:off x="-3516312" y="3308351"/>
                <a:ext cx="74613" cy="50800"/>
              </a:xfrm>
              <a:custGeom>
                <a:avLst/>
                <a:gdLst>
                  <a:gd name="T0" fmla="*/ 21 w 35"/>
                  <a:gd name="T1" fmla="*/ 18 h 24"/>
                  <a:gd name="T2" fmla="*/ 0 w 35"/>
                  <a:gd name="T3" fmla="*/ 22 h 24"/>
                  <a:gd name="T4" fmla="*/ 14 w 35"/>
                  <a:gd name="T5" fmla="*/ 5 h 24"/>
                  <a:gd name="T6" fmla="*/ 35 w 35"/>
                  <a:gd name="T7" fmla="*/ 2 h 24"/>
                  <a:gd name="T8" fmla="*/ 21 w 35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4">
                    <a:moveTo>
                      <a:pt x="21" y="18"/>
                    </a:moveTo>
                    <a:cubicBezTo>
                      <a:pt x="12" y="24"/>
                      <a:pt x="0" y="22"/>
                      <a:pt x="0" y="22"/>
                    </a:cubicBezTo>
                    <a:cubicBezTo>
                      <a:pt x="0" y="22"/>
                      <a:pt x="4" y="11"/>
                      <a:pt x="14" y="5"/>
                    </a:cubicBezTo>
                    <a:cubicBezTo>
                      <a:pt x="23" y="0"/>
                      <a:pt x="35" y="2"/>
                      <a:pt x="35" y="2"/>
                    </a:cubicBezTo>
                    <a:cubicBezTo>
                      <a:pt x="35" y="2"/>
                      <a:pt x="31" y="13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5" name="Freeform 712"/>
              <p:cNvSpPr/>
              <p:nvPr/>
            </p:nvSpPr>
            <p:spPr bwMode="auto">
              <a:xfrm>
                <a:off x="-3527425" y="3389313"/>
                <a:ext cx="53975" cy="71438"/>
              </a:xfrm>
              <a:custGeom>
                <a:avLst/>
                <a:gdLst>
                  <a:gd name="T0" fmla="*/ 19 w 25"/>
                  <a:gd name="T1" fmla="*/ 12 h 33"/>
                  <a:gd name="T2" fmla="*/ 1 w 25"/>
                  <a:gd name="T3" fmla="*/ 0 h 33"/>
                  <a:gd name="T4" fmla="*/ 6 w 25"/>
                  <a:gd name="T5" fmla="*/ 20 h 33"/>
                  <a:gd name="T6" fmla="*/ 23 w 25"/>
                  <a:gd name="T7" fmla="*/ 33 h 33"/>
                  <a:gd name="T8" fmla="*/ 19 w 25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3">
                    <a:moveTo>
                      <a:pt x="19" y="12"/>
                    </a:moveTo>
                    <a:cubicBezTo>
                      <a:pt x="13" y="3"/>
                      <a:pt x="1" y="0"/>
                      <a:pt x="1" y="0"/>
                    </a:cubicBezTo>
                    <a:cubicBezTo>
                      <a:pt x="1" y="0"/>
                      <a:pt x="0" y="11"/>
                      <a:pt x="6" y="20"/>
                    </a:cubicBezTo>
                    <a:cubicBezTo>
                      <a:pt x="12" y="30"/>
                      <a:pt x="23" y="33"/>
                      <a:pt x="23" y="33"/>
                    </a:cubicBezTo>
                    <a:cubicBezTo>
                      <a:pt x="23" y="33"/>
                      <a:pt x="25" y="21"/>
                      <a:pt x="1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6" name="Freeform 713"/>
              <p:cNvSpPr/>
              <p:nvPr/>
            </p:nvSpPr>
            <p:spPr bwMode="auto">
              <a:xfrm>
                <a:off x="-3514725" y="3362326"/>
                <a:ext cx="80963" cy="44450"/>
              </a:xfrm>
              <a:custGeom>
                <a:avLst/>
                <a:gdLst>
                  <a:gd name="T0" fmla="*/ 17 w 38"/>
                  <a:gd name="T1" fmla="*/ 18 h 21"/>
                  <a:gd name="T2" fmla="*/ 0 w 38"/>
                  <a:gd name="T3" fmla="*/ 5 h 21"/>
                  <a:gd name="T4" fmla="*/ 21 w 38"/>
                  <a:gd name="T5" fmla="*/ 3 h 21"/>
                  <a:gd name="T6" fmla="*/ 38 w 38"/>
                  <a:gd name="T7" fmla="*/ 15 h 21"/>
                  <a:gd name="T8" fmla="*/ 17 w 38"/>
                  <a:gd name="T9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1">
                    <a:moveTo>
                      <a:pt x="17" y="18"/>
                    </a:moveTo>
                    <a:cubicBezTo>
                      <a:pt x="6" y="15"/>
                      <a:pt x="0" y="5"/>
                      <a:pt x="0" y="5"/>
                    </a:cubicBezTo>
                    <a:cubicBezTo>
                      <a:pt x="0" y="5"/>
                      <a:pt x="10" y="0"/>
                      <a:pt x="21" y="3"/>
                    </a:cubicBezTo>
                    <a:cubicBezTo>
                      <a:pt x="31" y="6"/>
                      <a:pt x="38" y="15"/>
                      <a:pt x="38" y="15"/>
                    </a:cubicBezTo>
                    <a:cubicBezTo>
                      <a:pt x="38" y="15"/>
                      <a:pt x="27" y="21"/>
                      <a:pt x="1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Freeform 714"/>
              <p:cNvSpPr/>
              <p:nvPr/>
            </p:nvSpPr>
            <p:spPr bwMode="auto">
              <a:xfrm>
                <a:off x="-3616325" y="3341688"/>
                <a:ext cx="84138" cy="33338"/>
              </a:xfrm>
              <a:custGeom>
                <a:avLst/>
                <a:gdLst>
                  <a:gd name="T0" fmla="*/ 23 w 53"/>
                  <a:gd name="T1" fmla="*/ 21 h 21"/>
                  <a:gd name="T2" fmla="*/ 0 w 53"/>
                  <a:gd name="T3" fmla="*/ 3 h 21"/>
                  <a:gd name="T4" fmla="*/ 29 w 53"/>
                  <a:gd name="T5" fmla="*/ 0 h 21"/>
                  <a:gd name="T6" fmla="*/ 53 w 53"/>
                  <a:gd name="T7" fmla="*/ 17 h 21"/>
                  <a:gd name="T8" fmla="*/ 23 w 53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1">
                    <a:moveTo>
                      <a:pt x="23" y="21"/>
                    </a:moveTo>
                    <a:lnTo>
                      <a:pt x="0" y="3"/>
                    </a:lnTo>
                    <a:lnTo>
                      <a:pt x="29" y="0"/>
                    </a:lnTo>
                    <a:lnTo>
                      <a:pt x="53" y="17"/>
                    </a:lnTo>
                    <a:lnTo>
                      <a:pt x="23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Freeform 715"/>
              <p:cNvSpPr/>
              <p:nvPr/>
            </p:nvSpPr>
            <p:spPr bwMode="auto">
              <a:xfrm>
                <a:off x="-3533775" y="3335338"/>
                <a:ext cx="9525" cy="11113"/>
              </a:xfrm>
              <a:custGeom>
                <a:avLst/>
                <a:gdLst>
                  <a:gd name="T0" fmla="*/ 3 w 5"/>
                  <a:gd name="T1" fmla="*/ 0 h 5"/>
                  <a:gd name="T2" fmla="*/ 4 w 5"/>
                  <a:gd name="T3" fmla="*/ 3 h 5"/>
                  <a:gd name="T4" fmla="*/ 1 w 5"/>
                  <a:gd name="T5" fmla="*/ 4 h 5"/>
                  <a:gd name="T6" fmla="*/ 0 w 5"/>
                  <a:gd name="T7" fmla="*/ 2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4" y="0"/>
                      <a:pt x="5" y="1"/>
                      <a:pt x="4" y="3"/>
                    </a:cubicBezTo>
                    <a:cubicBezTo>
                      <a:pt x="4" y="4"/>
                      <a:pt x="3" y="5"/>
                      <a:pt x="1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Freeform 716"/>
              <p:cNvSpPr/>
              <p:nvPr/>
            </p:nvSpPr>
            <p:spPr bwMode="auto">
              <a:xfrm>
                <a:off x="-3551237" y="3389313"/>
                <a:ext cx="11113" cy="11113"/>
              </a:xfrm>
              <a:custGeom>
                <a:avLst/>
                <a:gdLst>
                  <a:gd name="T0" fmla="*/ 3 w 5"/>
                  <a:gd name="T1" fmla="*/ 0 h 5"/>
                  <a:gd name="T2" fmla="*/ 5 w 5"/>
                  <a:gd name="T3" fmla="*/ 3 h 5"/>
                  <a:gd name="T4" fmla="*/ 2 w 5"/>
                  <a:gd name="T5" fmla="*/ 5 h 5"/>
                  <a:gd name="T6" fmla="*/ 1 w 5"/>
                  <a:gd name="T7" fmla="*/ 2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5" y="1"/>
                      <a:pt x="5" y="2"/>
                      <a:pt x="5" y="3"/>
                    </a:cubicBezTo>
                    <a:cubicBezTo>
                      <a:pt x="5" y="4"/>
                      <a:pt x="4" y="5"/>
                      <a:pt x="2" y="5"/>
                    </a:cubicBezTo>
                    <a:cubicBezTo>
                      <a:pt x="1" y="5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Freeform 717"/>
              <p:cNvSpPr/>
              <p:nvPr/>
            </p:nvSpPr>
            <p:spPr bwMode="auto">
              <a:xfrm>
                <a:off x="-3621087" y="3552826"/>
                <a:ext cx="84138" cy="42863"/>
              </a:xfrm>
              <a:custGeom>
                <a:avLst/>
                <a:gdLst>
                  <a:gd name="T0" fmla="*/ 21 w 39"/>
                  <a:gd name="T1" fmla="*/ 18 h 20"/>
                  <a:gd name="T2" fmla="*/ 0 w 39"/>
                  <a:gd name="T3" fmla="*/ 14 h 20"/>
                  <a:gd name="T4" fmla="*/ 18 w 39"/>
                  <a:gd name="T5" fmla="*/ 3 h 20"/>
                  <a:gd name="T6" fmla="*/ 39 w 39"/>
                  <a:gd name="T7" fmla="*/ 6 h 20"/>
                  <a:gd name="T8" fmla="*/ 21 w 39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0">
                    <a:moveTo>
                      <a:pt x="21" y="18"/>
                    </a:moveTo>
                    <a:cubicBezTo>
                      <a:pt x="10" y="20"/>
                      <a:pt x="0" y="14"/>
                      <a:pt x="0" y="14"/>
                    </a:cubicBezTo>
                    <a:cubicBezTo>
                      <a:pt x="0" y="14"/>
                      <a:pt x="7" y="5"/>
                      <a:pt x="18" y="3"/>
                    </a:cubicBezTo>
                    <a:cubicBezTo>
                      <a:pt x="28" y="0"/>
                      <a:pt x="39" y="6"/>
                      <a:pt x="39" y="6"/>
                    </a:cubicBezTo>
                    <a:cubicBezTo>
                      <a:pt x="39" y="6"/>
                      <a:pt x="32" y="15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1" name="Freeform 718"/>
              <p:cNvSpPr/>
              <p:nvPr/>
            </p:nvSpPr>
            <p:spPr bwMode="auto">
              <a:xfrm>
                <a:off x="-3648075" y="3614738"/>
                <a:ext cx="44450" cy="82550"/>
              </a:xfrm>
              <a:custGeom>
                <a:avLst/>
                <a:gdLst>
                  <a:gd name="T0" fmla="*/ 18 w 21"/>
                  <a:gd name="T1" fmla="*/ 17 h 38"/>
                  <a:gd name="T2" fmla="*/ 5 w 21"/>
                  <a:gd name="T3" fmla="*/ 0 h 38"/>
                  <a:gd name="T4" fmla="*/ 3 w 21"/>
                  <a:gd name="T5" fmla="*/ 21 h 38"/>
                  <a:gd name="T6" fmla="*/ 16 w 21"/>
                  <a:gd name="T7" fmla="*/ 38 h 38"/>
                  <a:gd name="T8" fmla="*/ 18 w 21"/>
                  <a:gd name="T9" fmla="*/ 1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18" y="17"/>
                    </a:moveTo>
                    <a:cubicBezTo>
                      <a:pt x="14" y="6"/>
                      <a:pt x="5" y="0"/>
                      <a:pt x="5" y="0"/>
                    </a:cubicBezTo>
                    <a:cubicBezTo>
                      <a:pt x="5" y="0"/>
                      <a:pt x="0" y="10"/>
                      <a:pt x="3" y="21"/>
                    </a:cubicBezTo>
                    <a:cubicBezTo>
                      <a:pt x="6" y="31"/>
                      <a:pt x="16" y="38"/>
                      <a:pt x="16" y="38"/>
                    </a:cubicBezTo>
                    <a:cubicBezTo>
                      <a:pt x="16" y="38"/>
                      <a:pt x="21" y="27"/>
                      <a:pt x="18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Freeform 719"/>
              <p:cNvSpPr/>
              <p:nvPr/>
            </p:nvSpPr>
            <p:spPr bwMode="auto">
              <a:xfrm>
                <a:off x="-3624262" y="3597276"/>
                <a:ext cx="73025" cy="53975"/>
              </a:xfrm>
              <a:custGeom>
                <a:avLst/>
                <a:gdLst>
                  <a:gd name="T0" fmla="*/ 13 w 34"/>
                  <a:gd name="T1" fmla="*/ 19 h 25"/>
                  <a:gd name="T2" fmla="*/ 0 w 34"/>
                  <a:gd name="T3" fmla="*/ 2 h 25"/>
                  <a:gd name="T4" fmla="*/ 21 w 34"/>
                  <a:gd name="T5" fmla="*/ 6 h 25"/>
                  <a:gd name="T6" fmla="*/ 34 w 34"/>
                  <a:gd name="T7" fmla="*/ 23 h 25"/>
                  <a:gd name="T8" fmla="*/ 13 w 34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13" y="19"/>
                    </a:moveTo>
                    <a:cubicBezTo>
                      <a:pt x="3" y="13"/>
                      <a:pt x="0" y="2"/>
                      <a:pt x="0" y="2"/>
                    </a:cubicBezTo>
                    <a:cubicBezTo>
                      <a:pt x="0" y="2"/>
                      <a:pt x="12" y="0"/>
                      <a:pt x="21" y="6"/>
                    </a:cubicBezTo>
                    <a:cubicBezTo>
                      <a:pt x="30" y="12"/>
                      <a:pt x="34" y="23"/>
                      <a:pt x="34" y="23"/>
                    </a:cubicBezTo>
                    <a:cubicBezTo>
                      <a:pt x="34" y="23"/>
                      <a:pt x="22" y="25"/>
                      <a:pt x="1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Freeform 720"/>
              <p:cNvSpPr/>
              <p:nvPr/>
            </p:nvSpPr>
            <p:spPr bwMode="auto">
              <a:xfrm>
                <a:off x="-3713162" y="3546476"/>
                <a:ext cx="73025" cy="47625"/>
              </a:xfrm>
              <a:custGeom>
                <a:avLst/>
                <a:gdLst>
                  <a:gd name="T0" fmla="*/ 18 w 46"/>
                  <a:gd name="T1" fmla="*/ 24 h 30"/>
                  <a:gd name="T2" fmla="*/ 0 w 46"/>
                  <a:gd name="T3" fmla="*/ 0 h 30"/>
                  <a:gd name="T4" fmla="*/ 29 w 46"/>
                  <a:gd name="T5" fmla="*/ 5 h 30"/>
                  <a:gd name="T6" fmla="*/ 46 w 46"/>
                  <a:gd name="T7" fmla="*/ 30 h 30"/>
                  <a:gd name="T8" fmla="*/ 18 w 46"/>
                  <a:gd name="T9" fmla="*/ 2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0">
                    <a:moveTo>
                      <a:pt x="18" y="24"/>
                    </a:moveTo>
                    <a:lnTo>
                      <a:pt x="0" y="0"/>
                    </a:lnTo>
                    <a:lnTo>
                      <a:pt x="29" y="5"/>
                    </a:lnTo>
                    <a:lnTo>
                      <a:pt x="46" y="30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4" name="Freeform 721"/>
              <p:cNvSpPr/>
              <p:nvPr/>
            </p:nvSpPr>
            <p:spPr bwMode="auto">
              <a:xfrm>
                <a:off x="-3635375" y="3560763"/>
                <a:ext cx="12700" cy="11113"/>
              </a:xfrm>
              <a:custGeom>
                <a:avLst/>
                <a:gdLst>
                  <a:gd name="T0" fmla="*/ 4 w 6"/>
                  <a:gd name="T1" fmla="*/ 0 h 5"/>
                  <a:gd name="T2" fmla="*/ 5 w 6"/>
                  <a:gd name="T3" fmla="*/ 4 h 5"/>
                  <a:gd name="T4" fmla="*/ 2 w 6"/>
                  <a:gd name="T5" fmla="*/ 4 h 5"/>
                  <a:gd name="T6" fmla="*/ 1 w 6"/>
                  <a:gd name="T7" fmla="*/ 1 h 5"/>
                  <a:gd name="T8" fmla="*/ 4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4" y="0"/>
                    </a:moveTo>
                    <a:cubicBezTo>
                      <a:pt x="5" y="1"/>
                      <a:pt x="6" y="3"/>
                      <a:pt x="5" y="4"/>
                    </a:cubicBezTo>
                    <a:cubicBezTo>
                      <a:pt x="4" y="5"/>
                      <a:pt x="3" y="5"/>
                      <a:pt x="2" y="4"/>
                    </a:cubicBezTo>
                    <a:cubicBezTo>
                      <a:pt x="1" y="4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Freeform 722"/>
              <p:cNvSpPr/>
              <p:nvPr/>
            </p:nvSpPr>
            <p:spPr bwMode="auto">
              <a:xfrm>
                <a:off x="-3665537" y="3608388"/>
                <a:ext cx="11113" cy="11113"/>
              </a:xfrm>
              <a:custGeom>
                <a:avLst/>
                <a:gdLst>
                  <a:gd name="T0" fmla="*/ 4 w 5"/>
                  <a:gd name="T1" fmla="*/ 1 h 5"/>
                  <a:gd name="T2" fmla="*/ 5 w 5"/>
                  <a:gd name="T3" fmla="*/ 4 h 5"/>
                  <a:gd name="T4" fmla="*/ 2 w 5"/>
                  <a:gd name="T5" fmla="*/ 5 h 5"/>
                  <a:gd name="T6" fmla="*/ 1 w 5"/>
                  <a:gd name="T7" fmla="*/ 2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1"/>
                      <a:pt x="5" y="3"/>
                      <a:pt x="5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1" y="1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Freeform 723"/>
              <p:cNvSpPr/>
              <p:nvPr/>
            </p:nvSpPr>
            <p:spPr bwMode="auto">
              <a:xfrm>
                <a:off x="-3803650" y="3762376"/>
                <a:ext cx="85725" cy="36513"/>
              </a:xfrm>
              <a:custGeom>
                <a:avLst/>
                <a:gdLst>
                  <a:gd name="T0" fmla="*/ 19 w 40"/>
                  <a:gd name="T1" fmla="*/ 16 h 17"/>
                  <a:gd name="T2" fmla="*/ 0 w 40"/>
                  <a:gd name="T3" fmla="*/ 7 h 17"/>
                  <a:gd name="T4" fmla="*/ 21 w 40"/>
                  <a:gd name="T5" fmla="*/ 1 h 17"/>
                  <a:gd name="T6" fmla="*/ 40 w 40"/>
                  <a:gd name="T7" fmla="*/ 10 h 17"/>
                  <a:gd name="T8" fmla="*/ 19 w 4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19" y="16"/>
                    </a:moveTo>
                    <a:cubicBezTo>
                      <a:pt x="8" y="15"/>
                      <a:pt x="0" y="7"/>
                      <a:pt x="0" y="7"/>
                    </a:cubicBezTo>
                    <a:cubicBezTo>
                      <a:pt x="0" y="7"/>
                      <a:pt x="10" y="0"/>
                      <a:pt x="21" y="1"/>
                    </a:cubicBezTo>
                    <a:cubicBezTo>
                      <a:pt x="32" y="2"/>
                      <a:pt x="40" y="10"/>
                      <a:pt x="40" y="10"/>
                    </a:cubicBezTo>
                    <a:cubicBezTo>
                      <a:pt x="40" y="10"/>
                      <a:pt x="30" y="17"/>
                      <a:pt x="1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Freeform 724"/>
              <p:cNvSpPr/>
              <p:nvPr/>
            </p:nvSpPr>
            <p:spPr bwMode="auto">
              <a:xfrm>
                <a:off x="-3848100" y="3798888"/>
                <a:ext cx="33338" cy="87313"/>
              </a:xfrm>
              <a:custGeom>
                <a:avLst/>
                <a:gdLst>
                  <a:gd name="T0" fmla="*/ 16 w 16"/>
                  <a:gd name="T1" fmla="*/ 21 h 40"/>
                  <a:gd name="T2" fmla="*/ 9 w 16"/>
                  <a:gd name="T3" fmla="*/ 0 h 40"/>
                  <a:gd name="T4" fmla="*/ 0 w 16"/>
                  <a:gd name="T5" fmla="*/ 20 h 40"/>
                  <a:gd name="T6" fmla="*/ 7 w 16"/>
                  <a:gd name="T7" fmla="*/ 40 h 40"/>
                  <a:gd name="T8" fmla="*/ 16 w 16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16" y="21"/>
                    </a:moveTo>
                    <a:cubicBezTo>
                      <a:pt x="16" y="10"/>
                      <a:pt x="9" y="0"/>
                      <a:pt x="9" y="0"/>
                    </a:cubicBezTo>
                    <a:cubicBezTo>
                      <a:pt x="9" y="0"/>
                      <a:pt x="1" y="9"/>
                      <a:pt x="0" y="20"/>
                    </a:cubicBezTo>
                    <a:cubicBezTo>
                      <a:pt x="0" y="31"/>
                      <a:pt x="7" y="40"/>
                      <a:pt x="7" y="40"/>
                    </a:cubicBezTo>
                    <a:cubicBezTo>
                      <a:pt x="7" y="40"/>
                      <a:pt x="15" y="32"/>
                      <a:pt x="1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Freeform 725"/>
              <p:cNvSpPr/>
              <p:nvPr/>
            </p:nvSpPr>
            <p:spPr bwMode="auto">
              <a:xfrm>
                <a:off x="-3814762" y="3792538"/>
                <a:ext cx="57150" cy="65088"/>
              </a:xfrm>
              <a:custGeom>
                <a:avLst/>
                <a:gdLst>
                  <a:gd name="T0" fmla="*/ 7 w 26"/>
                  <a:gd name="T1" fmla="*/ 20 h 30"/>
                  <a:gd name="T2" fmla="*/ 1 w 26"/>
                  <a:gd name="T3" fmla="*/ 0 h 30"/>
                  <a:gd name="T4" fmla="*/ 19 w 26"/>
                  <a:gd name="T5" fmla="*/ 10 h 30"/>
                  <a:gd name="T6" fmla="*/ 26 w 26"/>
                  <a:gd name="T7" fmla="*/ 30 h 30"/>
                  <a:gd name="T8" fmla="*/ 7 w 26"/>
                  <a:gd name="T9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0">
                    <a:moveTo>
                      <a:pt x="7" y="20"/>
                    </a:moveTo>
                    <a:cubicBezTo>
                      <a:pt x="0" y="11"/>
                      <a:pt x="1" y="0"/>
                      <a:pt x="1" y="0"/>
                    </a:cubicBezTo>
                    <a:cubicBezTo>
                      <a:pt x="1" y="0"/>
                      <a:pt x="12" y="2"/>
                      <a:pt x="19" y="10"/>
                    </a:cubicBezTo>
                    <a:cubicBezTo>
                      <a:pt x="26" y="18"/>
                      <a:pt x="26" y="30"/>
                      <a:pt x="26" y="30"/>
                    </a:cubicBezTo>
                    <a:cubicBezTo>
                      <a:pt x="26" y="30"/>
                      <a:pt x="14" y="28"/>
                      <a:pt x="7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Freeform 726"/>
              <p:cNvSpPr/>
              <p:nvPr/>
            </p:nvSpPr>
            <p:spPr bwMode="auto">
              <a:xfrm>
                <a:off x="-3881437" y="3713163"/>
                <a:ext cx="57150" cy="66675"/>
              </a:xfrm>
              <a:custGeom>
                <a:avLst/>
                <a:gdLst>
                  <a:gd name="T0" fmla="*/ 10 w 36"/>
                  <a:gd name="T1" fmla="*/ 27 h 42"/>
                  <a:gd name="T2" fmla="*/ 0 w 36"/>
                  <a:gd name="T3" fmla="*/ 0 h 42"/>
                  <a:gd name="T4" fmla="*/ 26 w 36"/>
                  <a:gd name="T5" fmla="*/ 14 h 42"/>
                  <a:gd name="T6" fmla="*/ 36 w 36"/>
                  <a:gd name="T7" fmla="*/ 42 h 42"/>
                  <a:gd name="T8" fmla="*/ 10 w 36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2">
                    <a:moveTo>
                      <a:pt x="10" y="27"/>
                    </a:moveTo>
                    <a:lnTo>
                      <a:pt x="0" y="0"/>
                    </a:lnTo>
                    <a:lnTo>
                      <a:pt x="26" y="14"/>
                    </a:lnTo>
                    <a:lnTo>
                      <a:pt x="36" y="42"/>
                    </a:lnTo>
                    <a:lnTo>
                      <a:pt x="1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0" name="Freeform 727"/>
              <p:cNvSpPr/>
              <p:nvPr/>
            </p:nvSpPr>
            <p:spPr bwMode="auto">
              <a:xfrm>
                <a:off x="-3811587" y="3752851"/>
                <a:ext cx="11113" cy="9525"/>
              </a:xfrm>
              <a:custGeom>
                <a:avLst/>
                <a:gdLst>
                  <a:gd name="T0" fmla="*/ 4 w 5"/>
                  <a:gd name="T1" fmla="*/ 1 h 5"/>
                  <a:gd name="T2" fmla="*/ 4 w 5"/>
                  <a:gd name="T3" fmla="*/ 4 h 5"/>
                  <a:gd name="T4" fmla="*/ 1 w 5"/>
                  <a:gd name="T5" fmla="*/ 4 h 5"/>
                  <a:gd name="T6" fmla="*/ 1 w 5"/>
                  <a:gd name="T7" fmla="*/ 1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2"/>
                      <a:pt x="5" y="4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4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Freeform 728"/>
              <p:cNvSpPr/>
              <p:nvPr/>
            </p:nvSpPr>
            <p:spPr bwMode="auto">
              <a:xfrm>
                <a:off x="-3854450" y="3789363"/>
                <a:ext cx="9525" cy="9525"/>
              </a:xfrm>
              <a:custGeom>
                <a:avLst/>
                <a:gdLst>
                  <a:gd name="T0" fmla="*/ 4 w 5"/>
                  <a:gd name="T1" fmla="*/ 1 h 5"/>
                  <a:gd name="T2" fmla="*/ 4 w 5"/>
                  <a:gd name="T3" fmla="*/ 4 h 5"/>
                  <a:gd name="T4" fmla="*/ 1 w 5"/>
                  <a:gd name="T5" fmla="*/ 4 h 5"/>
                  <a:gd name="T6" fmla="*/ 1 w 5"/>
                  <a:gd name="T7" fmla="*/ 1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2"/>
                      <a:pt x="5" y="3"/>
                      <a:pt x="4" y="4"/>
                    </a:cubicBezTo>
                    <a:cubicBezTo>
                      <a:pt x="3" y="5"/>
                      <a:pt x="1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Freeform 729"/>
              <p:cNvSpPr/>
              <p:nvPr/>
            </p:nvSpPr>
            <p:spPr bwMode="auto">
              <a:xfrm>
                <a:off x="-4014787" y="3894138"/>
                <a:ext cx="79375" cy="49213"/>
              </a:xfrm>
              <a:custGeom>
                <a:avLst/>
                <a:gdLst>
                  <a:gd name="T0" fmla="*/ 16 w 37"/>
                  <a:gd name="T1" fmla="*/ 19 h 23"/>
                  <a:gd name="T2" fmla="*/ 0 w 37"/>
                  <a:gd name="T3" fmla="*/ 4 h 23"/>
                  <a:gd name="T4" fmla="*/ 22 w 37"/>
                  <a:gd name="T5" fmla="*/ 4 h 23"/>
                  <a:gd name="T6" fmla="*/ 37 w 37"/>
                  <a:gd name="T7" fmla="*/ 19 h 23"/>
                  <a:gd name="T8" fmla="*/ 16 w 37"/>
                  <a:gd name="T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16" y="19"/>
                    </a:moveTo>
                    <a:cubicBezTo>
                      <a:pt x="6" y="14"/>
                      <a:pt x="0" y="4"/>
                      <a:pt x="0" y="4"/>
                    </a:cubicBezTo>
                    <a:cubicBezTo>
                      <a:pt x="0" y="4"/>
                      <a:pt x="11" y="0"/>
                      <a:pt x="22" y="4"/>
                    </a:cubicBezTo>
                    <a:cubicBezTo>
                      <a:pt x="32" y="8"/>
                      <a:pt x="37" y="19"/>
                      <a:pt x="37" y="19"/>
                    </a:cubicBezTo>
                    <a:cubicBezTo>
                      <a:pt x="37" y="19"/>
                      <a:pt x="26" y="23"/>
                      <a:pt x="1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Freeform 730"/>
              <p:cNvSpPr/>
              <p:nvPr/>
            </p:nvSpPr>
            <p:spPr bwMode="auto">
              <a:xfrm>
                <a:off x="-4083050" y="3917951"/>
                <a:ext cx="47625" cy="80963"/>
              </a:xfrm>
              <a:custGeom>
                <a:avLst/>
                <a:gdLst>
                  <a:gd name="T0" fmla="*/ 18 w 22"/>
                  <a:gd name="T1" fmla="*/ 21 h 38"/>
                  <a:gd name="T2" fmla="*/ 17 w 22"/>
                  <a:gd name="T3" fmla="*/ 0 h 38"/>
                  <a:gd name="T4" fmla="*/ 4 w 22"/>
                  <a:gd name="T5" fmla="*/ 16 h 38"/>
                  <a:gd name="T6" fmla="*/ 5 w 22"/>
                  <a:gd name="T7" fmla="*/ 38 h 38"/>
                  <a:gd name="T8" fmla="*/ 18 w 22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18" y="21"/>
                    </a:moveTo>
                    <a:cubicBezTo>
                      <a:pt x="22" y="11"/>
                      <a:pt x="17" y="0"/>
                      <a:pt x="17" y="0"/>
                    </a:cubicBezTo>
                    <a:cubicBezTo>
                      <a:pt x="17" y="0"/>
                      <a:pt x="7" y="6"/>
                      <a:pt x="4" y="16"/>
                    </a:cubicBezTo>
                    <a:cubicBezTo>
                      <a:pt x="0" y="27"/>
                      <a:pt x="5" y="38"/>
                      <a:pt x="5" y="38"/>
                    </a:cubicBezTo>
                    <a:cubicBezTo>
                      <a:pt x="5" y="38"/>
                      <a:pt x="15" y="32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Freeform 731"/>
              <p:cNvSpPr/>
              <p:nvPr/>
            </p:nvSpPr>
            <p:spPr bwMode="auto">
              <a:xfrm>
                <a:off x="-4035425" y="3916363"/>
                <a:ext cx="49213" cy="76200"/>
              </a:xfrm>
              <a:custGeom>
                <a:avLst/>
                <a:gdLst>
                  <a:gd name="T0" fmla="*/ 5 w 23"/>
                  <a:gd name="T1" fmla="*/ 21 h 36"/>
                  <a:gd name="T2" fmla="*/ 4 w 23"/>
                  <a:gd name="T3" fmla="*/ 0 h 36"/>
                  <a:gd name="T4" fmla="*/ 19 w 23"/>
                  <a:gd name="T5" fmla="*/ 15 h 36"/>
                  <a:gd name="T6" fmla="*/ 20 w 23"/>
                  <a:gd name="T7" fmla="*/ 36 h 36"/>
                  <a:gd name="T8" fmla="*/ 5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21"/>
                    </a:moveTo>
                    <a:cubicBezTo>
                      <a:pt x="0" y="11"/>
                      <a:pt x="4" y="0"/>
                      <a:pt x="4" y="0"/>
                    </a:cubicBezTo>
                    <a:cubicBezTo>
                      <a:pt x="4" y="0"/>
                      <a:pt x="15" y="5"/>
                      <a:pt x="19" y="15"/>
                    </a:cubicBezTo>
                    <a:cubicBezTo>
                      <a:pt x="23" y="25"/>
                      <a:pt x="20" y="36"/>
                      <a:pt x="20" y="36"/>
                    </a:cubicBezTo>
                    <a:cubicBezTo>
                      <a:pt x="20" y="36"/>
                      <a:pt x="9" y="31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Freeform 732"/>
              <p:cNvSpPr/>
              <p:nvPr/>
            </p:nvSpPr>
            <p:spPr bwMode="auto">
              <a:xfrm>
                <a:off x="-4068762" y="3821113"/>
                <a:ext cx="33338" cy="77788"/>
              </a:xfrm>
              <a:custGeom>
                <a:avLst/>
                <a:gdLst>
                  <a:gd name="T0" fmla="*/ 0 w 21"/>
                  <a:gd name="T1" fmla="*/ 28 h 49"/>
                  <a:gd name="T2" fmla="*/ 0 w 21"/>
                  <a:gd name="T3" fmla="*/ 0 h 49"/>
                  <a:gd name="T4" fmla="*/ 21 w 21"/>
                  <a:gd name="T5" fmla="*/ 20 h 49"/>
                  <a:gd name="T6" fmla="*/ 21 w 21"/>
                  <a:gd name="T7" fmla="*/ 49 h 49"/>
                  <a:gd name="T8" fmla="*/ 0 w 21"/>
                  <a:gd name="T9" fmla="*/ 2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28"/>
                    </a:moveTo>
                    <a:lnTo>
                      <a:pt x="0" y="0"/>
                    </a:lnTo>
                    <a:lnTo>
                      <a:pt x="21" y="20"/>
                    </a:lnTo>
                    <a:lnTo>
                      <a:pt x="21" y="49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Freeform 733"/>
              <p:cNvSpPr/>
              <p:nvPr/>
            </p:nvSpPr>
            <p:spPr bwMode="auto">
              <a:xfrm>
                <a:off x="-4016375" y="3879851"/>
                <a:ext cx="11113" cy="9525"/>
              </a:xfrm>
              <a:custGeom>
                <a:avLst/>
                <a:gdLst>
                  <a:gd name="T0" fmla="*/ 5 w 5"/>
                  <a:gd name="T1" fmla="*/ 1 h 5"/>
                  <a:gd name="T2" fmla="*/ 4 w 5"/>
                  <a:gd name="T3" fmla="*/ 4 h 5"/>
                  <a:gd name="T4" fmla="*/ 1 w 5"/>
                  <a:gd name="T5" fmla="*/ 3 h 5"/>
                  <a:gd name="T6" fmla="*/ 2 w 5"/>
                  <a:gd name="T7" fmla="*/ 0 h 5"/>
                  <a:gd name="T8" fmla="*/ 5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2"/>
                      <a:pt x="5" y="4"/>
                      <a:pt x="4" y="4"/>
                    </a:cubicBezTo>
                    <a:cubicBezTo>
                      <a:pt x="2" y="5"/>
                      <a:pt x="1" y="4"/>
                      <a:pt x="1" y="3"/>
                    </a:cubicBezTo>
                    <a:cubicBezTo>
                      <a:pt x="0" y="2"/>
                      <a:pt x="0" y="1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7" name="Freeform 734"/>
              <p:cNvSpPr/>
              <p:nvPr/>
            </p:nvSpPr>
            <p:spPr bwMode="auto">
              <a:xfrm>
                <a:off x="-4068762" y="3900488"/>
                <a:ext cx="11113" cy="11113"/>
              </a:xfrm>
              <a:custGeom>
                <a:avLst/>
                <a:gdLst>
                  <a:gd name="T0" fmla="*/ 4 w 5"/>
                  <a:gd name="T1" fmla="*/ 1 h 5"/>
                  <a:gd name="T2" fmla="*/ 3 w 5"/>
                  <a:gd name="T3" fmla="*/ 4 h 5"/>
                  <a:gd name="T4" fmla="*/ 0 w 5"/>
                  <a:gd name="T5" fmla="*/ 3 h 5"/>
                  <a:gd name="T6" fmla="*/ 1 w 5"/>
                  <a:gd name="T7" fmla="*/ 0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3"/>
                      <a:pt x="4" y="4"/>
                      <a:pt x="3" y="4"/>
                    </a:cubicBez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4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Freeform 735"/>
              <p:cNvSpPr/>
              <p:nvPr/>
            </p:nvSpPr>
            <p:spPr bwMode="auto">
              <a:xfrm>
                <a:off x="-4749800" y="3887788"/>
                <a:ext cx="46038" cy="80963"/>
              </a:xfrm>
              <a:custGeom>
                <a:avLst/>
                <a:gdLst>
                  <a:gd name="T0" fmla="*/ 4 w 22"/>
                  <a:gd name="T1" fmla="*/ 21 h 38"/>
                  <a:gd name="T2" fmla="*/ 5 w 22"/>
                  <a:gd name="T3" fmla="*/ 0 h 38"/>
                  <a:gd name="T4" fmla="*/ 18 w 22"/>
                  <a:gd name="T5" fmla="*/ 17 h 38"/>
                  <a:gd name="T6" fmla="*/ 17 w 22"/>
                  <a:gd name="T7" fmla="*/ 38 h 38"/>
                  <a:gd name="T8" fmla="*/ 4 w 22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4" y="21"/>
                    </a:moveTo>
                    <a:cubicBezTo>
                      <a:pt x="0" y="11"/>
                      <a:pt x="5" y="0"/>
                      <a:pt x="5" y="0"/>
                    </a:cubicBezTo>
                    <a:cubicBezTo>
                      <a:pt x="5" y="0"/>
                      <a:pt x="15" y="6"/>
                      <a:pt x="18" y="17"/>
                    </a:cubicBezTo>
                    <a:cubicBezTo>
                      <a:pt x="22" y="27"/>
                      <a:pt x="17" y="38"/>
                      <a:pt x="17" y="38"/>
                    </a:cubicBezTo>
                    <a:cubicBezTo>
                      <a:pt x="17" y="38"/>
                      <a:pt x="7" y="32"/>
                      <a:pt x="4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9" name="Freeform 736"/>
              <p:cNvSpPr/>
              <p:nvPr/>
            </p:nvSpPr>
            <p:spPr bwMode="auto">
              <a:xfrm>
                <a:off x="-4851400" y="3863976"/>
                <a:ext cx="79375" cy="49213"/>
              </a:xfrm>
              <a:custGeom>
                <a:avLst/>
                <a:gdLst>
                  <a:gd name="T0" fmla="*/ 21 w 37"/>
                  <a:gd name="T1" fmla="*/ 19 h 23"/>
                  <a:gd name="T2" fmla="*/ 37 w 37"/>
                  <a:gd name="T3" fmla="*/ 4 h 23"/>
                  <a:gd name="T4" fmla="*/ 16 w 37"/>
                  <a:gd name="T5" fmla="*/ 4 h 23"/>
                  <a:gd name="T6" fmla="*/ 0 w 37"/>
                  <a:gd name="T7" fmla="*/ 19 h 23"/>
                  <a:gd name="T8" fmla="*/ 21 w 37"/>
                  <a:gd name="T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21" y="19"/>
                    </a:moveTo>
                    <a:cubicBezTo>
                      <a:pt x="31" y="15"/>
                      <a:pt x="37" y="4"/>
                      <a:pt x="37" y="4"/>
                    </a:cubicBezTo>
                    <a:cubicBezTo>
                      <a:pt x="37" y="4"/>
                      <a:pt x="26" y="0"/>
                      <a:pt x="16" y="4"/>
                    </a:cubicBezTo>
                    <a:cubicBezTo>
                      <a:pt x="5" y="8"/>
                      <a:pt x="0" y="19"/>
                      <a:pt x="0" y="19"/>
                    </a:cubicBezTo>
                    <a:cubicBezTo>
                      <a:pt x="0" y="19"/>
                      <a:pt x="11" y="23"/>
                      <a:pt x="2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0" name="Freeform 737"/>
              <p:cNvSpPr/>
              <p:nvPr/>
            </p:nvSpPr>
            <p:spPr bwMode="auto">
              <a:xfrm>
                <a:off x="-4802187" y="3886201"/>
                <a:ext cx="49213" cy="74613"/>
              </a:xfrm>
              <a:custGeom>
                <a:avLst/>
                <a:gdLst>
                  <a:gd name="T0" fmla="*/ 5 w 23"/>
                  <a:gd name="T1" fmla="*/ 14 h 35"/>
                  <a:gd name="T2" fmla="*/ 20 w 23"/>
                  <a:gd name="T3" fmla="*/ 0 h 35"/>
                  <a:gd name="T4" fmla="*/ 18 w 23"/>
                  <a:gd name="T5" fmla="*/ 21 h 35"/>
                  <a:gd name="T6" fmla="*/ 3 w 23"/>
                  <a:gd name="T7" fmla="*/ 35 h 35"/>
                  <a:gd name="T8" fmla="*/ 5 w 23"/>
                  <a:gd name="T9" fmla="*/ 1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5">
                    <a:moveTo>
                      <a:pt x="5" y="14"/>
                    </a:moveTo>
                    <a:cubicBezTo>
                      <a:pt x="9" y="4"/>
                      <a:pt x="20" y="0"/>
                      <a:pt x="20" y="0"/>
                    </a:cubicBezTo>
                    <a:cubicBezTo>
                      <a:pt x="20" y="0"/>
                      <a:pt x="23" y="11"/>
                      <a:pt x="18" y="21"/>
                    </a:cubicBezTo>
                    <a:cubicBezTo>
                      <a:pt x="13" y="31"/>
                      <a:pt x="3" y="35"/>
                      <a:pt x="3" y="35"/>
                    </a:cubicBezTo>
                    <a:cubicBezTo>
                      <a:pt x="3" y="35"/>
                      <a:pt x="0" y="24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1" name="Freeform 738"/>
              <p:cNvSpPr/>
              <p:nvPr/>
            </p:nvSpPr>
            <p:spPr bwMode="auto">
              <a:xfrm>
                <a:off x="-4749800" y="3792538"/>
                <a:ext cx="38100" cy="76200"/>
              </a:xfrm>
              <a:custGeom>
                <a:avLst/>
                <a:gdLst>
                  <a:gd name="T0" fmla="*/ 2 w 24"/>
                  <a:gd name="T1" fmla="*/ 19 h 48"/>
                  <a:gd name="T2" fmla="*/ 24 w 24"/>
                  <a:gd name="T3" fmla="*/ 0 h 48"/>
                  <a:gd name="T4" fmla="*/ 21 w 24"/>
                  <a:gd name="T5" fmla="*/ 29 h 48"/>
                  <a:gd name="T6" fmla="*/ 0 w 24"/>
                  <a:gd name="T7" fmla="*/ 48 h 48"/>
                  <a:gd name="T8" fmla="*/ 2 w 24"/>
                  <a:gd name="T9" fmla="*/ 19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8">
                    <a:moveTo>
                      <a:pt x="2" y="19"/>
                    </a:moveTo>
                    <a:lnTo>
                      <a:pt x="24" y="0"/>
                    </a:lnTo>
                    <a:lnTo>
                      <a:pt x="21" y="29"/>
                    </a:lnTo>
                    <a:lnTo>
                      <a:pt x="0" y="48"/>
                    </a:lnTo>
                    <a:lnTo>
                      <a:pt x="2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2" name="Freeform 739"/>
              <p:cNvSpPr/>
              <p:nvPr/>
            </p:nvSpPr>
            <p:spPr bwMode="auto">
              <a:xfrm>
                <a:off x="-4729162" y="3871913"/>
                <a:ext cx="11113" cy="11113"/>
              </a:xfrm>
              <a:custGeom>
                <a:avLst/>
                <a:gdLst>
                  <a:gd name="T0" fmla="*/ 4 w 5"/>
                  <a:gd name="T1" fmla="*/ 3 h 5"/>
                  <a:gd name="T2" fmla="*/ 1 w 5"/>
                  <a:gd name="T3" fmla="*/ 4 h 5"/>
                  <a:gd name="T4" fmla="*/ 0 w 5"/>
                  <a:gd name="T5" fmla="*/ 1 h 5"/>
                  <a:gd name="T6" fmla="*/ 3 w 5"/>
                  <a:gd name="T7" fmla="*/ 0 h 5"/>
                  <a:gd name="T8" fmla="*/ 4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3"/>
                    </a:moveTo>
                    <a:cubicBezTo>
                      <a:pt x="4" y="4"/>
                      <a:pt x="3" y="5"/>
                      <a:pt x="1" y="4"/>
                    </a:cubicBez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4" y="1"/>
                      <a:pt x="5" y="2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3" name="Freeform 740"/>
              <p:cNvSpPr/>
              <p:nvPr/>
            </p:nvSpPr>
            <p:spPr bwMode="auto">
              <a:xfrm>
                <a:off x="-4779962" y="3846513"/>
                <a:ext cx="9525" cy="11113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4 h 5"/>
                  <a:gd name="T4" fmla="*/ 1 w 5"/>
                  <a:gd name="T5" fmla="*/ 1 h 5"/>
                  <a:gd name="T6" fmla="*/ 4 w 5"/>
                  <a:gd name="T7" fmla="*/ 0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4"/>
                      <a:pt x="3" y="5"/>
                      <a:pt x="2" y="4"/>
                    </a:cubicBezTo>
                    <a:cubicBezTo>
                      <a:pt x="1" y="4"/>
                      <a:pt x="0" y="2"/>
                      <a:pt x="1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4" name="Freeform 741"/>
              <p:cNvSpPr/>
              <p:nvPr/>
            </p:nvSpPr>
            <p:spPr bwMode="auto">
              <a:xfrm>
                <a:off x="-4510087" y="3973513"/>
                <a:ext cx="57150" cy="71438"/>
              </a:xfrm>
              <a:custGeom>
                <a:avLst/>
                <a:gdLst>
                  <a:gd name="T0" fmla="*/ 7 w 26"/>
                  <a:gd name="T1" fmla="*/ 21 h 33"/>
                  <a:gd name="T2" fmla="*/ 1 w 26"/>
                  <a:gd name="T3" fmla="*/ 0 h 33"/>
                  <a:gd name="T4" fmla="*/ 19 w 26"/>
                  <a:gd name="T5" fmla="*/ 12 h 33"/>
                  <a:gd name="T6" fmla="*/ 24 w 26"/>
                  <a:gd name="T7" fmla="*/ 33 h 33"/>
                  <a:gd name="T8" fmla="*/ 7 w 26"/>
                  <a:gd name="T9" fmla="*/ 2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3">
                    <a:moveTo>
                      <a:pt x="7" y="21"/>
                    </a:moveTo>
                    <a:cubicBezTo>
                      <a:pt x="0" y="12"/>
                      <a:pt x="1" y="0"/>
                      <a:pt x="1" y="0"/>
                    </a:cubicBezTo>
                    <a:cubicBezTo>
                      <a:pt x="1" y="0"/>
                      <a:pt x="13" y="3"/>
                      <a:pt x="19" y="12"/>
                    </a:cubicBezTo>
                    <a:cubicBezTo>
                      <a:pt x="26" y="21"/>
                      <a:pt x="24" y="33"/>
                      <a:pt x="24" y="33"/>
                    </a:cubicBezTo>
                    <a:cubicBezTo>
                      <a:pt x="24" y="33"/>
                      <a:pt x="13" y="30"/>
                      <a:pt x="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5" name="Freeform 742"/>
              <p:cNvSpPr/>
              <p:nvPr/>
            </p:nvSpPr>
            <p:spPr bwMode="auto">
              <a:xfrm>
                <a:off x="-4608512" y="3968751"/>
                <a:ext cx="66675" cy="53975"/>
              </a:xfrm>
              <a:custGeom>
                <a:avLst/>
                <a:gdLst>
                  <a:gd name="T0" fmla="*/ 20 w 31"/>
                  <a:gd name="T1" fmla="*/ 19 h 25"/>
                  <a:gd name="T2" fmla="*/ 31 w 31"/>
                  <a:gd name="T3" fmla="*/ 0 h 25"/>
                  <a:gd name="T4" fmla="*/ 11 w 31"/>
                  <a:gd name="T5" fmla="*/ 7 h 25"/>
                  <a:gd name="T6" fmla="*/ 0 w 31"/>
                  <a:gd name="T7" fmla="*/ 25 h 25"/>
                  <a:gd name="T8" fmla="*/ 20 w 31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5">
                    <a:moveTo>
                      <a:pt x="20" y="19"/>
                    </a:moveTo>
                    <a:cubicBezTo>
                      <a:pt x="29" y="12"/>
                      <a:pt x="31" y="0"/>
                      <a:pt x="31" y="0"/>
                    </a:cubicBezTo>
                    <a:cubicBezTo>
                      <a:pt x="31" y="0"/>
                      <a:pt x="19" y="0"/>
                      <a:pt x="11" y="7"/>
                    </a:cubicBezTo>
                    <a:cubicBezTo>
                      <a:pt x="2" y="13"/>
                      <a:pt x="0" y="25"/>
                      <a:pt x="0" y="25"/>
                    </a:cubicBezTo>
                    <a:cubicBezTo>
                      <a:pt x="0" y="25"/>
                      <a:pt x="12" y="25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6" name="Freeform 743"/>
              <p:cNvSpPr/>
              <p:nvPr/>
            </p:nvSpPr>
            <p:spPr bwMode="auto">
              <a:xfrm>
                <a:off x="-4552950" y="3978276"/>
                <a:ext cx="41275" cy="82550"/>
              </a:xfrm>
              <a:custGeom>
                <a:avLst/>
                <a:gdLst>
                  <a:gd name="T0" fmla="*/ 2 w 19"/>
                  <a:gd name="T1" fmla="*/ 18 h 39"/>
                  <a:gd name="T2" fmla="*/ 13 w 19"/>
                  <a:gd name="T3" fmla="*/ 0 h 39"/>
                  <a:gd name="T4" fmla="*/ 17 w 19"/>
                  <a:gd name="T5" fmla="*/ 21 h 39"/>
                  <a:gd name="T6" fmla="*/ 6 w 19"/>
                  <a:gd name="T7" fmla="*/ 39 h 39"/>
                  <a:gd name="T8" fmla="*/ 2 w 19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2" y="18"/>
                    </a:moveTo>
                    <a:cubicBezTo>
                      <a:pt x="4" y="7"/>
                      <a:pt x="13" y="0"/>
                      <a:pt x="13" y="0"/>
                    </a:cubicBezTo>
                    <a:cubicBezTo>
                      <a:pt x="13" y="0"/>
                      <a:pt x="19" y="10"/>
                      <a:pt x="17" y="21"/>
                    </a:cubicBezTo>
                    <a:cubicBezTo>
                      <a:pt x="15" y="31"/>
                      <a:pt x="6" y="39"/>
                      <a:pt x="6" y="39"/>
                    </a:cubicBezTo>
                    <a:cubicBezTo>
                      <a:pt x="6" y="39"/>
                      <a:pt x="0" y="29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7" name="Freeform 744"/>
              <p:cNvSpPr/>
              <p:nvPr/>
            </p:nvSpPr>
            <p:spPr bwMode="auto">
              <a:xfrm>
                <a:off x="-4530725" y="3875088"/>
                <a:ext cx="31750" cy="84138"/>
              </a:xfrm>
              <a:custGeom>
                <a:avLst/>
                <a:gdLst>
                  <a:gd name="T0" fmla="*/ 0 w 20"/>
                  <a:gd name="T1" fmla="*/ 26 h 53"/>
                  <a:gd name="T2" fmla="*/ 15 w 20"/>
                  <a:gd name="T3" fmla="*/ 0 h 53"/>
                  <a:gd name="T4" fmla="*/ 20 w 20"/>
                  <a:gd name="T5" fmla="*/ 28 h 53"/>
                  <a:gd name="T6" fmla="*/ 5 w 20"/>
                  <a:gd name="T7" fmla="*/ 53 h 53"/>
                  <a:gd name="T8" fmla="*/ 0 w 20"/>
                  <a:gd name="T9" fmla="*/ 26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3">
                    <a:moveTo>
                      <a:pt x="0" y="26"/>
                    </a:moveTo>
                    <a:lnTo>
                      <a:pt x="15" y="0"/>
                    </a:lnTo>
                    <a:lnTo>
                      <a:pt x="20" y="28"/>
                    </a:lnTo>
                    <a:lnTo>
                      <a:pt x="5" y="53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8" name="Freeform 745"/>
              <p:cNvSpPr/>
              <p:nvPr/>
            </p:nvSpPr>
            <p:spPr bwMode="auto">
              <a:xfrm>
                <a:off x="-4498975" y="3954463"/>
                <a:ext cx="11113" cy="11113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5 h 5"/>
                  <a:gd name="T4" fmla="*/ 0 w 5"/>
                  <a:gd name="T5" fmla="*/ 2 h 5"/>
                  <a:gd name="T6" fmla="*/ 3 w 5"/>
                  <a:gd name="T7" fmla="*/ 0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4"/>
                      <a:pt x="3" y="5"/>
                      <a:pt x="2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1"/>
                      <a:pt x="5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9" name="Freeform 746"/>
              <p:cNvSpPr/>
              <p:nvPr/>
            </p:nvSpPr>
            <p:spPr bwMode="auto">
              <a:xfrm>
                <a:off x="-4554537" y="3944938"/>
                <a:ext cx="11113" cy="9525"/>
              </a:xfrm>
              <a:custGeom>
                <a:avLst/>
                <a:gdLst>
                  <a:gd name="T0" fmla="*/ 4 w 5"/>
                  <a:gd name="T1" fmla="*/ 2 h 4"/>
                  <a:gd name="T2" fmla="*/ 2 w 5"/>
                  <a:gd name="T3" fmla="*/ 4 h 4"/>
                  <a:gd name="T4" fmla="*/ 0 w 5"/>
                  <a:gd name="T5" fmla="*/ 2 h 4"/>
                  <a:gd name="T6" fmla="*/ 3 w 5"/>
                  <a:gd name="T7" fmla="*/ 0 h 4"/>
                  <a:gd name="T8" fmla="*/ 4 w 5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4" y="4"/>
                      <a:pt x="3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0"/>
                      <a:pt x="1" y="0"/>
                      <a:pt x="3" y="0"/>
                    </a:cubicBezTo>
                    <a:cubicBezTo>
                      <a:pt x="4" y="0"/>
                      <a:pt x="5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0" name="Freeform 747"/>
              <p:cNvSpPr/>
              <p:nvPr/>
            </p:nvSpPr>
            <p:spPr bwMode="auto">
              <a:xfrm>
                <a:off x="-4960937" y="3740151"/>
                <a:ext cx="33338" cy="85725"/>
              </a:xfrm>
              <a:custGeom>
                <a:avLst/>
                <a:gdLst>
                  <a:gd name="T0" fmla="*/ 0 w 16"/>
                  <a:gd name="T1" fmla="*/ 20 h 40"/>
                  <a:gd name="T2" fmla="*/ 8 w 16"/>
                  <a:gd name="T3" fmla="*/ 0 h 40"/>
                  <a:gd name="T4" fmla="*/ 16 w 16"/>
                  <a:gd name="T5" fmla="*/ 20 h 40"/>
                  <a:gd name="T6" fmla="*/ 9 w 16"/>
                  <a:gd name="T7" fmla="*/ 40 h 40"/>
                  <a:gd name="T8" fmla="*/ 0 w 16"/>
                  <a:gd name="T9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0" y="20"/>
                    </a:moveTo>
                    <a:cubicBezTo>
                      <a:pt x="0" y="9"/>
                      <a:pt x="8" y="0"/>
                      <a:pt x="8" y="0"/>
                    </a:cubicBezTo>
                    <a:cubicBezTo>
                      <a:pt x="8" y="0"/>
                      <a:pt x="16" y="9"/>
                      <a:pt x="16" y="20"/>
                    </a:cubicBezTo>
                    <a:cubicBezTo>
                      <a:pt x="16" y="31"/>
                      <a:pt x="9" y="40"/>
                      <a:pt x="9" y="40"/>
                    </a:cubicBezTo>
                    <a:cubicBezTo>
                      <a:pt x="9" y="40"/>
                      <a:pt x="1" y="31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1" name="Freeform 748"/>
              <p:cNvSpPr/>
              <p:nvPr/>
            </p:nvSpPr>
            <p:spPr bwMode="auto">
              <a:xfrm>
                <a:off x="-5056187" y="3700463"/>
                <a:ext cx="85725" cy="36513"/>
              </a:xfrm>
              <a:custGeom>
                <a:avLst/>
                <a:gdLst>
                  <a:gd name="T0" fmla="*/ 20 w 40"/>
                  <a:gd name="T1" fmla="*/ 17 h 17"/>
                  <a:gd name="T2" fmla="*/ 40 w 40"/>
                  <a:gd name="T3" fmla="*/ 7 h 17"/>
                  <a:gd name="T4" fmla="*/ 19 w 40"/>
                  <a:gd name="T5" fmla="*/ 1 h 17"/>
                  <a:gd name="T6" fmla="*/ 0 w 40"/>
                  <a:gd name="T7" fmla="*/ 11 h 17"/>
                  <a:gd name="T8" fmla="*/ 20 w 40"/>
                  <a:gd name="T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0" y="17"/>
                    </a:moveTo>
                    <a:cubicBezTo>
                      <a:pt x="31" y="16"/>
                      <a:pt x="40" y="7"/>
                      <a:pt x="40" y="7"/>
                    </a:cubicBezTo>
                    <a:cubicBezTo>
                      <a:pt x="40" y="7"/>
                      <a:pt x="30" y="0"/>
                      <a:pt x="19" y="1"/>
                    </a:cubicBezTo>
                    <a:cubicBezTo>
                      <a:pt x="8" y="2"/>
                      <a:pt x="0" y="11"/>
                      <a:pt x="0" y="11"/>
                    </a:cubicBezTo>
                    <a:cubicBezTo>
                      <a:pt x="0" y="11"/>
                      <a:pt x="9" y="17"/>
                      <a:pt x="20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2" name="Freeform 749"/>
              <p:cNvSpPr/>
              <p:nvPr/>
            </p:nvSpPr>
            <p:spPr bwMode="auto">
              <a:xfrm>
                <a:off x="-5019675" y="3733801"/>
                <a:ext cx="58738" cy="58738"/>
              </a:xfrm>
              <a:custGeom>
                <a:avLst/>
                <a:gdLst>
                  <a:gd name="T0" fmla="*/ 8 w 27"/>
                  <a:gd name="T1" fmla="*/ 9 h 28"/>
                  <a:gd name="T2" fmla="*/ 27 w 27"/>
                  <a:gd name="T3" fmla="*/ 0 h 28"/>
                  <a:gd name="T4" fmla="*/ 19 w 27"/>
                  <a:gd name="T5" fmla="*/ 19 h 28"/>
                  <a:gd name="T6" fmla="*/ 0 w 27"/>
                  <a:gd name="T7" fmla="*/ 28 h 28"/>
                  <a:gd name="T8" fmla="*/ 8 w 27"/>
                  <a:gd name="T9" fmla="*/ 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8">
                    <a:moveTo>
                      <a:pt x="8" y="9"/>
                    </a:moveTo>
                    <a:cubicBezTo>
                      <a:pt x="15" y="1"/>
                      <a:pt x="27" y="0"/>
                      <a:pt x="27" y="0"/>
                    </a:cubicBezTo>
                    <a:cubicBezTo>
                      <a:pt x="27" y="0"/>
                      <a:pt x="27" y="11"/>
                      <a:pt x="19" y="19"/>
                    </a:cubicBezTo>
                    <a:cubicBezTo>
                      <a:pt x="11" y="27"/>
                      <a:pt x="0" y="28"/>
                      <a:pt x="0" y="28"/>
                    </a:cubicBezTo>
                    <a:cubicBezTo>
                      <a:pt x="0" y="28"/>
                      <a:pt x="0" y="17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3" name="Freeform 750"/>
              <p:cNvSpPr/>
              <p:nvPr/>
            </p:nvSpPr>
            <p:spPr bwMode="auto">
              <a:xfrm>
                <a:off x="-4948237" y="3657601"/>
                <a:ext cx="57150" cy="60325"/>
              </a:xfrm>
              <a:custGeom>
                <a:avLst/>
                <a:gdLst>
                  <a:gd name="T0" fmla="*/ 11 w 36"/>
                  <a:gd name="T1" fmla="*/ 12 h 38"/>
                  <a:gd name="T2" fmla="*/ 36 w 36"/>
                  <a:gd name="T3" fmla="*/ 0 h 38"/>
                  <a:gd name="T4" fmla="*/ 26 w 36"/>
                  <a:gd name="T5" fmla="*/ 26 h 38"/>
                  <a:gd name="T6" fmla="*/ 0 w 36"/>
                  <a:gd name="T7" fmla="*/ 38 h 38"/>
                  <a:gd name="T8" fmla="*/ 11 w 36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8">
                    <a:moveTo>
                      <a:pt x="11" y="12"/>
                    </a:moveTo>
                    <a:lnTo>
                      <a:pt x="36" y="0"/>
                    </a:lnTo>
                    <a:lnTo>
                      <a:pt x="26" y="26"/>
                    </a:lnTo>
                    <a:lnTo>
                      <a:pt x="0" y="38"/>
                    </a:lnTo>
                    <a:lnTo>
                      <a:pt x="11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4" name="Freeform 751"/>
              <p:cNvSpPr/>
              <p:nvPr/>
            </p:nvSpPr>
            <p:spPr bwMode="auto">
              <a:xfrm>
                <a:off x="-4930775" y="3730626"/>
                <a:ext cx="9525" cy="11113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0 h 5"/>
                  <a:gd name="T8" fmla="*/ 4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1"/>
                      <a:pt x="5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5" name="Freeform 752"/>
              <p:cNvSpPr/>
              <p:nvPr/>
            </p:nvSpPr>
            <p:spPr bwMode="auto">
              <a:xfrm>
                <a:off x="-4972050" y="3690938"/>
                <a:ext cx="11113" cy="9525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1 h 5"/>
                  <a:gd name="T8" fmla="*/ 4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5" y="2"/>
                      <a:pt x="5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6" name="Freeform 753"/>
              <p:cNvSpPr/>
              <p:nvPr/>
            </p:nvSpPr>
            <p:spPr bwMode="auto">
              <a:xfrm>
                <a:off x="-5133975" y="3522663"/>
                <a:ext cx="46038" cy="80963"/>
              </a:xfrm>
              <a:custGeom>
                <a:avLst/>
                <a:gdLst>
                  <a:gd name="T0" fmla="*/ 3 w 21"/>
                  <a:gd name="T1" fmla="*/ 17 h 38"/>
                  <a:gd name="T2" fmla="*/ 17 w 21"/>
                  <a:gd name="T3" fmla="*/ 0 h 38"/>
                  <a:gd name="T4" fmla="*/ 18 w 21"/>
                  <a:gd name="T5" fmla="*/ 21 h 38"/>
                  <a:gd name="T6" fmla="*/ 5 w 21"/>
                  <a:gd name="T7" fmla="*/ 38 h 38"/>
                  <a:gd name="T8" fmla="*/ 3 w 21"/>
                  <a:gd name="T9" fmla="*/ 1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3" y="17"/>
                    </a:moveTo>
                    <a:cubicBezTo>
                      <a:pt x="7" y="6"/>
                      <a:pt x="17" y="0"/>
                      <a:pt x="17" y="0"/>
                    </a:cubicBezTo>
                    <a:cubicBezTo>
                      <a:pt x="17" y="0"/>
                      <a:pt x="21" y="11"/>
                      <a:pt x="18" y="21"/>
                    </a:cubicBezTo>
                    <a:cubicBezTo>
                      <a:pt x="15" y="32"/>
                      <a:pt x="5" y="38"/>
                      <a:pt x="5" y="38"/>
                    </a:cubicBezTo>
                    <a:cubicBezTo>
                      <a:pt x="5" y="38"/>
                      <a:pt x="0" y="28"/>
                      <a:pt x="3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7" name="Freeform 754"/>
              <p:cNvSpPr/>
              <p:nvPr/>
            </p:nvSpPr>
            <p:spPr bwMode="auto">
              <a:xfrm>
                <a:off x="-5197475" y="3460751"/>
                <a:ext cx="80963" cy="42863"/>
              </a:xfrm>
              <a:custGeom>
                <a:avLst/>
                <a:gdLst>
                  <a:gd name="T0" fmla="*/ 17 w 38"/>
                  <a:gd name="T1" fmla="*/ 18 h 20"/>
                  <a:gd name="T2" fmla="*/ 38 w 38"/>
                  <a:gd name="T3" fmla="*/ 15 h 20"/>
                  <a:gd name="T4" fmla="*/ 21 w 38"/>
                  <a:gd name="T5" fmla="*/ 3 h 20"/>
                  <a:gd name="T6" fmla="*/ 0 w 38"/>
                  <a:gd name="T7" fmla="*/ 6 h 20"/>
                  <a:gd name="T8" fmla="*/ 17 w 38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0">
                    <a:moveTo>
                      <a:pt x="17" y="18"/>
                    </a:moveTo>
                    <a:cubicBezTo>
                      <a:pt x="28" y="20"/>
                      <a:pt x="38" y="15"/>
                      <a:pt x="38" y="15"/>
                    </a:cubicBezTo>
                    <a:cubicBezTo>
                      <a:pt x="38" y="15"/>
                      <a:pt x="32" y="5"/>
                      <a:pt x="21" y="3"/>
                    </a:cubicBezTo>
                    <a:cubicBezTo>
                      <a:pt x="10" y="0"/>
                      <a:pt x="0" y="6"/>
                      <a:pt x="0" y="6"/>
                    </a:cubicBezTo>
                    <a:cubicBezTo>
                      <a:pt x="0" y="6"/>
                      <a:pt x="7" y="15"/>
                      <a:pt x="1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8" name="Freeform 755"/>
              <p:cNvSpPr/>
              <p:nvPr/>
            </p:nvSpPr>
            <p:spPr bwMode="auto">
              <a:xfrm>
                <a:off x="-5187950" y="3505201"/>
                <a:ext cx="76200" cy="52388"/>
              </a:xfrm>
              <a:custGeom>
                <a:avLst/>
                <a:gdLst>
                  <a:gd name="T0" fmla="*/ 14 w 35"/>
                  <a:gd name="T1" fmla="*/ 5 h 24"/>
                  <a:gd name="T2" fmla="*/ 35 w 35"/>
                  <a:gd name="T3" fmla="*/ 2 h 24"/>
                  <a:gd name="T4" fmla="*/ 22 w 35"/>
                  <a:gd name="T5" fmla="*/ 19 h 24"/>
                  <a:gd name="T6" fmla="*/ 0 w 35"/>
                  <a:gd name="T7" fmla="*/ 21 h 24"/>
                  <a:gd name="T8" fmla="*/ 14 w 35"/>
                  <a:gd name="T9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4">
                    <a:moveTo>
                      <a:pt x="14" y="5"/>
                    </a:moveTo>
                    <a:cubicBezTo>
                      <a:pt x="24" y="0"/>
                      <a:pt x="35" y="2"/>
                      <a:pt x="35" y="2"/>
                    </a:cubicBezTo>
                    <a:cubicBezTo>
                      <a:pt x="35" y="2"/>
                      <a:pt x="31" y="13"/>
                      <a:pt x="22" y="19"/>
                    </a:cubicBezTo>
                    <a:cubicBezTo>
                      <a:pt x="12" y="24"/>
                      <a:pt x="0" y="21"/>
                      <a:pt x="0" y="21"/>
                    </a:cubicBezTo>
                    <a:cubicBezTo>
                      <a:pt x="0" y="21"/>
                      <a:pt x="5" y="10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9" name="Freeform 756"/>
              <p:cNvSpPr/>
              <p:nvPr/>
            </p:nvSpPr>
            <p:spPr bwMode="auto">
              <a:xfrm>
                <a:off x="-5094287" y="3460751"/>
                <a:ext cx="74613" cy="41275"/>
              </a:xfrm>
              <a:custGeom>
                <a:avLst/>
                <a:gdLst>
                  <a:gd name="T0" fmla="*/ 17 w 47"/>
                  <a:gd name="T1" fmla="*/ 4 h 26"/>
                  <a:gd name="T2" fmla="*/ 47 w 47"/>
                  <a:gd name="T3" fmla="*/ 0 h 26"/>
                  <a:gd name="T4" fmla="*/ 28 w 47"/>
                  <a:gd name="T5" fmla="*/ 21 h 26"/>
                  <a:gd name="T6" fmla="*/ 0 w 47"/>
                  <a:gd name="T7" fmla="*/ 26 h 26"/>
                  <a:gd name="T8" fmla="*/ 17 w 47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26">
                    <a:moveTo>
                      <a:pt x="17" y="4"/>
                    </a:moveTo>
                    <a:lnTo>
                      <a:pt x="47" y="0"/>
                    </a:lnTo>
                    <a:lnTo>
                      <a:pt x="28" y="21"/>
                    </a:lnTo>
                    <a:lnTo>
                      <a:pt x="0" y="26"/>
                    </a:lnTo>
                    <a:lnTo>
                      <a:pt x="17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0" name="Freeform 757"/>
              <p:cNvSpPr/>
              <p:nvPr/>
            </p:nvSpPr>
            <p:spPr bwMode="auto">
              <a:xfrm>
                <a:off x="-5084762" y="3517901"/>
                <a:ext cx="11113" cy="11113"/>
              </a:xfrm>
              <a:custGeom>
                <a:avLst/>
                <a:gdLst>
                  <a:gd name="T0" fmla="*/ 4 w 5"/>
                  <a:gd name="T1" fmla="*/ 5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2 h 5"/>
                  <a:gd name="T8" fmla="*/ 4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5"/>
                    </a:moveTo>
                    <a:cubicBezTo>
                      <a:pt x="3" y="5"/>
                      <a:pt x="1" y="5"/>
                      <a:pt x="1" y="4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2" y="0"/>
                      <a:pt x="4" y="0"/>
                      <a:pt x="4" y="2"/>
                    </a:cubicBezTo>
                    <a:cubicBezTo>
                      <a:pt x="5" y="3"/>
                      <a:pt x="5" y="4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1" name="Freeform 758"/>
              <p:cNvSpPr/>
              <p:nvPr/>
            </p:nvSpPr>
            <p:spPr bwMode="auto">
              <a:xfrm>
                <a:off x="-5110162" y="3468688"/>
                <a:ext cx="11113" cy="11113"/>
              </a:xfrm>
              <a:custGeom>
                <a:avLst/>
                <a:gdLst>
                  <a:gd name="T0" fmla="*/ 3 w 5"/>
                  <a:gd name="T1" fmla="*/ 4 h 5"/>
                  <a:gd name="T2" fmla="*/ 0 w 5"/>
                  <a:gd name="T3" fmla="*/ 3 h 5"/>
                  <a:gd name="T4" fmla="*/ 1 w 5"/>
                  <a:gd name="T5" fmla="*/ 0 h 5"/>
                  <a:gd name="T6" fmla="*/ 4 w 5"/>
                  <a:gd name="T7" fmla="*/ 1 h 5"/>
                  <a:gd name="T8" fmla="*/ 3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5" y="2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2" name="Freeform 759"/>
              <p:cNvSpPr/>
              <p:nvPr/>
            </p:nvSpPr>
            <p:spPr bwMode="auto">
              <a:xfrm>
                <a:off x="-5230812" y="3292476"/>
                <a:ext cx="53975" cy="71438"/>
              </a:xfrm>
              <a:custGeom>
                <a:avLst/>
                <a:gdLst>
                  <a:gd name="T0" fmla="*/ 7 w 25"/>
                  <a:gd name="T1" fmla="*/ 12 h 33"/>
                  <a:gd name="T2" fmla="*/ 24 w 25"/>
                  <a:gd name="T3" fmla="*/ 0 h 33"/>
                  <a:gd name="T4" fmla="*/ 19 w 25"/>
                  <a:gd name="T5" fmla="*/ 21 h 33"/>
                  <a:gd name="T6" fmla="*/ 2 w 25"/>
                  <a:gd name="T7" fmla="*/ 33 h 33"/>
                  <a:gd name="T8" fmla="*/ 7 w 25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3">
                    <a:moveTo>
                      <a:pt x="7" y="12"/>
                    </a:moveTo>
                    <a:cubicBezTo>
                      <a:pt x="13" y="3"/>
                      <a:pt x="24" y="0"/>
                      <a:pt x="24" y="0"/>
                    </a:cubicBezTo>
                    <a:cubicBezTo>
                      <a:pt x="24" y="0"/>
                      <a:pt x="25" y="11"/>
                      <a:pt x="19" y="21"/>
                    </a:cubicBezTo>
                    <a:cubicBezTo>
                      <a:pt x="13" y="30"/>
                      <a:pt x="2" y="33"/>
                      <a:pt x="2" y="33"/>
                    </a:cubicBezTo>
                    <a:cubicBezTo>
                      <a:pt x="2" y="33"/>
                      <a:pt x="0" y="21"/>
                      <a:pt x="7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3" name="Freeform 760"/>
              <p:cNvSpPr/>
              <p:nvPr/>
            </p:nvSpPr>
            <p:spPr bwMode="auto">
              <a:xfrm>
                <a:off x="-5260975" y="3211513"/>
                <a:ext cx="73025" cy="50800"/>
              </a:xfrm>
              <a:custGeom>
                <a:avLst/>
                <a:gdLst>
                  <a:gd name="T0" fmla="*/ 13 w 34"/>
                  <a:gd name="T1" fmla="*/ 18 h 24"/>
                  <a:gd name="T2" fmla="*/ 34 w 34"/>
                  <a:gd name="T3" fmla="*/ 22 h 24"/>
                  <a:gd name="T4" fmla="*/ 21 w 34"/>
                  <a:gd name="T5" fmla="*/ 5 h 24"/>
                  <a:gd name="T6" fmla="*/ 0 w 34"/>
                  <a:gd name="T7" fmla="*/ 2 h 24"/>
                  <a:gd name="T8" fmla="*/ 13 w 34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4">
                    <a:moveTo>
                      <a:pt x="13" y="18"/>
                    </a:moveTo>
                    <a:cubicBezTo>
                      <a:pt x="23" y="24"/>
                      <a:pt x="34" y="22"/>
                      <a:pt x="34" y="22"/>
                    </a:cubicBezTo>
                    <a:cubicBezTo>
                      <a:pt x="34" y="22"/>
                      <a:pt x="30" y="11"/>
                      <a:pt x="21" y="5"/>
                    </a:cubicBezTo>
                    <a:cubicBezTo>
                      <a:pt x="11" y="0"/>
                      <a:pt x="0" y="2"/>
                      <a:pt x="0" y="2"/>
                    </a:cubicBezTo>
                    <a:cubicBezTo>
                      <a:pt x="0" y="2"/>
                      <a:pt x="4" y="13"/>
                      <a:pt x="13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4" name="Freeform 761"/>
              <p:cNvSpPr/>
              <p:nvPr/>
            </p:nvSpPr>
            <p:spPr bwMode="auto">
              <a:xfrm>
                <a:off x="-5272087" y="3265488"/>
                <a:ext cx="84138" cy="39688"/>
              </a:xfrm>
              <a:custGeom>
                <a:avLst/>
                <a:gdLst>
                  <a:gd name="T0" fmla="*/ 18 w 39"/>
                  <a:gd name="T1" fmla="*/ 2 h 19"/>
                  <a:gd name="T2" fmla="*/ 39 w 39"/>
                  <a:gd name="T3" fmla="*/ 5 h 19"/>
                  <a:gd name="T4" fmla="*/ 21 w 39"/>
                  <a:gd name="T5" fmla="*/ 17 h 19"/>
                  <a:gd name="T6" fmla="*/ 0 w 39"/>
                  <a:gd name="T7" fmla="*/ 13 h 19"/>
                  <a:gd name="T8" fmla="*/ 18 w 39"/>
                  <a:gd name="T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9">
                    <a:moveTo>
                      <a:pt x="18" y="2"/>
                    </a:moveTo>
                    <a:cubicBezTo>
                      <a:pt x="28" y="0"/>
                      <a:pt x="39" y="5"/>
                      <a:pt x="39" y="5"/>
                    </a:cubicBezTo>
                    <a:cubicBezTo>
                      <a:pt x="39" y="5"/>
                      <a:pt x="32" y="15"/>
                      <a:pt x="21" y="17"/>
                    </a:cubicBezTo>
                    <a:cubicBezTo>
                      <a:pt x="10" y="19"/>
                      <a:pt x="0" y="13"/>
                      <a:pt x="0" y="13"/>
                    </a:cubicBezTo>
                    <a:cubicBezTo>
                      <a:pt x="0" y="13"/>
                      <a:pt x="7" y="4"/>
                      <a:pt x="1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5" name="Freeform 762"/>
              <p:cNvSpPr/>
              <p:nvPr/>
            </p:nvSpPr>
            <p:spPr bwMode="auto">
              <a:xfrm>
                <a:off x="-5170487" y="3248026"/>
                <a:ext cx="84138" cy="31750"/>
              </a:xfrm>
              <a:custGeom>
                <a:avLst/>
                <a:gdLst>
                  <a:gd name="T0" fmla="*/ 25 w 53"/>
                  <a:gd name="T1" fmla="*/ 0 h 20"/>
                  <a:gd name="T2" fmla="*/ 53 w 53"/>
                  <a:gd name="T3" fmla="*/ 4 h 20"/>
                  <a:gd name="T4" fmla="*/ 29 w 53"/>
                  <a:gd name="T5" fmla="*/ 20 h 20"/>
                  <a:gd name="T6" fmla="*/ 0 w 53"/>
                  <a:gd name="T7" fmla="*/ 15 h 20"/>
                  <a:gd name="T8" fmla="*/ 25 w 53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0">
                    <a:moveTo>
                      <a:pt x="25" y="0"/>
                    </a:moveTo>
                    <a:lnTo>
                      <a:pt x="53" y="4"/>
                    </a:lnTo>
                    <a:lnTo>
                      <a:pt x="29" y="20"/>
                    </a:lnTo>
                    <a:lnTo>
                      <a:pt x="0" y="15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6" name="Freeform 763"/>
              <p:cNvSpPr/>
              <p:nvPr/>
            </p:nvSpPr>
            <p:spPr bwMode="auto">
              <a:xfrm>
                <a:off x="-5165725" y="3292476"/>
                <a:ext cx="11113" cy="11113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3 h 5"/>
                  <a:gd name="T4" fmla="*/ 2 w 5"/>
                  <a:gd name="T5" fmla="*/ 0 h 5"/>
                  <a:gd name="T6" fmla="*/ 5 w 5"/>
                  <a:gd name="T7" fmla="*/ 2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2" y="5"/>
                      <a:pt x="0" y="4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5" y="3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7" name="Freeform 764"/>
              <p:cNvSpPr/>
              <p:nvPr/>
            </p:nvSpPr>
            <p:spPr bwMode="auto">
              <a:xfrm>
                <a:off x="-5176837" y="3236913"/>
                <a:ext cx="11113" cy="11113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3 h 5"/>
                  <a:gd name="T4" fmla="*/ 2 w 5"/>
                  <a:gd name="T5" fmla="*/ 0 h 5"/>
                  <a:gd name="T6" fmla="*/ 4 w 5"/>
                  <a:gd name="T7" fmla="*/ 2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5" y="3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8" name="Freeform 765"/>
              <p:cNvSpPr/>
              <p:nvPr/>
            </p:nvSpPr>
            <p:spPr bwMode="auto">
              <a:xfrm>
                <a:off x="-5256212" y="3040063"/>
                <a:ext cx="66675" cy="55563"/>
              </a:xfrm>
              <a:custGeom>
                <a:avLst/>
                <a:gdLst>
                  <a:gd name="T0" fmla="*/ 11 w 31"/>
                  <a:gd name="T1" fmla="*/ 7 h 26"/>
                  <a:gd name="T2" fmla="*/ 31 w 31"/>
                  <a:gd name="T3" fmla="*/ 1 h 26"/>
                  <a:gd name="T4" fmla="*/ 20 w 31"/>
                  <a:gd name="T5" fmla="*/ 19 h 26"/>
                  <a:gd name="T6" fmla="*/ 0 w 31"/>
                  <a:gd name="T7" fmla="*/ 26 h 26"/>
                  <a:gd name="T8" fmla="*/ 11 w 31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11" y="7"/>
                    </a:moveTo>
                    <a:cubicBezTo>
                      <a:pt x="19" y="0"/>
                      <a:pt x="31" y="1"/>
                      <a:pt x="31" y="1"/>
                    </a:cubicBezTo>
                    <a:cubicBezTo>
                      <a:pt x="31" y="1"/>
                      <a:pt x="29" y="12"/>
                      <a:pt x="20" y="19"/>
                    </a:cubicBezTo>
                    <a:cubicBezTo>
                      <a:pt x="12" y="26"/>
                      <a:pt x="0" y="26"/>
                      <a:pt x="0" y="26"/>
                    </a:cubicBezTo>
                    <a:cubicBezTo>
                      <a:pt x="0" y="26"/>
                      <a:pt x="2" y="14"/>
                      <a:pt x="1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9" name="Freeform 766"/>
              <p:cNvSpPr/>
              <p:nvPr/>
            </p:nvSpPr>
            <p:spPr bwMode="auto">
              <a:xfrm>
                <a:off x="-5245100" y="2943226"/>
                <a:ext cx="57150" cy="61913"/>
              </a:xfrm>
              <a:custGeom>
                <a:avLst/>
                <a:gdLst>
                  <a:gd name="T0" fmla="*/ 8 w 27"/>
                  <a:gd name="T1" fmla="*/ 20 h 29"/>
                  <a:gd name="T2" fmla="*/ 27 w 27"/>
                  <a:gd name="T3" fmla="*/ 29 h 29"/>
                  <a:gd name="T4" fmla="*/ 19 w 27"/>
                  <a:gd name="T5" fmla="*/ 9 h 29"/>
                  <a:gd name="T6" fmla="*/ 0 w 27"/>
                  <a:gd name="T7" fmla="*/ 0 h 29"/>
                  <a:gd name="T8" fmla="*/ 8 w 27"/>
                  <a:gd name="T9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9">
                    <a:moveTo>
                      <a:pt x="8" y="20"/>
                    </a:moveTo>
                    <a:cubicBezTo>
                      <a:pt x="15" y="28"/>
                      <a:pt x="27" y="29"/>
                      <a:pt x="27" y="29"/>
                    </a:cubicBezTo>
                    <a:cubicBezTo>
                      <a:pt x="27" y="29"/>
                      <a:pt x="27" y="17"/>
                      <a:pt x="19" y="9"/>
                    </a:cubicBezTo>
                    <a:cubicBezTo>
                      <a:pt x="12" y="1"/>
                      <a:pt x="0" y="0"/>
                      <a:pt x="0" y="0"/>
                    </a:cubicBezTo>
                    <a:cubicBezTo>
                      <a:pt x="0" y="0"/>
                      <a:pt x="0" y="12"/>
                      <a:pt x="8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0" name="Freeform 767"/>
              <p:cNvSpPr/>
              <p:nvPr/>
            </p:nvSpPr>
            <p:spPr bwMode="auto">
              <a:xfrm>
                <a:off x="-5280025" y="3000376"/>
                <a:ext cx="85725" cy="36513"/>
              </a:xfrm>
              <a:custGeom>
                <a:avLst/>
                <a:gdLst>
                  <a:gd name="T0" fmla="*/ 21 w 40"/>
                  <a:gd name="T1" fmla="*/ 1 h 17"/>
                  <a:gd name="T2" fmla="*/ 40 w 40"/>
                  <a:gd name="T3" fmla="*/ 10 h 17"/>
                  <a:gd name="T4" fmla="*/ 19 w 40"/>
                  <a:gd name="T5" fmla="*/ 16 h 17"/>
                  <a:gd name="T6" fmla="*/ 0 w 40"/>
                  <a:gd name="T7" fmla="*/ 7 h 17"/>
                  <a:gd name="T8" fmla="*/ 21 w 40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1" y="1"/>
                    </a:moveTo>
                    <a:cubicBezTo>
                      <a:pt x="32" y="2"/>
                      <a:pt x="40" y="10"/>
                      <a:pt x="40" y="10"/>
                    </a:cubicBezTo>
                    <a:cubicBezTo>
                      <a:pt x="40" y="10"/>
                      <a:pt x="30" y="17"/>
                      <a:pt x="19" y="16"/>
                    </a:cubicBezTo>
                    <a:cubicBezTo>
                      <a:pt x="9" y="15"/>
                      <a:pt x="0" y="7"/>
                      <a:pt x="0" y="7"/>
                    </a:cubicBezTo>
                    <a:cubicBezTo>
                      <a:pt x="0" y="7"/>
                      <a:pt x="10" y="0"/>
                      <a:pt x="2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1" name="Freeform 768"/>
              <p:cNvSpPr/>
              <p:nvPr/>
            </p:nvSpPr>
            <p:spPr bwMode="auto">
              <a:xfrm>
                <a:off x="-5176837" y="3011488"/>
                <a:ext cx="85725" cy="33338"/>
              </a:xfrm>
              <a:custGeom>
                <a:avLst/>
                <a:gdLst>
                  <a:gd name="T0" fmla="*/ 29 w 54"/>
                  <a:gd name="T1" fmla="*/ 0 h 21"/>
                  <a:gd name="T2" fmla="*/ 54 w 54"/>
                  <a:gd name="T3" fmla="*/ 12 h 21"/>
                  <a:gd name="T4" fmla="*/ 26 w 54"/>
                  <a:gd name="T5" fmla="*/ 21 h 21"/>
                  <a:gd name="T6" fmla="*/ 0 w 54"/>
                  <a:gd name="T7" fmla="*/ 8 h 21"/>
                  <a:gd name="T8" fmla="*/ 29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29" y="0"/>
                    </a:moveTo>
                    <a:lnTo>
                      <a:pt x="54" y="12"/>
                    </a:lnTo>
                    <a:lnTo>
                      <a:pt x="26" y="21"/>
                    </a:lnTo>
                    <a:lnTo>
                      <a:pt x="0" y="8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2" name="Oval 769"/>
              <p:cNvSpPr>
                <a:spLocks noChangeArrowheads="1"/>
              </p:cNvSpPr>
              <p:nvPr/>
            </p:nvSpPr>
            <p:spPr bwMode="auto">
              <a:xfrm>
                <a:off x="-5178425" y="3048001"/>
                <a:ext cx="7938" cy="9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3" name="Freeform 770"/>
              <p:cNvSpPr/>
              <p:nvPr/>
            </p:nvSpPr>
            <p:spPr bwMode="auto">
              <a:xfrm>
                <a:off x="-5175250" y="2990851"/>
                <a:ext cx="11113" cy="9525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2 h 5"/>
                  <a:gd name="T4" fmla="*/ 3 w 5"/>
                  <a:gd name="T5" fmla="*/ 0 h 5"/>
                  <a:gd name="T6" fmla="*/ 5 w 5"/>
                  <a:gd name="T7" fmla="*/ 3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1" y="5"/>
                      <a:pt x="0" y="4"/>
                      <a:pt x="0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4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4" name="Freeform 771"/>
              <p:cNvSpPr/>
              <p:nvPr/>
            </p:nvSpPr>
            <p:spPr bwMode="auto">
              <a:xfrm>
                <a:off x="-5208587" y="2795588"/>
                <a:ext cx="79375" cy="49213"/>
              </a:xfrm>
              <a:custGeom>
                <a:avLst/>
                <a:gdLst>
                  <a:gd name="T0" fmla="*/ 16 w 37"/>
                  <a:gd name="T1" fmla="*/ 4 h 23"/>
                  <a:gd name="T2" fmla="*/ 37 w 37"/>
                  <a:gd name="T3" fmla="*/ 4 h 23"/>
                  <a:gd name="T4" fmla="*/ 21 w 37"/>
                  <a:gd name="T5" fmla="*/ 19 h 23"/>
                  <a:gd name="T6" fmla="*/ 0 w 37"/>
                  <a:gd name="T7" fmla="*/ 19 h 23"/>
                  <a:gd name="T8" fmla="*/ 16 w 37"/>
                  <a:gd name="T9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16" y="4"/>
                    </a:moveTo>
                    <a:cubicBezTo>
                      <a:pt x="26" y="0"/>
                      <a:pt x="37" y="4"/>
                      <a:pt x="37" y="4"/>
                    </a:cubicBezTo>
                    <a:cubicBezTo>
                      <a:pt x="37" y="4"/>
                      <a:pt x="31" y="15"/>
                      <a:pt x="21" y="19"/>
                    </a:cubicBezTo>
                    <a:cubicBezTo>
                      <a:pt x="11" y="23"/>
                      <a:pt x="0" y="19"/>
                      <a:pt x="0" y="19"/>
                    </a:cubicBezTo>
                    <a:cubicBezTo>
                      <a:pt x="0" y="19"/>
                      <a:pt x="5" y="8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5" name="Freeform 772"/>
              <p:cNvSpPr/>
              <p:nvPr/>
            </p:nvSpPr>
            <p:spPr bwMode="auto">
              <a:xfrm>
                <a:off x="-5159375" y="2693988"/>
                <a:ext cx="49213" cy="77788"/>
              </a:xfrm>
              <a:custGeom>
                <a:avLst/>
                <a:gdLst>
                  <a:gd name="T0" fmla="*/ 5 w 23"/>
                  <a:gd name="T1" fmla="*/ 21 h 36"/>
                  <a:gd name="T2" fmla="*/ 20 w 23"/>
                  <a:gd name="T3" fmla="*/ 36 h 36"/>
                  <a:gd name="T4" fmla="*/ 19 w 23"/>
                  <a:gd name="T5" fmla="*/ 15 h 36"/>
                  <a:gd name="T6" fmla="*/ 3 w 23"/>
                  <a:gd name="T7" fmla="*/ 0 h 36"/>
                  <a:gd name="T8" fmla="*/ 5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21"/>
                    </a:moveTo>
                    <a:cubicBezTo>
                      <a:pt x="9" y="31"/>
                      <a:pt x="20" y="36"/>
                      <a:pt x="20" y="36"/>
                    </a:cubicBezTo>
                    <a:cubicBezTo>
                      <a:pt x="20" y="36"/>
                      <a:pt x="23" y="25"/>
                      <a:pt x="19" y="15"/>
                    </a:cubicBezTo>
                    <a:cubicBezTo>
                      <a:pt x="14" y="5"/>
                      <a:pt x="3" y="0"/>
                      <a:pt x="3" y="0"/>
                    </a:cubicBezTo>
                    <a:cubicBezTo>
                      <a:pt x="3" y="0"/>
                      <a:pt x="0" y="11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6" name="Freeform 773"/>
              <p:cNvSpPr/>
              <p:nvPr/>
            </p:nvSpPr>
            <p:spPr bwMode="auto">
              <a:xfrm>
                <a:off x="-5207000" y="2743201"/>
                <a:ext cx="79375" cy="49213"/>
              </a:xfrm>
              <a:custGeom>
                <a:avLst/>
                <a:gdLst>
                  <a:gd name="T0" fmla="*/ 22 w 37"/>
                  <a:gd name="T1" fmla="*/ 5 h 23"/>
                  <a:gd name="T2" fmla="*/ 37 w 37"/>
                  <a:gd name="T3" fmla="*/ 20 h 23"/>
                  <a:gd name="T4" fmla="*/ 15 w 37"/>
                  <a:gd name="T5" fmla="*/ 19 h 23"/>
                  <a:gd name="T6" fmla="*/ 0 w 37"/>
                  <a:gd name="T7" fmla="*/ 4 h 23"/>
                  <a:gd name="T8" fmla="*/ 22 w 37"/>
                  <a:gd name="T9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22" y="5"/>
                    </a:moveTo>
                    <a:cubicBezTo>
                      <a:pt x="32" y="9"/>
                      <a:pt x="37" y="20"/>
                      <a:pt x="37" y="20"/>
                    </a:cubicBezTo>
                    <a:cubicBezTo>
                      <a:pt x="37" y="20"/>
                      <a:pt x="25" y="23"/>
                      <a:pt x="15" y="19"/>
                    </a:cubicBezTo>
                    <a:cubicBezTo>
                      <a:pt x="5" y="15"/>
                      <a:pt x="0" y="4"/>
                      <a:pt x="0" y="4"/>
                    </a:cubicBezTo>
                    <a:cubicBezTo>
                      <a:pt x="0" y="4"/>
                      <a:pt x="11" y="0"/>
                      <a:pt x="2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7" name="Freeform 774"/>
              <p:cNvSpPr/>
              <p:nvPr/>
            </p:nvSpPr>
            <p:spPr bwMode="auto">
              <a:xfrm>
                <a:off x="-5111750" y="2792413"/>
                <a:ext cx="79375" cy="34925"/>
              </a:xfrm>
              <a:custGeom>
                <a:avLst/>
                <a:gdLst>
                  <a:gd name="T0" fmla="*/ 30 w 50"/>
                  <a:gd name="T1" fmla="*/ 2 h 22"/>
                  <a:gd name="T2" fmla="*/ 50 w 50"/>
                  <a:gd name="T3" fmla="*/ 22 h 22"/>
                  <a:gd name="T4" fmla="*/ 21 w 50"/>
                  <a:gd name="T5" fmla="*/ 21 h 22"/>
                  <a:gd name="T6" fmla="*/ 0 w 50"/>
                  <a:gd name="T7" fmla="*/ 0 h 22"/>
                  <a:gd name="T8" fmla="*/ 30 w 50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30" y="2"/>
                    </a:moveTo>
                    <a:lnTo>
                      <a:pt x="50" y="22"/>
                    </a:lnTo>
                    <a:lnTo>
                      <a:pt x="21" y="21"/>
                    </a:lnTo>
                    <a:lnTo>
                      <a:pt x="0" y="0"/>
                    </a:lnTo>
                    <a:lnTo>
                      <a:pt x="3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8" name="Freeform 775"/>
              <p:cNvSpPr/>
              <p:nvPr/>
            </p:nvSpPr>
            <p:spPr bwMode="auto">
              <a:xfrm>
                <a:off x="-5124450" y="2814638"/>
                <a:ext cx="12700" cy="11113"/>
              </a:xfrm>
              <a:custGeom>
                <a:avLst/>
                <a:gdLst>
                  <a:gd name="T0" fmla="*/ 2 w 6"/>
                  <a:gd name="T1" fmla="*/ 5 h 5"/>
                  <a:gd name="T2" fmla="*/ 1 w 6"/>
                  <a:gd name="T3" fmla="*/ 2 h 5"/>
                  <a:gd name="T4" fmla="*/ 4 w 6"/>
                  <a:gd name="T5" fmla="*/ 0 h 5"/>
                  <a:gd name="T6" fmla="*/ 5 w 6"/>
                  <a:gd name="T7" fmla="*/ 3 h 5"/>
                  <a:gd name="T8" fmla="*/ 2 w 6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5"/>
                    </a:move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5" y="1"/>
                      <a:pt x="6" y="2"/>
                      <a:pt x="5" y="3"/>
                    </a:cubicBezTo>
                    <a:cubicBezTo>
                      <a:pt x="5" y="5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9" name="Freeform 776"/>
              <p:cNvSpPr/>
              <p:nvPr/>
            </p:nvSpPr>
            <p:spPr bwMode="auto">
              <a:xfrm>
                <a:off x="-5100637" y="2762251"/>
                <a:ext cx="9525" cy="11113"/>
              </a:xfrm>
              <a:custGeom>
                <a:avLst/>
                <a:gdLst>
                  <a:gd name="T0" fmla="*/ 2 w 5"/>
                  <a:gd name="T1" fmla="*/ 4 h 5"/>
                  <a:gd name="T2" fmla="*/ 1 w 5"/>
                  <a:gd name="T3" fmla="*/ 1 h 5"/>
                  <a:gd name="T4" fmla="*/ 4 w 5"/>
                  <a:gd name="T5" fmla="*/ 0 h 5"/>
                  <a:gd name="T6" fmla="*/ 5 w 5"/>
                  <a:gd name="T7" fmla="*/ 3 h 5"/>
                  <a:gd name="T8" fmla="*/ 2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4"/>
                    </a:moveTo>
                    <a:cubicBezTo>
                      <a:pt x="1" y="4"/>
                      <a:pt x="0" y="3"/>
                      <a:pt x="1" y="1"/>
                    </a:cubicBezTo>
                    <a:cubicBezTo>
                      <a:pt x="1" y="0"/>
                      <a:pt x="2" y="0"/>
                      <a:pt x="4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4" y="4"/>
                      <a:pt x="3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0" name="Freeform 777"/>
              <p:cNvSpPr/>
              <p:nvPr/>
            </p:nvSpPr>
            <p:spPr bwMode="auto">
              <a:xfrm>
                <a:off x="-5078412" y="2578101"/>
                <a:ext cx="84138" cy="36513"/>
              </a:xfrm>
              <a:custGeom>
                <a:avLst/>
                <a:gdLst>
                  <a:gd name="T0" fmla="*/ 19 w 39"/>
                  <a:gd name="T1" fmla="*/ 0 h 17"/>
                  <a:gd name="T2" fmla="*/ 39 w 39"/>
                  <a:gd name="T3" fmla="*/ 7 h 17"/>
                  <a:gd name="T4" fmla="*/ 20 w 39"/>
                  <a:gd name="T5" fmla="*/ 16 h 17"/>
                  <a:gd name="T6" fmla="*/ 0 w 39"/>
                  <a:gd name="T7" fmla="*/ 10 h 17"/>
                  <a:gd name="T8" fmla="*/ 19 w 39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7">
                    <a:moveTo>
                      <a:pt x="19" y="0"/>
                    </a:moveTo>
                    <a:cubicBezTo>
                      <a:pt x="30" y="0"/>
                      <a:pt x="39" y="7"/>
                      <a:pt x="39" y="7"/>
                    </a:cubicBezTo>
                    <a:cubicBezTo>
                      <a:pt x="39" y="7"/>
                      <a:pt x="31" y="15"/>
                      <a:pt x="20" y="16"/>
                    </a:cubicBezTo>
                    <a:cubicBezTo>
                      <a:pt x="9" y="17"/>
                      <a:pt x="0" y="10"/>
                      <a:pt x="0" y="10"/>
                    </a:cubicBezTo>
                    <a:cubicBezTo>
                      <a:pt x="0" y="10"/>
                      <a:pt x="8" y="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1" name="Freeform 778"/>
              <p:cNvSpPr/>
              <p:nvPr/>
            </p:nvSpPr>
            <p:spPr bwMode="auto">
              <a:xfrm>
                <a:off x="-4995862" y="2479676"/>
                <a:ext cx="38100" cy="85725"/>
              </a:xfrm>
              <a:custGeom>
                <a:avLst/>
                <a:gdLst>
                  <a:gd name="T0" fmla="*/ 1 w 18"/>
                  <a:gd name="T1" fmla="*/ 21 h 40"/>
                  <a:gd name="T2" fmla="*/ 12 w 18"/>
                  <a:gd name="T3" fmla="*/ 40 h 40"/>
                  <a:gd name="T4" fmla="*/ 17 w 18"/>
                  <a:gd name="T5" fmla="*/ 19 h 40"/>
                  <a:gd name="T6" fmla="*/ 6 w 18"/>
                  <a:gd name="T7" fmla="*/ 0 h 40"/>
                  <a:gd name="T8" fmla="*/ 1 w 18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0">
                    <a:moveTo>
                      <a:pt x="1" y="21"/>
                    </a:moveTo>
                    <a:cubicBezTo>
                      <a:pt x="3" y="32"/>
                      <a:pt x="12" y="40"/>
                      <a:pt x="12" y="40"/>
                    </a:cubicBezTo>
                    <a:cubicBezTo>
                      <a:pt x="12" y="40"/>
                      <a:pt x="18" y="30"/>
                      <a:pt x="17" y="19"/>
                    </a:cubicBezTo>
                    <a:cubicBezTo>
                      <a:pt x="15" y="8"/>
                      <a:pt x="6" y="0"/>
                      <a:pt x="6" y="0"/>
                    </a:cubicBezTo>
                    <a:cubicBezTo>
                      <a:pt x="6" y="0"/>
                      <a:pt x="0" y="10"/>
                      <a:pt x="1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2" name="Freeform 779"/>
              <p:cNvSpPr/>
              <p:nvPr/>
            </p:nvSpPr>
            <p:spPr bwMode="auto">
              <a:xfrm>
                <a:off x="-5051425" y="2520951"/>
                <a:ext cx="63500" cy="55563"/>
              </a:xfrm>
              <a:custGeom>
                <a:avLst/>
                <a:gdLst>
                  <a:gd name="T0" fmla="*/ 20 w 30"/>
                  <a:gd name="T1" fmla="*/ 7 h 26"/>
                  <a:gd name="T2" fmla="*/ 30 w 30"/>
                  <a:gd name="T3" fmla="*/ 26 h 26"/>
                  <a:gd name="T4" fmla="*/ 10 w 30"/>
                  <a:gd name="T5" fmla="*/ 19 h 26"/>
                  <a:gd name="T6" fmla="*/ 0 w 30"/>
                  <a:gd name="T7" fmla="*/ 0 h 26"/>
                  <a:gd name="T8" fmla="*/ 20 w 30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26">
                    <a:moveTo>
                      <a:pt x="20" y="7"/>
                    </a:moveTo>
                    <a:cubicBezTo>
                      <a:pt x="29" y="14"/>
                      <a:pt x="30" y="26"/>
                      <a:pt x="30" y="26"/>
                    </a:cubicBezTo>
                    <a:cubicBezTo>
                      <a:pt x="30" y="26"/>
                      <a:pt x="19" y="26"/>
                      <a:pt x="10" y="19"/>
                    </a:cubicBezTo>
                    <a:cubicBezTo>
                      <a:pt x="2" y="11"/>
                      <a:pt x="0" y="0"/>
                      <a:pt x="0" y="0"/>
                    </a:cubicBezTo>
                    <a:cubicBezTo>
                      <a:pt x="0" y="0"/>
                      <a:pt x="12" y="0"/>
                      <a:pt x="2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3" name="Freeform 780"/>
              <p:cNvSpPr/>
              <p:nvPr/>
            </p:nvSpPr>
            <p:spPr bwMode="auto">
              <a:xfrm>
                <a:off x="-4972050" y="2586038"/>
                <a:ext cx="65088" cy="57150"/>
              </a:xfrm>
              <a:custGeom>
                <a:avLst/>
                <a:gdLst>
                  <a:gd name="T0" fmla="*/ 27 w 41"/>
                  <a:gd name="T1" fmla="*/ 10 h 36"/>
                  <a:gd name="T2" fmla="*/ 41 w 41"/>
                  <a:gd name="T3" fmla="*/ 36 h 36"/>
                  <a:gd name="T4" fmla="*/ 13 w 41"/>
                  <a:gd name="T5" fmla="*/ 26 h 36"/>
                  <a:gd name="T6" fmla="*/ 0 w 41"/>
                  <a:gd name="T7" fmla="*/ 0 h 36"/>
                  <a:gd name="T8" fmla="*/ 27 w 41"/>
                  <a:gd name="T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6">
                    <a:moveTo>
                      <a:pt x="27" y="10"/>
                    </a:moveTo>
                    <a:lnTo>
                      <a:pt x="41" y="36"/>
                    </a:lnTo>
                    <a:lnTo>
                      <a:pt x="13" y="26"/>
                    </a:lnTo>
                    <a:lnTo>
                      <a:pt x="0" y="0"/>
                    </a:lnTo>
                    <a:lnTo>
                      <a:pt x="27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4" name="Freeform 781"/>
              <p:cNvSpPr/>
              <p:nvPr/>
            </p:nvSpPr>
            <p:spPr bwMode="auto">
              <a:xfrm>
                <a:off x="-4994275" y="2606676"/>
                <a:ext cx="12700" cy="9525"/>
              </a:xfrm>
              <a:custGeom>
                <a:avLst/>
                <a:gdLst>
                  <a:gd name="T0" fmla="*/ 2 w 6"/>
                  <a:gd name="T1" fmla="*/ 4 h 5"/>
                  <a:gd name="T2" fmla="*/ 1 w 6"/>
                  <a:gd name="T3" fmla="*/ 1 h 5"/>
                  <a:gd name="T4" fmla="*/ 4 w 6"/>
                  <a:gd name="T5" fmla="*/ 0 h 5"/>
                  <a:gd name="T6" fmla="*/ 5 w 6"/>
                  <a:gd name="T7" fmla="*/ 4 h 5"/>
                  <a:gd name="T8" fmla="*/ 2 w 6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4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1"/>
                      <a:pt x="6" y="3"/>
                      <a:pt x="5" y="4"/>
                    </a:cubicBezTo>
                    <a:cubicBezTo>
                      <a:pt x="4" y="4"/>
                      <a:pt x="3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5" name="Freeform 782"/>
              <p:cNvSpPr/>
              <p:nvPr/>
            </p:nvSpPr>
            <p:spPr bwMode="auto">
              <a:xfrm>
                <a:off x="-4954587" y="2563813"/>
                <a:ext cx="11113" cy="9525"/>
              </a:xfrm>
              <a:custGeom>
                <a:avLst/>
                <a:gdLst>
                  <a:gd name="T0" fmla="*/ 1 w 5"/>
                  <a:gd name="T1" fmla="*/ 4 h 5"/>
                  <a:gd name="T2" fmla="*/ 1 w 5"/>
                  <a:gd name="T3" fmla="*/ 1 h 5"/>
                  <a:gd name="T4" fmla="*/ 4 w 5"/>
                  <a:gd name="T5" fmla="*/ 0 h 5"/>
                  <a:gd name="T6" fmla="*/ 4 w 5"/>
                  <a:gd name="T7" fmla="*/ 4 h 5"/>
                  <a:gd name="T8" fmla="*/ 1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3"/>
                      <a:pt x="4" y="4"/>
                    </a:cubicBezTo>
                    <a:cubicBezTo>
                      <a:pt x="3" y="4"/>
                      <a:pt x="2" y="5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6" name="Freeform 783"/>
              <p:cNvSpPr/>
              <p:nvPr/>
            </p:nvSpPr>
            <p:spPr bwMode="auto">
              <a:xfrm>
                <a:off x="-4867275" y="2395538"/>
                <a:ext cx="82550" cy="42863"/>
              </a:xfrm>
              <a:custGeom>
                <a:avLst/>
                <a:gdLst>
                  <a:gd name="T0" fmla="*/ 21 w 38"/>
                  <a:gd name="T1" fmla="*/ 3 h 20"/>
                  <a:gd name="T2" fmla="*/ 38 w 38"/>
                  <a:gd name="T3" fmla="*/ 15 h 20"/>
                  <a:gd name="T4" fmla="*/ 17 w 38"/>
                  <a:gd name="T5" fmla="*/ 18 h 20"/>
                  <a:gd name="T6" fmla="*/ 0 w 38"/>
                  <a:gd name="T7" fmla="*/ 6 h 20"/>
                  <a:gd name="T8" fmla="*/ 21 w 38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0">
                    <a:moveTo>
                      <a:pt x="21" y="3"/>
                    </a:moveTo>
                    <a:cubicBezTo>
                      <a:pt x="32" y="5"/>
                      <a:pt x="38" y="15"/>
                      <a:pt x="38" y="15"/>
                    </a:cubicBezTo>
                    <a:cubicBezTo>
                      <a:pt x="38" y="15"/>
                      <a:pt x="28" y="20"/>
                      <a:pt x="17" y="18"/>
                    </a:cubicBezTo>
                    <a:cubicBezTo>
                      <a:pt x="7" y="15"/>
                      <a:pt x="0" y="6"/>
                      <a:pt x="0" y="6"/>
                    </a:cubicBezTo>
                    <a:cubicBezTo>
                      <a:pt x="0" y="6"/>
                      <a:pt x="10" y="0"/>
                      <a:pt x="2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7" name="Freeform 784"/>
              <p:cNvSpPr/>
              <p:nvPr/>
            </p:nvSpPr>
            <p:spPr bwMode="auto">
              <a:xfrm>
                <a:off x="-4767262" y="2325688"/>
                <a:ext cx="39688" cy="82550"/>
              </a:xfrm>
              <a:custGeom>
                <a:avLst/>
                <a:gdLst>
                  <a:gd name="T0" fmla="*/ 2 w 19"/>
                  <a:gd name="T1" fmla="*/ 18 h 39"/>
                  <a:gd name="T2" fmla="*/ 6 w 19"/>
                  <a:gd name="T3" fmla="*/ 39 h 39"/>
                  <a:gd name="T4" fmla="*/ 17 w 19"/>
                  <a:gd name="T5" fmla="*/ 21 h 39"/>
                  <a:gd name="T6" fmla="*/ 13 w 19"/>
                  <a:gd name="T7" fmla="*/ 0 h 39"/>
                  <a:gd name="T8" fmla="*/ 2 w 19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2" y="18"/>
                    </a:moveTo>
                    <a:cubicBezTo>
                      <a:pt x="0" y="29"/>
                      <a:pt x="6" y="39"/>
                      <a:pt x="6" y="39"/>
                    </a:cubicBezTo>
                    <a:cubicBezTo>
                      <a:pt x="6" y="39"/>
                      <a:pt x="15" y="32"/>
                      <a:pt x="17" y="21"/>
                    </a:cubicBezTo>
                    <a:cubicBezTo>
                      <a:pt x="19" y="10"/>
                      <a:pt x="13" y="0"/>
                      <a:pt x="13" y="0"/>
                    </a:cubicBezTo>
                    <a:cubicBezTo>
                      <a:pt x="13" y="0"/>
                      <a:pt x="4" y="7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8" name="Freeform 785"/>
              <p:cNvSpPr/>
              <p:nvPr/>
            </p:nvSpPr>
            <p:spPr bwMode="auto">
              <a:xfrm>
                <a:off x="-4821237" y="2339976"/>
                <a:ext cx="53975" cy="73025"/>
              </a:xfrm>
              <a:custGeom>
                <a:avLst/>
                <a:gdLst>
                  <a:gd name="T0" fmla="*/ 19 w 25"/>
                  <a:gd name="T1" fmla="*/ 13 h 34"/>
                  <a:gd name="T2" fmla="*/ 23 w 25"/>
                  <a:gd name="T3" fmla="*/ 34 h 34"/>
                  <a:gd name="T4" fmla="*/ 6 w 25"/>
                  <a:gd name="T5" fmla="*/ 21 h 34"/>
                  <a:gd name="T6" fmla="*/ 2 w 25"/>
                  <a:gd name="T7" fmla="*/ 0 h 34"/>
                  <a:gd name="T8" fmla="*/ 19 w 25"/>
                  <a:gd name="T9" fmla="*/ 1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4">
                    <a:moveTo>
                      <a:pt x="19" y="13"/>
                    </a:moveTo>
                    <a:cubicBezTo>
                      <a:pt x="25" y="23"/>
                      <a:pt x="23" y="34"/>
                      <a:pt x="23" y="34"/>
                    </a:cubicBezTo>
                    <a:cubicBezTo>
                      <a:pt x="23" y="34"/>
                      <a:pt x="12" y="31"/>
                      <a:pt x="6" y="21"/>
                    </a:cubicBezTo>
                    <a:cubicBezTo>
                      <a:pt x="0" y="12"/>
                      <a:pt x="2" y="0"/>
                      <a:pt x="2" y="0"/>
                    </a:cubicBezTo>
                    <a:cubicBezTo>
                      <a:pt x="2" y="0"/>
                      <a:pt x="13" y="4"/>
                      <a:pt x="1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9" name="Freeform 786"/>
              <p:cNvSpPr/>
              <p:nvPr/>
            </p:nvSpPr>
            <p:spPr bwMode="auto">
              <a:xfrm>
                <a:off x="-4760912" y="2427288"/>
                <a:ext cx="42863" cy="73025"/>
              </a:xfrm>
              <a:custGeom>
                <a:avLst/>
                <a:gdLst>
                  <a:gd name="T0" fmla="*/ 21 w 27"/>
                  <a:gd name="T1" fmla="*/ 18 h 46"/>
                  <a:gd name="T2" fmla="*/ 27 w 27"/>
                  <a:gd name="T3" fmla="*/ 46 h 46"/>
                  <a:gd name="T4" fmla="*/ 4 w 27"/>
                  <a:gd name="T5" fmla="*/ 29 h 46"/>
                  <a:gd name="T6" fmla="*/ 0 w 27"/>
                  <a:gd name="T7" fmla="*/ 0 h 46"/>
                  <a:gd name="T8" fmla="*/ 21 w 27"/>
                  <a:gd name="T9" fmla="*/ 1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6">
                    <a:moveTo>
                      <a:pt x="21" y="18"/>
                    </a:moveTo>
                    <a:lnTo>
                      <a:pt x="27" y="46"/>
                    </a:lnTo>
                    <a:lnTo>
                      <a:pt x="4" y="29"/>
                    </a:lnTo>
                    <a:lnTo>
                      <a:pt x="0" y="0"/>
                    </a:lnTo>
                    <a:lnTo>
                      <a:pt x="2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0" name="Freeform 787"/>
              <p:cNvSpPr/>
              <p:nvPr/>
            </p:nvSpPr>
            <p:spPr bwMode="auto">
              <a:xfrm>
                <a:off x="-4789487" y="2441576"/>
                <a:ext cx="11113" cy="9525"/>
              </a:xfrm>
              <a:custGeom>
                <a:avLst/>
                <a:gdLst>
                  <a:gd name="T0" fmla="*/ 0 w 5"/>
                  <a:gd name="T1" fmla="*/ 4 h 5"/>
                  <a:gd name="T2" fmla="*/ 1 w 5"/>
                  <a:gd name="T3" fmla="*/ 1 h 5"/>
                  <a:gd name="T4" fmla="*/ 4 w 5"/>
                  <a:gd name="T5" fmla="*/ 2 h 5"/>
                  <a:gd name="T6" fmla="*/ 4 w 5"/>
                  <a:gd name="T7" fmla="*/ 5 h 5"/>
                  <a:gd name="T8" fmla="*/ 0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4" y="1"/>
                      <a:pt x="4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1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1" name="Freeform 788"/>
              <p:cNvSpPr/>
              <p:nvPr/>
            </p:nvSpPr>
            <p:spPr bwMode="auto">
              <a:xfrm>
                <a:off x="-4741862" y="2413001"/>
                <a:ext cx="12700" cy="11113"/>
              </a:xfrm>
              <a:custGeom>
                <a:avLst/>
                <a:gdLst>
                  <a:gd name="T0" fmla="*/ 1 w 6"/>
                  <a:gd name="T1" fmla="*/ 3 h 5"/>
                  <a:gd name="T2" fmla="*/ 2 w 6"/>
                  <a:gd name="T3" fmla="*/ 0 h 5"/>
                  <a:gd name="T4" fmla="*/ 5 w 6"/>
                  <a:gd name="T5" fmla="*/ 1 h 5"/>
                  <a:gd name="T6" fmla="*/ 4 w 6"/>
                  <a:gd name="T7" fmla="*/ 4 h 5"/>
                  <a:gd name="T8" fmla="*/ 1 w 6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3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6" y="2"/>
                      <a:pt x="5" y="3"/>
                      <a:pt x="4" y="4"/>
                    </a:cubicBezTo>
                    <a:cubicBezTo>
                      <a:pt x="3" y="5"/>
                      <a:pt x="2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2" name="Freeform 789"/>
              <p:cNvSpPr/>
              <p:nvPr/>
            </p:nvSpPr>
            <p:spPr bwMode="auto">
              <a:xfrm>
                <a:off x="-4632325" y="2286001"/>
                <a:ext cx="76200" cy="53975"/>
              </a:xfrm>
              <a:custGeom>
                <a:avLst/>
                <a:gdLst>
                  <a:gd name="T0" fmla="*/ 21 w 35"/>
                  <a:gd name="T1" fmla="*/ 6 h 25"/>
                  <a:gd name="T2" fmla="*/ 35 w 35"/>
                  <a:gd name="T3" fmla="*/ 22 h 25"/>
                  <a:gd name="T4" fmla="*/ 14 w 35"/>
                  <a:gd name="T5" fmla="*/ 19 h 25"/>
                  <a:gd name="T6" fmla="*/ 0 w 35"/>
                  <a:gd name="T7" fmla="*/ 2 h 25"/>
                  <a:gd name="T8" fmla="*/ 21 w 35"/>
                  <a:gd name="T9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5">
                    <a:moveTo>
                      <a:pt x="21" y="6"/>
                    </a:moveTo>
                    <a:cubicBezTo>
                      <a:pt x="31" y="11"/>
                      <a:pt x="35" y="22"/>
                      <a:pt x="35" y="22"/>
                    </a:cubicBezTo>
                    <a:cubicBezTo>
                      <a:pt x="35" y="22"/>
                      <a:pt x="23" y="25"/>
                      <a:pt x="14" y="19"/>
                    </a:cubicBezTo>
                    <a:cubicBezTo>
                      <a:pt x="4" y="13"/>
                      <a:pt x="0" y="2"/>
                      <a:pt x="0" y="2"/>
                    </a:cubicBezTo>
                    <a:cubicBezTo>
                      <a:pt x="0" y="2"/>
                      <a:pt x="12" y="0"/>
                      <a:pt x="2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3" name="Freeform 790"/>
              <p:cNvSpPr/>
              <p:nvPr/>
            </p:nvSpPr>
            <p:spPr bwMode="auto">
              <a:xfrm>
                <a:off x="-4529137" y="2247901"/>
                <a:ext cx="49213" cy="77788"/>
              </a:xfrm>
              <a:custGeom>
                <a:avLst/>
                <a:gdLst>
                  <a:gd name="T0" fmla="*/ 5 w 23"/>
                  <a:gd name="T1" fmla="*/ 14 h 36"/>
                  <a:gd name="T2" fmla="*/ 2 w 23"/>
                  <a:gd name="T3" fmla="*/ 36 h 36"/>
                  <a:gd name="T4" fmla="*/ 18 w 23"/>
                  <a:gd name="T5" fmla="*/ 21 h 36"/>
                  <a:gd name="T6" fmla="*/ 20 w 23"/>
                  <a:gd name="T7" fmla="*/ 0 h 36"/>
                  <a:gd name="T8" fmla="*/ 5 w 23"/>
                  <a:gd name="T9" fmla="*/ 1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14"/>
                    </a:moveTo>
                    <a:cubicBezTo>
                      <a:pt x="0" y="24"/>
                      <a:pt x="2" y="36"/>
                      <a:pt x="2" y="36"/>
                    </a:cubicBezTo>
                    <a:cubicBezTo>
                      <a:pt x="2" y="36"/>
                      <a:pt x="13" y="31"/>
                      <a:pt x="18" y="21"/>
                    </a:cubicBezTo>
                    <a:cubicBezTo>
                      <a:pt x="23" y="12"/>
                      <a:pt x="20" y="0"/>
                      <a:pt x="20" y="0"/>
                    </a:cubicBezTo>
                    <a:cubicBezTo>
                      <a:pt x="20" y="0"/>
                      <a:pt x="9" y="5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4" name="Freeform 791"/>
              <p:cNvSpPr/>
              <p:nvPr/>
            </p:nvSpPr>
            <p:spPr bwMode="auto">
              <a:xfrm>
                <a:off x="-4576762" y="2241551"/>
                <a:ext cx="46038" cy="84138"/>
              </a:xfrm>
              <a:custGeom>
                <a:avLst/>
                <a:gdLst>
                  <a:gd name="T0" fmla="*/ 18 w 21"/>
                  <a:gd name="T1" fmla="*/ 18 h 39"/>
                  <a:gd name="T2" fmla="*/ 16 w 21"/>
                  <a:gd name="T3" fmla="*/ 39 h 39"/>
                  <a:gd name="T4" fmla="*/ 3 w 21"/>
                  <a:gd name="T5" fmla="*/ 21 h 39"/>
                  <a:gd name="T6" fmla="*/ 6 w 21"/>
                  <a:gd name="T7" fmla="*/ 0 h 39"/>
                  <a:gd name="T8" fmla="*/ 18 w 21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9">
                    <a:moveTo>
                      <a:pt x="18" y="18"/>
                    </a:moveTo>
                    <a:cubicBezTo>
                      <a:pt x="21" y="28"/>
                      <a:pt x="16" y="39"/>
                      <a:pt x="16" y="39"/>
                    </a:cubicBezTo>
                    <a:cubicBezTo>
                      <a:pt x="16" y="39"/>
                      <a:pt x="6" y="32"/>
                      <a:pt x="3" y="21"/>
                    </a:cubicBezTo>
                    <a:cubicBezTo>
                      <a:pt x="0" y="11"/>
                      <a:pt x="6" y="0"/>
                      <a:pt x="6" y="0"/>
                    </a:cubicBezTo>
                    <a:cubicBezTo>
                      <a:pt x="6" y="0"/>
                      <a:pt x="15" y="7"/>
                      <a:pt x="1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5" name="Freeform 792"/>
              <p:cNvSpPr/>
              <p:nvPr/>
            </p:nvSpPr>
            <p:spPr bwMode="auto">
              <a:xfrm>
                <a:off x="-4541837" y="2341563"/>
                <a:ext cx="31750" cy="82550"/>
              </a:xfrm>
              <a:custGeom>
                <a:avLst/>
                <a:gdLst>
                  <a:gd name="T0" fmla="*/ 20 w 20"/>
                  <a:gd name="T1" fmla="*/ 23 h 52"/>
                  <a:gd name="T2" fmla="*/ 16 w 20"/>
                  <a:gd name="T3" fmla="*/ 52 h 52"/>
                  <a:gd name="T4" fmla="*/ 0 w 20"/>
                  <a:gd name="T5" fmla="*/ 29 h 52"/>
                  <a:gd name="T6" fmla="*/ 3 w 20"/>
                  <a:gd name="T7" fmla="*/ 0 h 52"/>
                  <a:gd name="T8" fmla="*/ 20 w 20"/>
                  <a:gd name="T9" fmla="*/ 2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2">
                    <a:moveTo>
                      <a:pt x="20" y="23"/>
                    </a:moveTo>
                    <a:lnTo>
                      <a:pt x="16" y="52"/>
                    </a:lnTo>
                    <a:lnTo>
                      <a:pt x="0" y="29"/>
                    </a:lnTo>
                    <a:lnTo>
                      <a:pt x="3" y="0"/>
                    </a:lnTo>
                    <a:lnTo>
                      <a:pt x="20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6" name="Freeform 793"/>
              <p:cNvSpPr/>
              <p:nvPr/>
            </p:nvSpPr>
            <p:spPr bwMode="auto">
              <a:xfrm>
                <a:off x="-4567237" y="2346326"/>
                <a:ext cx="11113" cy="11113"/>
              </a:xfrm>
              <a:custGeom>
                <a:avLst/>
                <a:gdLst>
                  <a:gd name="T0" fmla="*/ 0 w 5"/>
                  <a:gd name="T1" fmla="*/ 4 h 5"/>
                  <a:gd name="T2" fmla="*/ 1 w 5"/>
                  <a:gd name="T3" fmla="*/ 1 h 5"/>
                  <a:gd name="T4" fmla="*/ 4 w 5"/>
                  <a:gd name="T5" fmla="*/ 2 h 5"/>
                  <a:gd name="T6" fmla="*/ 3 w 5"/>
                  <a:gd name="T7" fmla="*/ 5 h 5"/>
                  <a:gd name="T8" fmla="*/ 0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2"/>
                      <a:pt x="0" y="1"/>
                      <a:pt x="1" y="1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5" y="3"/>
                      <a:pt x="4" y="5"/>
                      <a:pt x="3" y="5"/>
                    </a:cubicBezTo>
                    <a:cubicBezTo>
                      <a:pt x="2" y="5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7" name="Freeform 794"/>
              <p:cNvSpPr/>
              <p:nvPr/>
            </p:nvSpPr>
            <p:spPr bwMode="auto">
              <a:xfrm>
                <a:off x="-4513262" y="2333626"/>
                <a:ext cx="11113" cy="11113"/>
              </a:xfrm>
              <a:custGeom>
                <a:avLst/>
                <a:gdLst>
                  <a:gd name="T0" fmla="*/ 1 w 5"/>
                  <a:gd name="T1" fmla="*/ 3 h 5"/>
                  <a:gd name="T2" fmla="*/ 2 w 5"/>
                  <a:gd name="T3" fmla="*/ 0 h 5"/>
                  <a:gd name="T4" fmla="*/ 5 w 5"/>
                  <a:gd name="T5" fmla="*/ 2 h 5"/>
                  <a:gd name="T6" fmla="*/ 3 w 5"/>
                  <a:gd name="T7" fmla="*/ 4 h 5"/>
                  <a:gd name="T8" fmla="*/ 1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3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5" y="0"/>
                      <a:pt x="5" y="2"/>
                    </a:cubicBezTo>
                    <a:cubicBezTo>
                      <a:pt x="5" y="3"/>
                      <a:pt x="5" y="4"/>
                      <a:pt x="3" y="4"/>
                    </a:cubicBezTo>
                    <a:cubicBezTo>
                      <a:pt x="2" y="5"/>
                      <a:pt x="1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8" name="Freeform 795"/>
              <p:cNvSpPr/>
              <p:nvPr/>
            </p:nvSpPr>
            <p:spPr bwMode="auto">
              <a:xfrm>
                <a:off x="-4257675" y="3962401"/>
                <a:ext cx="66675" cy="55563"/>
              </a:xfrm>
              <a:custGeom>
                <a:avLst/>
                <a:gdLst>
                  <a:gd name="T0" fmla="*/ 10 w 31"/>
                  <a:gd name="T1" fmla="*/ 19 h 26"/>
                  <a:gd name="T2" fmla="*/ 0 w 31"/>
                  <a:gd name="T3" fmla="*/ 0 h 26"/>
                  <a:gd name="T4" fmla="*/ 20 w 31"/>
                  <a:gd name="T5" fmla="*/ 7 h 26"/>
                  <a:gd name="T6" fmla="*/ 31 w 31"/>
                  <a:gd name="T7" fmla="*/ 25 h 26"/>
                  <a:gd name="T8" fmla="*/ 10 w 31"/>
                  <a:gd name="T9" fmla="*/ 1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10" y="19"/>
                    </a:moveTo>
                    <a:cubicBezTo>
                      <a:pt x="2" y="12"/>
                      <a:pt x="0" y="0"/>
                      <a:pt x="0" y="0"/>
                    </a:cubicBezTo>
                    <a:cubicBezTo>
                      <a:pt x="0" y="0"/>
                      <a:pt x="11" y="0"/>
                      <a:pt x="20" y="7"/>
                    </a:cubicBezTo>
                    <a:cubicBezTo>
                      <a:pt x="28" y="14"/>
                      <a:pt x="31" y="25"/>
                      <a:pt x="31" y="25"/>
                    </a:cubicBezTo>
                    <a:cubicBezTo>
                      <a:pt x="31" y="25"/>
                      <a:pt x="19" y="26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9" name="Freeform 796"/>
              <p:cNvSpPr/>
              <p:nvPr/>
            </p:nvSpPr>
            <p:spPr bwMode="auto">
              <a:xfrm>
                <a:off x="-4346575" y="3968751"/>
                <a:ext cx="53975" cy="69850"/>
              </a:xfrm>
              <a:custGeom>
                <a:avLst/>
                <a:gdLst>
                  <a:gd name="T0" fmla="*/ 19 w 25"/>
                  <a:gd name="T1" fmla="*/ 20 h 32"/>
                  <a:gd name="T2" fmla="*/ 24 w 25"/>
                  <a:gd name="T3" fmla="*/ 0 h 32"/>
                  <a:gd name="T4" fmla="*/ 6 w 25"/>
                  <a:gd name="T5" fmla="*/ 11 h 32"/>
                  <a:gd name="T6" fmla="*/ 1 w 25"/>
                  <a:gd name="T7" fmla="*/ 32 h 32"/>
                  <a:gd name="T8" fmla="*/ 19 w 25"/>
                  <a:gd name="T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19" y="20"/>
                    </a:moveTo>
                    <a:cubicBezTo>
                      <a:pt x="25" y="11"/>
                      <a:pt x="24" y="0"/>
                      <a:pt x="24" y="0"/>
                    </a:cubicBezTo>
                    <a:cubicBezTo>
                      <a:pt x="24" y="0"/>
                      <a:pt x="13" y="2"/>
                      <a:pt x="6" y="11"/>
                    </a:cubicBezTo>
                    <a:cubicBezTo>
                      <a:pt x="0" y="20"/>
                      <a:pt x="1" y="32"/>
                      <a:pt x="1" y="32"/>
                    </a:cubicBezTo>
                    <a:cubicBezTo>
                      <a:pt x="1" y="32"/>
                      <a:pt x="13" y="29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0" name="Freeform 797"/>
              <p:cNvSpPr/>
              <p:nvPr/>
            </p:nvSpPr>
            <p:spPr bwMode="auto">
              <a:xfrm>
                <a:off x="-4289425" y="3971926"/>
                <a:ext cx="38100" cy="82550"/>
              </a:xfrm>
              <a:custGeom>
                <a:avLst/>
                <a:gdLst>
                  <a:gd name="T0" fmla="*/ 1 w 18"/>
                  <a:gd name="T1" fmla="*/ 20 h 39"/>
                  <a:gd name="T2" fmla="*/ 7 w 18"/>
                  <a:gd name="T3" fmla="*/ 0 h 39"/>
                  <a:gd name="T4" fmla="*/ 17 w 18"/>
                  <a:gd name="T5" fmla="*/ 19 h 39"/>
                  <a:gd name="T6" fmla="*/ 11 w 18"/>
                  <a:gd name="T7" fmla="*/ 39 h 39"/>
                  <a:gd name="T8" fmla="*/ 1 w 18"/>
                  <a:gd name="T9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9">
                    <a:moveTo>
                      <a:pt x="1" y="20"/>
                    </a:moveTo>
                    <a:cubicBezTo>
                      <a:pt x="0" y="9"/>
                      <a:pt x="7" y="0"/>
                      <a:pt x="7" y="0"/>
                    </a:cubicBezTo>
                    <a:cubicBezTo>
                      <a:pt x="7" y="0"/>
                      <a:pt x="15" y="8"/>
                      <a:pt x="17" y="19"/>
                    </a:cubicBezTo>
                    <a:cubicBezTo>
                      <a:pt x="18" y="30"/>
                      <a:pt x="11" y="39"/>
                      <a:pt x="11" y="39"/>
                    </a:cubicBezTo>
                    <a:cubicBezTo>
                      <a:pt x="11" y="39"/>
                      <a:pt x="2" y="31"/>
                      <a:pt x="1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1" name="Freeform 798"/>
              <p:cNvSpPr/>
              <p:nvPr/>
            </p:nvSpPr>
            <p:spPr bwMode="auto">
              <a:xfrm>
                <a:off x="-4298950" y="3868738"/>
                <a:ext cx="33338" cy="85725"/>
              </a:xfrm>
              <a:custGeom>
                <a:avLst/>
                <a:gdLst>
                  <a:gd name="T0" fmla="*/ 0 w 21"/>
                  <a:gd name="T1" fmla="*/ 28 h 54"/>
                  <a:gd name="T2" fmla="*/ 7 w 21"/>
                  <a:gd name="T3" fmla="*/ 0 h 54"/>
                  <a:gd name="T4" fmla="*/ 21 w 21"/>
                  <a:gd name="T5" fmla="*/ 25 h 54"/>
                  <a:gd name="T6" fmla="*/ 14 w 21"/>
                  <a:gd name="T7" fmla="*/ 54 h 54"/>
                  <a:gd name="T8" fmla="*/ 0 w 21"/>
                  <a:gd name="T9" fmla="*/ 2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4">
                    <a:moveTo>
                      <a:pt x="0" y="28"/>
                    </a:moveTo>
                    <a:lnTo>
                      <a:pt x="7" y="0"/>
                    </a:lnTo>
                    <a:lnTo>
                      <a:pt x="21" y="25"/>
                    </a:lnTo>
                    <a:lnTo>
                      <a:pt x="14" y="54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2" name="Freeform 799"/>
              <p:cNvSpPr/>
              <p:nvPr/>
            </p:nvSpPr>
            <p:spPr bwMode="auto">
              <a:xfrm>
                <a:off x="-4256087" y="3941763"/>
                <a:ext cx="11113" cy="9525"/>
              </a:xfrm>
              <a:custGeom>
                <a:avLst/>
                <a:gdLst>
                  <a:gd name="T0" fmla="*/ 5 w 5"/>
                  <a:gd name="T1" fmla="*/ 2 h 5"/>
                  <a:gd name="T2" fmla="*/ 3 w 5"/>
                  <a:gd name="T3" fmla="*/ 4 h 5"/>
                  <a:gd name="T4" fmla="*/ 0 w 5"/>
                  <a:gd name="T5" fmla="*/ 3 h 5"/>
                  <a:gd name="T6" fmla="*/ 2 w 5"/>
                  <a:gd name="T7" fmla="*/ 0 h 5"/>
                  <a:gd name="T8" fmla="*/ 5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3"/>
                      <a:pt x="4" y="4"/>
                      <a:pt x="3" y="4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3" name="Freeform 800"/>
              <p:cNvSpPr/>
              <p:nvPr/>
            </p:nvSpPr>
            <p:spPr bwMode="auto">
              <a:xfrm>
                <a:off x="-4311650" y="3944938"/>
                <a:ext cx="9525" cy="11113"/>
              </a:xfrm>
              <a:custGeom>
                <a:avLst/>
                <a:gdLst>
                  <a:gd name="T0" fmla="*/ 4 w 4"/>
                  <a:gd name="T1" fmla="*/ 3 h 5"/>
                  <a:gd name="T2" fmla="*/ 2 w 4"/>
                  <a:gd name="T3" fmla="*/ 5 h 5"/>
                  <a:gd name="T4" fmla="*/ 0 w 4"/>
                  <a:gd name="T5" fmla="*/ 3 h 5"/>
                  <a:gd name="T6" fmla="*/ 2 w 4"/>
                  <a:gd name="T7" fmla="*/ 1 h 5"/>
                  <a:gd name="T8" fmla="*/ 4 w 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4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2" y="1"/>
                    </a:cubicBezTo>
                    <a:cubicBezTo>
                      <a:pt x="3" y="0"/>
                      <a:pt x="4" y="1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2623244" y="3572706"/>
            <a:ext cx="1142953" cy="1129450"/>
            <a:chOff x="3118530" y="4147259"/>
            <a:chExt cx="1142953" cy="1129450"/>
          </a:xfrm>
        </p:grpSpPr>
        <p:sp>
          <p:nvSpPr>
            <p:cNvPr id="17" name="文本框 16"/>
            <p:cNvSpPr txBox="1"/>
            <p:nvPr/>
          </p:nvSpPr>
          <p:spPr>
            <a:xfrm>
              <a:off x="3299481" y="4296486"/>
              <a:ext cx="7810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latin typeface="+mn-ea"/>
                </a:rPr>
                <a:t>叁</a:t>
              </a:r>
              <a:endParaRPr lang="zh-CN" altLang="en-US" sz="4800" dirty="0">
                <a:latin typeface="+mn-ea"/>
              </a:endParaRPr>
            </a:p>
          </p:txBody>
        </p:sp>
        <p:grpSp>
          <p:nvGrpSpPr>
            <p:cNvPr id="1074" name="组合 1073"/>
            <p:cNvGrpSpPr/>
            <p:nvPr/>
          </p:nvGrpSpPr>
          <p:grpSpPr>
            <a:xfrm>
              <a:off x="3118530" y="4147259"/>
              <a:ext cx="1142953" cy="1129450"/>
              <a:chOff x="-5280025" y="2201863"/>
              <a:chExt cx="1881188" cy="1858963"/>
            </a:xfrm>
            <a:solidFill>
              <a:srgbClr val="000000"/>
            </a:solidFill>
          </p:grpSpPr>
          <p:sp>
            <p:nvSpPr>
              <p:cNvPr id="1075" name="Freeform 274"/>
              <p:cNvSpPr>
                <a:spLocks noEditPoints="1"/>
              </p:cNvSpPr>
              <p:nvPr/>
            </p:nvSpPr>
            <p:spPr bwMode="auto">
              <a:xfrm>
                <a:off x="-3689351" y="3138488"/>
                <a:ext cx="53975" cy="47625"/>
              </a:xfrm>
              <a:custGeom>
                <a:avLst/>
                <a:gdLst>
                  <a:gd name="T0" fmla="*/ 13 w 25"/>
                  <a:gd name="T1" fmla="*/ 22 h 22"/>
                  <a:gd name="T2" fmla="*/ 12 w 25"/>
                  <a:gd name="T3" fmla="*/ 22 h 22"/>
                  <a:gd name="T4" fmla="*/ 4 w 25"/>
                  <a:gd name="T5" fmla="*/ 19 h 22"/>
                  <a:gd name="T6" fmla="*/ 1 w 25"/>
                  <a:gd name="T7" fmla="*/ 11 h 22"/>
                  <a:gd name="T8" fmla="*/ 13 w 25"/>
                  <a:gd name="T9" fmla="*/ 0 h 22"/>
                  <a:gd name="T10" fmla="*/ 22 w 25"/>
                  <a:gd name="T11" fmla="*/ 3 h 22"/>
                  <a:gd name="T12" fmla="*/ 25 w 25"/>
                  <a:gd name="T13" fmla="*/ 11 h 22"/>
                  <a:gd name="T14" fmla="*/ 21 w 25"/>
                  <a:gd name="T15" fmla="*/ 19 h 22"/>
                  <a:gd name="T16" fmla="*/ 13 w 25"/>
                  <a:gd name="T17" fmla="*/ 22 h 22"/>
                  <a:gd name="T18" fmla="*/ 13 w 25"/>
                  <a:gd name="T19" fmla="*/ 8 h 22"/>
                  <a:gd name="T20" fmla="*/ 9 w 25"/>
                  <a:gd name="T21" fmla="*/ 11 h 22"/>
                  <a:gd name="T22" fmla="*/ 10 w 25"/>
                  <a:gd name="T23" fmla="*/ 13 h 22"/>
                  <a:gd name="T24" fmla="*/ 13 w 25"/>
                  <a:gd name="T25" fmla="*/ 14 h 22"/>
                  <a:gd name="T26" fmla="*/ 16 w 25"/>
                  <a:gd name="T27" fmla="*/ 13 h 22"/>
                  <a:gd name="T28" fmla="*/ 17 w 25"/>
                  <a:gd name="T29" fmla="*/ 11 h 22"/>
                  <a:gd name="T30" fmla="*/ 16 w 25"/>
                  <a:gd name="T31" fmla="*/ 9 h 22"/>
                  <a:gd name="T32" fmla="*/ 13 w 25"/>
                  <a:gd name="T33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2">
                    <a:moveTo>
                      <a:pt x="13" y="22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9" y="22"/>
                      <a:pt x="6" y="21"/>
                      <a:pt x="4" y="19"/>
                    </a:cubicBezTo>
                    <a:cubicBezTo>
                      <a:pt x="2" y="16"/>
                      <a:pt x="0" y="14"/>
                      <a:pt x="1" y="11"/>
                    </a:cubicBezTo>
                    <a:cubicBezTo>
                      <a:pt x="1" y="4"/>
                      <a:pt x="6" y="0"/>
                      <a:pt x="13" y="0"/>
                    </a:cubicBezTo>
                    <a:cubicBezTo>
                      <a:pt x="16" y="0"/>
                      <a:pt x="19" y="1"/>
                      <a:pt x="22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5" y="14"/>
                      <a:pt x="23" y="17"/>
                      <a:pt x="21" y="19"/>
                    </a:cubicBezTo>
                    <a:cubicBezTo>
                      <a:pt x="19" y="21"/>
                      <a:pt x="16" y="22"/>
                      <a:pt x="13" y="22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9" y="12"/>
                      <a:pt x="10" y="13"/>
                    </a:cubicBezTo>
                    <a:cubicBezTo>
                      <a:pt x="10" y="14"/>
                      <a:pt x="11" y="14"/>
                      <a:pt x="13" y="14"/>
                    </a:cubicBezTo>
                    <a:cubicBezTo>
                      <a:pt x="14" y="14"/>
                      <a:pt x="15" y="14"/>
                      <a:pt x="16" y="13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6" name="Freeform 275"/>
              <p:cNvSpPr>
                <a:spLocks noEditPoints="1"/>
              </p:cNvSpPr>
              <p:nvPr/>
            </p:nvSpPr>
            <p:spPr bwMode="auto">
              <a:xfrm>
                <a:off x="-3690939" y="316865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2 w 25"/>
                  <a:gd name="T3" fmla="*/ 23 h 23"/>
                  <a:gd name="T4" fmla="*/ 1 w 25"/>
                  <a:gd name="T5" fmla="*/ 10 h 23"/>
                  <a:gd name="T6" fmla="*/ 14 w 25"/>
                  <a:gd name="T7" fmla="*/ 0 h 23"/>
                  <a:gd name="T8" fmla="*/ 22 w 25"/>
                  <a:gd name="T9" fmla="*/ 4 h 23"/>
                  <a:gd name="T10" fmla="*/ 25 w 25"/>
                  <a:gd name="T11" fmla="*/ 12 h 23"/>
                  <a:gd name="T12" fmla="*/ 13 w 25"/>
                  <a:gd name="T13" fmla="*/ 23 h 23"/>
                  <a:gd name="T14" fmla="*/ 13 w 25"/>
                  <a:gd name="T15" fmla="*/ 8 h 23"/>
                  <a:gd name="T16" fmla="*/ 9 w 25"/>
                  <a:gd name="T17" fmla="*/ 11 h 23"/>
                  <a:gd name="T18" fmla="*/ 13 w 25"/>
                  <a:gd name="T19" fmla="*/ 15 h 23"/>
                  <a:gd name="T20" fmla="*/ 17 w 25"/>
                  <a:gd name="T21" fmla="*/ 12 h 23"/>
                  <a:gd name="T22" fmla="*/ 16 w 25"/>
                  <a:gd name="T23" fmla="*/ 10 h 23"/>
                  <a:gd name="T24" fmla="*/ 13 w 25"/>
                  <a:gd name="T2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5" y="22"/>
                      <a:pt x="0" y="17"/>
                      <a:pt x="1" y="10"/>
                    </a:cubicBezTo>
                    <a:cubicBezTo>
                      <a:pt x="1" y="4"/>
                      <a:pt x="7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4" y="18"/>
                      <a:pt x="19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9" y="13"/>
                      <a:pt x="10" y="14"/>
                      <a:pt x="13" y="15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7" name="Freeform 276"/>
              <p:cNvSpPr>
                <a:spLocks noEditPoints="1"/>
              </p:cNvSpPr>
              <p:nvPr/>
            </p:nvSpPr>
            <p:spPr bwMode="auto">
              <a:xfrm>
                <a:off x="-3694114" y="3198813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0 w 25"/>
                  <a:gd name="T5" fmla="*/ 10 h 23"/>
                  <a:gd name="T6" fmla="*/ 14 w 25"/>
                  <a:gd name="T7" fmla="*/ 1 h 23"/>
                  <a:gd name="T8" fmla="*/ 22 w 25"/>
                  <a:gd name="T9" fmla="*/ 5 h 23"/>
                  <a:gd name="T10" fmla="*/ 24 w 25"/>
                  <a:gd name="T11" fmla="*/ 13 h 23"/>
                  <a:gd name="T12" fmla="*/ 13 w 25"/>
                  <a:gd name="T13" fmla="*/ 23 h 23"/>
                  <a:gd name="T14" fmla="*/ 12 w 25"/>
                  <a:gd name="T15" fmla="*/ 9 h 23"/>
                  <a:gd name="T16" fmla="*/ 8 w 25"/>
                  <a:gd name="T17" fmla="*/ 11 h 23"/>
                  <a:gd name="T18" fmla="*/ 12 w 25"/>
                  <a:gd name="T19" fmla="*/ 15 h 23"/>
                  <a:gd name="T20" fmla="*/ 16 w 25"/>
                  <a:gd name="T21" fmla="*/ 12 h 23"/>
                  <a:gd name="T22" fmla="*/ 16 w 25"/>
                  <a:gd name="T23" fmla="*/ 10 h 23"/>
                  <a:gd name="T24" fmla="*/ 13 w 25"/>
                  <a:gd name="T25" fmla="*/ 9 h 23"/>
                  <a:gd name="T26" fmla="*/ 12 w 25"/>
                  <a:gd name="T2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1" y="23"/>
                      <a:pt x="11" y="23"/>
                    </a:cubicBezTo>
                    <a:cubicBezTo>
                      <a:pt x="4" y="22"/>
                      <a:pt x="0" y="16"/>
                      <a:pt x="0" y="10"/>
                    </a:cubicBezTo>
                    <a:cubicBezTo>
                      <a:pt x="1" y="4"/>
                      <a:pt x="7" y="0"/>
                      <a:pt x="14" y="1"/>
                    </a:cubicBezTo>
                    <a:cubicBezTo>
                      <a:pt x="17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4" y="13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9" y="10"/>
                      <a:pt x="8" y="11"/>
                    </a:cubicBezTo>
                    <a:cubicBezTo>
                      <a:pt x="8" y="13"/>
                      <a:pt x="10" y="15"/>
                      <a:pt x="12" y="15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8" name="Freeform 277"/>
              <p:cNvSpPr>
                <a:spLocks noEditPoints="1"/>
              </p:cNvSpPr>
              <p:nvPr/>
            </p:nvSpPr>
            <p:spPr bwMode="auto">
              <a:xfrm>
                <a:off x="-3700464" y="3230563"/>
                <a:ext cx="57150" cy="49213"/>
              </a:xfrm>
              <a:custGeom>
                <a:avLst/>
                <a:gdLst>
                  <a:gd name="T0" fmla="*/ 14 w 26"/>
                  <a:gd name="T1" fmla="*/ 23 h 23"/>
                  <a:gd name="T2" fmla="*/ 11 w 26"/>
                  <a:gd name="T3" fmla="*/ 23 h 23"/>
                  <a:gd name="T4" fmla="*/ 1 w 26"/>
                  <a:gd name="T5" fmla="*/ 9 h 23"/>
                  <a:gd name="T6" fmla="*/ 13 w 26"/>
                  <a:gd name="T7" fmla="*/ 0 h 23"/>
                  <a:gd name="T8" fmla="*/ 15 w 26"/>
                  <a:gd name="T9" fmla="*/ 0 h 23"/>
                  <a:gd name="T10" fmla="*/ 23 w 26"/>
                  <a:gd name="T11" fmla="*/ 5 h 23"/>
                  <a:gd name="T12" fmla="*/ 25 w 26"/>
                  <a:gd name="T13" fmla="*/ 13 h 23"/>
                  <a:gd name="T14" fmla="*/ 14 w 26"/>
                  <a:gd name="T15" fmla="*/ 23 h 23"/>
                  <a:gd name="T16" fmla="*/ 13 w 26"/>
                  <a:gd name="T17" fmla="*/ 8 h 23"/>
                  <a:gd name="T18" fmla="*/ 9 w 26"/>
                  <a:gd name="T19" fmla="*/ 11 h 23"/>
                  <a:gd name="T20" fmla="*/ 13 w 26"/>
                  <a:gd name="T21" fmla="*/ 15 h 23"/>
                  <a:gd name="T22" fmla="*/ 17 w 26"/>
                  <a:gd name="T23" fmla="*/ 12 h 23"/>
                  <a:gd name="T24" fmla="*/ 17 w 26"/>
                  <a:gd name="T25" fmla="*/ 10 h 23"/>
                  <a:gd name="T26" fmla="*/ 14 w 26"/>
                  <a:gd name="T27" fmla="*/ 8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5" y="21"/>
                      <a:pt x="0" y="15"/>
                      <a:pt x="1" y="9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8" y="1"/>
                      <a:pt x="21" y="2"/>
                      <a:pt x="23" y="5"/>
                    </a:cubicBezTo>
                    <a:cubicBezTo>
                      <a:pt x="25" y="8"/>
                      <a:pt x="26" y="11"/>
                      <a:pt x="25" y="13"/>
                    </a:cubicBezTo>
                    <a:cubicBezTo>
                      <a:pt x="24" y="19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11" y="14"/>
                      <a:pt x="13" y="15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9" name="Freeform 278"/>
              <p:cNvSpPr>
                <a:spLocks noEditPoints="1"/>
              </p:cNvSpPr>
              <p:nvPr/>
            </p:nvSpPr>
            <p:spPr bwMode="auto">
              <a:xfrm>
                <a:off x="-3706814" y="3260725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11 w 26"/>
                  <a:gd name="T3" fmla="*/ 23 h 23"/>
                  <a:gd name="T4" fmla="*/ 2 w 26"/>
                  <a:gd name="T5" fmla="*/ 9 h 23"/>
                  <a:gd name="T6" fmla="*/ 7 w 26"/>
                  <a:gd name="T7" fmla="*/ 2 h 23"/>
                  <a:gd name="T8" fmla="*/ 16 w 26"/>
                  <a:gd name="T9" fmla="*/ 1 h 23"/>
                  <a:gd name="T10" fmla="*/ 23 w 26"/>
                  <a:gd name="T11" fmla="*/ 5 h 23"/>
                  <a:gd name="T12" fmla="*/ 25 w 26"/>
                  <a:gd name="T13" fmla="*/ 14 h 23"/>
                  <a:gd name="T14" fmla="*/ 14 w 26"/>
                  <a:gd name="T15" fmla="*/ 23 h 23"/>
                  <a:gd name="T16" fmla="*/ 13 w 26"/>
                  <a:gd name="T17" fmla="*/ 8 h 23"/>
                  <a:gd name="T18" fmla="*/ 11 w 26"/>
                  <a:gd name="T19" fmla="*/ 9 h 23"/>
                  <a:gd name="T20" fmla="*/ 9 w 26"/>
                  <a:gd name="T21" fmla="*/ 11 h 23"/>
                  <a:gd name="T22" fmla="*/ 13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4" y="21"/>
                      <a:pt x="0" y="15"/>
                      <a:pt x="2" y="9"/>
                    </a:cubicBezTo>
                    <a:cubicBezTo>
                      <a:pt x="2" y="6"/>
                      <a:pt x="4" y="4"/>
                      <a:pt x="7" y="2"/>
                    </a:cubicBezTo>
                    <a:cubicBezTo>
                      <a:pt x="9" y="1"/>
                      <a:pt x="13" y="0"/>
                      <a:pt x="16" y="1"/>
                    </a:cubicBezTo>
                    <a:cubicBezTo>
                      <a:pt x="19" y="1"/>
                      <a:pt x="22" y="3"/>
                      <a:pt x="23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4" y="19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1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11" y="14"/>
                      <a:pt x="13" y="15"/>
                    </a:cubicBezTo>
                    <a:cubicBezTo>
                      <a:pt x="15" y="15"/>
                      <a:pt x="17" y="14"/>
                      <a:pt x="17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9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0" name="Freeform 279"/>
              <p:cNvSpPr>
                <a:spLocks noEditPoints="1"/>
              </p:cNvSpPr>
              <p:nvPr/>
            </p:nvSpPr>
            <p:spPr bwMode="auto">
              <a:xfrm>
                <a:off x="-3713164" y="3290888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0 w 25"/>
                  <a:gd name="T3" fmla="*/ 23 h 23"/>
                  <a:gd name="T4" fmla="*/ 1 w 25"/>
                  <a:gd name="T5" fmla="*/ 9 h 23"/>
                  <a:gd name="T6" fmla="*/ 13 w 25"/>
                  <a:gd name="T7" fmla="*/ 0 h 23"/>
                  <a:gd name="T8" fmla="*/ 16 w 25"/>
                  <a:gd name="T9" fmla="*/ 1 h 23"/>
                  <a:gd name="T10" fmla="*/ 24 w 25"/>
                  <a:gd name="T11" fmla="*/ 7 h 23"/>
                  <a:gd name="T12" fmla="*/ 25 w 25"/>
                  <a:gd name="T13" fmla="*/ 15 h 23"/>
                  <a:gd name="T14" fmla="*/ 13 w 25"/>
                  <a:gd name="T15" fmla="*/ 23 h 23"/>
                  <a:gd name="T16" fmla="*/ 13 w 25"/>
                  <a:gd name="T17" fmla="*/ 9 h 23"/>
                  <a:gd name="T18" fmla="*/ 9 w 25"/>
                  <a:gd name="T19" fmla="*/ 11 h 23"/>
                  <a:gd name="T20" fmla="*/ 12 w 25"/>
                  <a:gd name="T21" fmla="*/ 15 h 23"/>
                  <a:gd name="T22" fmla="*/ 17 w 25"/>
                  <a:gd name="T23" fmla="*/ 13 h 23"/>
                  <a:gd name="T24" fmla="*/ 17 w 25"/>
                  <a:gd name="T25" fmla="*/ 11 h 23"/>
                  <a:gd name="T26" fmla="*/ 14 w 25"/>
                  <a:gd name="T27" fmla="*/ 9 h 23"/>
                  <a:gd name="T28" fmla="*/ 13 w 25"/>
                  <a:gd name="T29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1" y="23"/>
                      <a:pt x="10" y="23"/>
                    </a:cubicBezTo>
                    <a:cubicBezTo>
                      <a:pt x="3" y="21"/>
                      <a:pt x="0" y="14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4" y="7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3" y="20"/>
                      <a:pt x="19" y="23"/>
                      <a:pt x="13" y="23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1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1" name="Freeform 280"/>
              <p:cNvSpPr>
                <a:spLocks noEditPoints="1"/>
              </p:cNvSpPr>
              <p:nvPr/>
            </p:nvSpPr>
            <p:spPr bwMode="auto">
              <a:xfrm>
                <a:off x="-3654426" y="31464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2 w 25"/>
                  <a:gd name="T3" fmla="*/ 24 h 24"/>
                  <a:gd name="T4" fmla="*/ 1 w 25"/>
                  <a:gd name="T5" fmla="*/ 12 h 24"/>
                  <a:gd name="T6" fmla="*/ 13 w 25"/>
                  <a:gd name="T7" fmla="*/ 0 h 24"/>
                  <a:gd name="T8" fmla="*/ 13 w 25"/>
                  <a:gd name="T9" fmla="*/ 0 h 24"/>
                  <a:gd name="T10" fmla="*/ 22 w 25"/>
                  <a:gd name="T11" fmla="*/ 4 h 24"/>
                  <a:gd name="T12" fmla="*/ 25 w 25"/>
                  <a:gd name="T13" fmla="*/ 13 h 24"/>
                  <a:gd name="T14" fmla="*/ 13 w 25"/>
                  <a:gd name="T15" fmla="*/ 24 h 24"/>
                  <a:gd name="T16" fmla="*/ 13 w 25"/>
                  <a:gd name="T17" fmla="*/ 9 h 24"/>
                  <a:gd name="T18" fmla="*/ 9 w 25"/>
                  <a:gd name="T19" fmla="*/ 12 h 24"/>
                  <a:gd name="T20" fmla="*/ 13 w 25"/>
                  <a:gd name="T21" fmla="*/ 16 h 24"/>
                  <a:gd name="T22" fmla="*/ 17 w 25"/>
                  <a:gd name="T23" fmla="*/ 12 h 24"/>
                  <a:gd name="T24" fmla="*/ 16 w 25"/>
                  <a:gd name="T25" fmla="*/ 10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5" y="23"/>
                      <a:pt x="0" y="18"/>
                      <a:pt x="1" y="12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1"/>
                      <a:pt x="19" y="2"/>
                      <a:pt x="22" y="4"/>
                    </a:cubicBezTo>
                    <a:cubicBezTo>
                      <a:pt x="24" y="7"/>
                      <a:pt x="25" y="10"/>
                      <a:pt x="25" y="13"/>
                    </a:cubicBezTo>
                    <a:cubicBezTo>
                      <a:pt x="25" y="19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2" name="Freeform 281"/>
              <p:cNvSpPr>
                <a:spLocks noEditPoints="1"/>
              </p:cNvSpPr>
              <p:nvPr/>
            </p:nvSpPr>
            <p:spPr bwMode="auto">
              <a:xfrm>
                <a:off x="-3657601" y="317976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3 w 25"/>
                  <a:gd name="T5" fmla="*/ 20 h 24"/>
                  <a:gd name="T6" fmla="*/ 1 w 25"/>
                  <a:gd name="T7" fmla="*/ 11 h 24"/>
                  <a:gd name="T8" fmla="*/ 13 w 25"/>
                  <a:gd name="T9" fmla="*/ 1 h 24"/>
                  <a:gd name="T10" fmla="*/ 22 w 25"/>
                  <a:gd name="T11" fmla="*/ 5 h 24"/>
                  <a:gd name="T12" fmla="*/ 25 w 25"/>
                  <a:gd name="T13" fmla="*/ 14 h 24"/>
                  <a:gd name="T14" fmla="*/ 20 w 25"/>
                  <a:gd name="T15" fmla="*/ 22 h 24"/>
                  <a:gd name="T16" fmla="*/ 13 w 25"/>
                  <a:gd name="T17" fmla="*/ 24 h 24"/>
                  <a:gd name="T18" fmla="*/ 13 w 25"/>
                  <a:gd name="T19" fmla="*/ 9 h 24"/>
                  <a:gd name="T20" fmla="*/ 9 w 25"/>
                  <a:gd name="T21" fmla="*/ 12 h 24"/>
                  <a:gd name="T22" fmla="*/ 9 w 25"/>
                  <a:gd name="T23" fmla="*/ 15 h 24"/>
                  <a:gd name="T24" fmla="*/ 12 w 25"/>
                  <a:gd name="T25" fmla="*/ 16 h 24"/>
                  <a:gd name="T26" fmla="*/ 15 w 25"/>
                  <a:gd name="T27" fmla="*/ 15 h 24"/>
                  <a:gd name="T28" fmla="*/ 17 w 25"/>
                  <a:gd name="T29" fmla="*/ 13 h 24"/>
                  <a:gd name="T30" fmla="*/ 16 w 25"/>
                  <a:gd name="T31" fmla="*/ 10 h 24"/>
                  <a:gd name="T32" fmla="*/ 13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5"/>
                      <a:pt x="7" y="0"/>
                      <a:pt x="13" y="1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4" y="7"/>
                      <a:pt x="25" y="10"/>
                      <a:pt x="25" y="14"/>
                    </a:cubicBezTo>
                    <a:cubicBezTo>
                      <a:pt x="25" y="17"/>
                      <a:pt x="23" y="20"/>
                      <a:pt x="20" y="22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0" y="9"/>
                      <a:pt x="9" y="10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3" name="Freeform 282"/>
              <p:cNvSpPr>
                <a:spLocks noEditPoints="1"/>
              </p:cNvSpPr>
              <p:nvPr/>
            </p:nvSpPr>
            <p:spPr bwMode="auto">
              <a:xfrm>
                <a:off x="-3660776" y="32115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1 w 25"/>
                  <a:gd name="T5" fmla="*/ 11 h 24"/>
                  <a:gd name="T6" fmla="*/ 14 w 25"/>
                  <a:gd name="T7" fmla="*/ 1 h 24"/>
                  <a:gd name="T8" fmla="*/ 22 w 25"/>
                  <a:gd name="T9" fmla="*/ 6 h 24"/>
                  <a:gd name="T10" fmla="*/ 25 w 25"/>
                  <a:gd name="T11" fmla="*/ 14 h 24"/>
                  <a:gd name="T12" fmla="*/ 13 w 25"/>
                  <a:gd name="T13" fmla="*/ 24 h 24"/>
                  <a:gd name="T14" fmla="*/ 13 w 25"/>
                  <a:gd name="T15" fmla="*/ 9 h 24"/>
                  <a:gd name="T16" fmla="*/ 9 w 25"/>
                  <a:gd name="T17" fmla="*/ 12 h 24"/>
                  <a:gd name="T18" fmla="*/ 12 w 25"/>
                  <a:gd name="T19" fmla="*/ 16 h 24"/>
                  <a:gd name="T20" fmla="*/ 13 w 25"/>
                  <a:gd name="T21" fmla="*/ 16 h 24"/>
                  <a:gd name="T22" fmla="*/ 17 w 25"/>
                  <a:gd name="T23" fmla="*/ 13 h 24"/>
                  <a:gd name="T24" fmla="*/ 16 w 25"/>
                  <a:gd name="T25" fmla="*/ 11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7"/>
                      <a:pt x="1" y="11"/>
                    </a:cubicBezTo>
                    <a:cubicBezTo>
                      <a:pt x="2" y="5"/>
                      <a:pt x="7" y="0"/>
                      <a:pt x="14" y="1"/>
                    </a:cubicBezTo>
                    <a:cubicBezTo>
                      <a:pt x="18" y="1"/>
                      <a:pt x="20" y="3"/>
                      <a:pt x="22" y="6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5" y="10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4" name="Freeform 283"/>
              <p:cNvSpPr>
                <a:spLocks noEditPoints="1"/>
              </p:cNvSpPr>
              <p:nvPr/>
            </p:nvSpPr>
            <p:spPr bwMode="auto">
              <a:xfrm>
                <a:off x="-3665539" y="32464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3 h 24"/>
                  <a:gd name="T4" fmla="*/ 2 w 25"/>
                  <a:gd name="T5" fmla="*/ 18 h 24"/>
                  <a:gd name="T6" fmla="*/ 0 w 25"/>
                  <a:gd name="T7" fmla="*/ 10 h 24"/>
                  <a:gd name="T8" fmla="*/ 12 w 25"/>
                  <a:gd name="T9" fmla="*/ 0 h 24"/>
                  <a:gd name="T10" fmla="*/ 14 w 25"/>
                  <a:gd name="T11" fmla="*/ 0 h 24"/>
                  <a:gd name="T12" fmla="*/ 22 w 25"/>
                  <a:gd name="T13" fmla="*/ 5 h 24"/>
                  <a:gd name="T14" fmla="*/ 24 w 25"/>
                  <a:gd name="T15" fmla="*/ 14 h 24"/>
                  <a:gd name="T16" fmla="*/ 19 w 25"/>
                  <a:gd name="T17" fmla="*/ 22 h 24"/>
                  <a:gd name="T18" fmla="*/ 13 w 25"/>
                  <a:gd name="T19" fmla="*/ 24 h 24"/>
                  <a:gd name="T20" fmla="*/ 12 w 25"/>
                  <a:gd name="T21" fmla="*/ 8 h 24"/>
                  <a:gd name="T22" fmla="*/ 8 w 25"/>
                  <a:gd name="T23" fmla="*/ 11 h 24"/>
                  <a:gd name="T24" fmla="*/ 9 w 25"/>
                  <a:gd name="T25" fmla="*/ 14 h 24"/>
                  <a:gd name="T26" fmla="*/ 12 w 25"/>
                  <a:gd name="T27" fmla="*/ 15 h 24"/>
                  <a:gd name="T28" fmla="*/ 15 w 25"/>
                  <a:gd name="T29" fmla="*/ 15 h 24"/>
                  <a:gd name="T30" fmla="*/ 16 w 25"/>
                  <a:gd name="T31" fmla="*/ 13 h 24"/>
                  <a:gd name="T32" fmla="*/ 16 w 25"/>
                  <a:gd name="T33" fmla="*/ 10 h 24"/>
                  <a:gd name="T34" fmla="*/ 13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7" y="23"/>
                      <a:pt x="4" y="21"/>
                      <a:pt x="2" y="18"/>
                    </a:cubicBezTo>
                    <a:cubicBezTo>
                      <a:pt x="1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8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4" y="17"/>
                      <a:pt x="22" y="20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5" name="Freeform 284"/>
              <p:cNvSpPr>
                <a:spLocks noEditPoints="1"/>
              </p:cNvSpPr>
              <p:nvPr/>
            </p:nvSpPr>
            <p:spPr bwMode="auto">
              <a:xfrm>
                <a:off x="-3673476" y="327818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10 w 26"/>
                  <a:gd name="T3" fmla="*/ 23 h 24"/>
                  <a:gd name="T4" fmla="*/ 1 w 26"/>
                  <a:gd name="T5" fmla="*/ 9 h 24"/>
                  <a:gd name="T6" fmla="*/ 13 w 26"/>
                  <a:gd name="T7" fmla="*/ 0 h 24"/>
                  <a:gd name="T8" fmla="*/ 16 w 26"/>
                  <a:gd name="T9" fmla="*/ 0 h 24"/>
                  <a:gd name="T10" fmla="*/ 23 w 26"/>
                  <a:gd name="T11" fmla="*/ 6 h 24"/>
                  <a:gd name="T12" fmla="*/ 25 w 26"/>
                  <a:gd name="T13" fmla="*/ 15 h 24"/>
                  <a:gd name="T14" fmla="*/ 14 w 26"/>
                  <a:gd name="T15" fmla="*/ 24 h 24"/>
                  <a:gd name="T16" fmla="*/ 13 w 26"/>
                  <a:gd name="T17" fmla="*/ 8 h 24"/>
                  <a:gd name="T18" fmla="*/ 9 w 26"/>
                  <a:gd name="T19" fmla="*/ 11 h 24"/>
                  <a:gd name="T20" fmla="*/ 12 w 26"/>
                  <a:gd name="T21" fmla="*/ 15 h 24"/>
                  <a:gd name="T22" fmla="*/ 17 w 26"/>
                  <a:gd name="T23" fmla="*/ 13 h 24"/>
                  <a:gd name="T24" fmla="*/ 17 w 26"/>
                  <a:gd name="T25" fmla="*/ 10 h 24"/>
                  <a:gd name="T26" fmla="*/ 14 w 26"/>
                  <a:gd name="T27" fmla="*/ 8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4" y="21"/>
                      <a:pt x="0" y="15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3"/>
                      <a:pt x="23" y="6"/>
                    </a:cubicBezTo>
                    <a:cubicBezTo>
                      <a:pt x="25" y="8"/>
                      <a:pt x="26" y="11"/>
                      <a:pt x="25" y="15"/>
                    </a:cubicBezTo>
                    <a:cubicBezTo>
                      <a:pt x="24" y="20"/>
                      <a:pt x="19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5" y="16"/>
                      <a:pt x="17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6" name="Freeform 285"/>
              <p:cNvSpPr>
                <a:spLocks noEditPoints="1"/>
              </p:cNvSpPr>
              <p:nvPr/>
            </p:nvSpPr>
            <p:spPr bwMode="auto">
              <a:xfrm>
                <a:off x="-3621089" y="316706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0 w 25"/>
                  <a:gd name="T5" fmla="*/ 11 h 24"/>
                  <a:gd name="T6" fmla="*/ 13 w 25"/>
                  <a:gd name="T7" fmla="*/ 0 h 24"/>
                  <a:gd name="T8" fmla="*/ 22 w 25"/>
                  <a:gd name="T9" fmla="*/ 4 h 24"/>
                  <a:gd name="T10" fmla="*/ 24 w 25"/>
                  <a:gd name="T11" fmla="*/ 13 h 24"/>
                  <a:gd name="T12" fmla="*/ 13 w 25"/>
                  <a:gd name="T13" fmla="*/ 24 h 24"/>
                  <a:gd name="T14" fmla="*/ 13 w 25"/>
                  <a:gd name="T15" fmla="*/ 8 h 24"/>
                  <a:gd name="T16" fmla="*/ 8 w 25"/>
                  <a:gd name="T17" fmla="*/ 12 h 24"/>
                  <a:gd name="T18" fmla="*/ 12 w 25"/>
                  <a:gd name="T19" fmla="*/ 16 h 24"/>
                  <a:gd name="T20" fmla="*/ 16 w 25"/>
                  <a:gd name="T21" fmla="*/ 12 h 24"/>
                  <a:gd name="T22" fmla="*/ 15 w 25"/>
                  <a:gd name="T23" fmla="*/ 9 h 24"/>
                  <a:gd name="T24" fmla="*/ 13 w 25"/>
                  <a:gd name="T2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8"/>
                      <a:pt x="0" y="11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6" y="0"/>
                      <a:pt x="19" y="1"/>
                      <a:pt x="22" y="4"/>
                    </a:cubicBezTo>
                    <a:cubicBezTo>
                      <a:pt x="24" y="6"/>
                      <a:pt x="25" y="10"/>
                      <a:pt x="24" y="13"/>
                    </a:cubicBezTo>
                    <a:cubicBezTo>
                      <a:pt x="24" y="19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4" y="16"/>
                      <a:pt x="16" y="15"/>
                      <a:pt x="16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7" name="Freeform 286"/>
              <p:cNvSpPr>
                <a:spLocks noEditPoints="1"/>
              </p:cNvSpPr>
              <p:nvPr/>
            </p:nvSpPr>
            <p:spPr bwMode="auto">
              <a:xfrm>
                <a:off x="-3624264" y="32004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1 w 25"/>
                  <a:gd name="T5" fmla="*/ 11 h 24"/>
                  <a:gd name="T6" fmla="*/ 5 w 25"/>
                  <a:gd name="T7" fmla="*/ 3 h 24"/>
                  <a:gd name="T8" fmla="*/ 14 w 25"/>
                  <a:gd name="T9" fmla="*/ 0 h 24"/>
                  <a:gd name="T10" fmla="*/ 22 w 25"/>
                  <a:gd name="T11" fmla="*/ 4 h 24"/>
                  <a:gd name="T12" fmla="*/ 25 w 25"/>
                  <a:gd name="T13" fmla="*/ 13 h 24"/>
                  <a:gd name="T14" fmla="*/ 13 w 25"/>
                  <a:gd name="T15" fmla="*/ 24 h 24"/>
                  <a:gd name="T16" fmla="*/ 13 w 25"/>
                  <a:gd name="T17" fmla="*/ 8 h 24"/>
                  <a:gd name="T18" fmla="*/ 10 w 25"/>
                  <a:gd name="T19" fmla="*/ 9 h 24"/>
                  <a:gd name="T20" fmla="*/ 9 w 25"/>
                  <a:gd name="T21" fmla="*/ 12 h 24"/>
                  <a:gd name="T22" fmla="*/ 12 w 25"/>
                  <a:gd name="T23" fmla="*/ 16 h 24"/>
                  <a:gd name="T24" fmla="*/ 17 w 25"/>
                  <a:gd name="T25" fmla="*/ 12 h 24"/>
                  <a:gd name="T26" fmla="*/ 16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7"/>
                      <a:pt x="1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7"/>
                      <a:pt x="25" y="10"/>
                      <a:pt x="25" y="13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5" y="16"/>
                      <a:pt x="17" y="15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8" name="Freeform 287"/>
              <p:cNvSpPr>
                <a:spLocks noEditPoints="1"/>
              </p:cNvSpPr>
              <p:nvPr/>
            </p:nvSpPr>
            <p:spPr bwMode="auto">
              <a:xfrm>
                <a:off x="-3629026" y="32353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1 w 25"/>
                  <a:gd name="T5" fmla="*/ 10 h 24"/>
                  <a:gd name="T6" fmla="*/ 13 w 25"/>
                  <a:gd name="T7" fmla="*/ 0 h 24"/>
                  <a:gd name="T8" fmla="*/ 14 w 25"/>
                  <a:gd name="T9" fmla="*/ 0 h 24"/>
                  <a:gd name="T10" fmla="*/ 23 w 25"/>
                  <a:gd name="T11" fmla="*/ 5 h 24"/>
                  <a:gd name="T12" fmla="*/ 25 w 25"/>
                  <a:gd name="T13" fmla="*/ 14 h 24"/>
                  <a:gd name="T14" fmla="*/ 13 w 25"/>
                  <a:gd name="T15" fmla="*/ 24 h 24"/>
                  <a:gd name="T16" fmla="*/ 13 w 25"/>
                  <a:gd name="T17" fmla="*/ 8 h 24"/>
                  <a:gd name="T18" fmla="*/ 9 w 25"/>
                  <a:gd name="T19" fmla="*/ 11 h 24"/>
                  <a:gd name="T20" fmla="*/ 12 w 25"/>
                  <a:gd name="T21" fmla="*/ 16 h 24"/>
                  <a:gd name="T22" fmla="*/ 17 w 25"/>
                  <a:gd name="T23" fmla="*/ 13 h 24"/>
                  <a:gd name="T24" fmla="*/ 16 w 25"/>
                  <a:gd name="T25" fmla="*/ 10 h 24"/>
                  <a:gd name="T26" fmla="*/ 13 w 25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4" y="23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5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3"/>
                      <a:pt x="10" y="15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9" name="Freeform 288"/>
              <p:cNvSpPr>
                <a:spLocks noEditPoints="1"/>
              </p:cNvSpPr>
              <p:nvPr/>
            </p:nvSpPr>
            <p:spPr bwMode="auto">
              <a:xfrm>
                <a:off x="-3636964" y="3267075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1 w 26"/>
                  <a:gd name="T3" fmla="*/ 24 h 25"/>
                  <a:gd name="T4" fmla="*/ 2 w 26"/>
                  <a:gd name="T5" fmla="*/ 10 h 25"/>
                  <a:gd name="T6" fmla="*/ 7 w 26"/>
                  <a:gd name="T7" fmla="*/ 3 h 25"/>
                  <a:gd name="T8" fmla="*/ 16 w 26"/>
                  <a:gd name="T9" fmla="*/ 1 h 25"/>
                  <a:gd name="T10" fmla="*/ 24 w 26"/>
                  <a:gd name="T11" fmla="*/ 6 h 25"/>
                  <a:gd name="T12" fmla="*/ 26 w 26"/>
                  <a:gd name="T13" fmla="*/ 15 h 25"/>
                  <a:gd name="T14" fmla="*/ 14 w 26"/>
                  <a:gd name="T15" fmla="*/ 25 h 25"/>
                  <a:gd name="T16" fmla="*/ 14 w 26"/>
                  <a:gd name="T17" fmla="*/ 9 h 25"/>
                  <a:gd name="T18" fmla="*/ 11 w 26"/>
                  <a:gd name="T19" fmla="*/ 9 h 25"/>
                  <a:gd name="T20" fmla="*/ 10 w 26"/>
                  <a:gd name="T21" fmla="*/ 12 h 25"/>
                  <a:gd name="T22" fmla="*/ 13 w 26"/>
                  <a:gd name="T23" fmla="*/ 17 h 25"/>
                  <a:gd name="T24" fmla="*/ 18 w 26"/>
                  <a:gd name="T25" fmla="*/ 13 h 25"/>
                  <a:gd name="T26" fmla="*/ 17 w 26"/>
                  <a:gd name="T27" fmla="*/ 11 h 25"/>
                  <a:gd name="T28" fmla="*/ 15 w 26"/>
                  <a:gd name="T29" fmla="*/ 9 h 25"/>
                  <a:gd name="T30" fmla="*/ 14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4" y="23"/>
                      <a:pt x="0" y="16"/>
                      <a:pt x="2" y="10"/>
                    </a:cubicBezTo>
                    <a:cubicBezTo>
                      <a:pt x="3" y="7"/>
                      <a:pt x="4" y="4"/>
                      <a:pt x="7" y="3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6" y="15"/>
                    </a:cubicBezTo>
                    <a:cubicBezTo>
                      <a:pt x="24" y="21"/>
                      <a:pt x="19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2" y="9"/>
                      <a:pt x="11" y="9"/>
                    </a:cubicBezTo>
                    <a:cubicBezTo>
                      <a:pt x="11" y="10"/>
                      <a:pt x="10" y="11"/>
                      <a:pt x="10" y="12"/>
                    </a:cubicBezTo>
                    <a:cubicBezTo>
                      <a:pt x="9" y="14"/>
                      <a:pt x="11" y="16"/>
                      <a:pt x="13" y="17"/>
                    </a:cubicBezTo>
                    <a:cubicBezTo>
                      <a:pt x="15" y="17"/>
                      <a:pt x="17" y="16"/>
                      <a:pt x="18" y="13"/>
                    </a:cubicBezTo>
                    <a:cubicBezTo>
                      <a:pt x="18" y="12"/>
                      <a:pt x="17" y="11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lnTo>
                      <a:pt x="14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0" name="Freeform 289"/>
              <p:cNvSpPr>
                <a:spLocks noEditPoints="1"/>
              </p:cNvSpPr>
              <p:nvPr/>
            </p:nvSpPr>
            <p:spPr bwMode="auto">
              <a:xfrm>
                <a:off x="-3586164" y="3186113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1 w 24"/>
                  <a:gd name="T3" fmla="*/ 25 h 25"/>
                  <a:gd name="T4" fmla="*/ 2 w 24"/>
                  <a:gd name="T5" fmla="*/ 20 h 25"/>
                  <a:gd name="T6" fmla="*/ 0 w 24"/>
                  <a:gd name="T7" fmla="*/ 12 h 25"/>
                  <a:gd name="T8" fmla="*/ 13 w 24"/>
                  <a:gd name="T9" fmla="*/ 0 h 25"/>
                  <a:gd name="T10" fmla="*/ 21 w 24"/>
                  <a:gd name="T11" fmla="*/ 4 h 25"/>
                  <a:gd name="T12" fmla="*/ 24 w 24"/>
                  <a:gd name="T13" fmla="*/ 14 h 25"/>
                  <a:gd name="T14" fmla="*/ 20 w 24"/>
                  <a:gd name="T15" fmla="*/ 22 h 25"/>
                  <a:gd name="T16" fmla="*/ 12 w 24"/>
                  <a:gd name="T17" fmla="*/ 25 h 25"/>
                  <a:gd name="T18" fmla="*/ 12 w 24"/>
                  <a:gd name="T19" fmla="*/ 8 h 25"/>
                  <a:gd name="T20" fmla="*/ 8 w 24"/>
                  <a:gd name="T21" fmla="*/ 12 h 25"/>
                  <a:gd name="T22" fmla="*/ 9 w 24"/>
                  <a:gd name="T23" fmla="*/ 15 h 25"/>
                  <a:gd name="T24" fmla="*/ 11 w 24"/>
                  <a:gd name="T25" fmla="*/ 17 h 25"/>
                  <a:gd name="T26" fmla="*/ 14 w 24"/>
                  <a:gd name="T27" fmla="*/ 16 h 25"/>
                  <a:gd name="T28" fmla="*/ 16 w 24"/>
                  <a:gd name="T29" fmla="*/ 13 h 25"/>
                  <a:gd name="T30" fmla="*/ 15 w 24"/>
                  <a:gd name="T31" fmla="*/ 9 h 25"/>
                  <a:gd name="T32" fmla="*/ 12 w 24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1" y="25"/>
                      <a:pt x="11" y="25"/>
                    </a:cubicBezTo>
                    <a:cubicBezTo>
                      <a:pt x="7" y="25"/>
                      <a:pt x="4" y="23"/>
                      <a:pt x="2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17" y="24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12" y="17"/>
                      <a:pt x="14" y="17"/>
                      <a:pt x="14" y="16"/>
                    </a:cubicBezTo>
                    <a:cubicBezTo>
                      <a:pt x="15" y="15"/>
                      <a:pt x="16" y="15"/>
                      <a:pt x="16" y="13"/>
                    </a:cubicBezTo>
                    <a:cubicBezTo>
                      <a:pt x="16" y="12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1" name="Freeform 290"/>
              <p:cNvSpPr>
                <a:spLocks noEditPoints="1"/>
              </p:cNvSpPr>
              <p:nvPr/>
            </p:nvSpPr>
            <p:spPr bwMode="auto">
              <a:xfrm>
                <a:off x="-3556001" y="3211513"/>
                <a:ext cx="79375" cy="85725"/>
              </a:xfrm>
              <a:custGeom>
                <a:avLst/>
                <a:gdLst>
                  <a:gd name="T0" fmla="*/ 18 w 37"/>
                  <a:gd name="T1" fmla="*/ 40 h 40"/>
                  <a:gd name="T2" fmla="*/ 15 w 37"/>
                  <a:gd name="T3" fmla="*/ 40 h 40"/>
                  <a:gd name="T4" fmla="*/ 4 w 37"/>
                  <a:gd name="T5" fmla="*/ 32 h 40"/>
                  <a:gd name="T6" fmla="*/ 0 w 37"/>
                  <a:gd name="T7" fmla="*/ 18 h 40"/>
                  <a:gd name="T8" fmla="*/ 7 w 37"/>
                  <a:gd name="T9" fmla="*/ 5 h 40"/>
                  <a:gd name="T10" fmla="*/ 21 w 37"/>
                  <a:gd name="T11" fmla="*/ 1 h 40"/>
                  <a:gd name="T12" fmla="*/ 33 w 37"/>
                  <a:gd name="T13" fmla="*/ 8 h 40"/>
                  <a:gd name="T14" fmla="*/ 37 w 37"/>
                  <a:gd name="T15" fmla="*/ 23 h 40"/>
                  <a:gd name="T16" fmla="*/ 29 w 37"/>
                  <a:gd name="T17" fmla="*/ 36 h 40"/>
                  <a:gd name="T18" fmla="*/ 18 w 37"/>
                  <a:gd name="T19" fmla="*/ 40 h 40"/>
                  <a:gd name="T20" fmla="*/ 19 w 37"/>
                  <a:gd name="T21" fmla="*/ 9 h 40"/>
                  <a:gd name="T22" fmla="*/ 13 w 37"/>
                  <a:gd name="T23" fmla="*/ 11 h 40"/>
                  <a:gd name="T24" fmla="*/ 9 w 37"/>
                  <a:gd name="T25" fmla="*/ 19 h 40"/>
                  <a:gd name="T26" fmla="*/ 10 w 37"/>
                  <a:gd name="T27" fmla="*/ 28 h 40"/>
                  <a:gd name="T28" fmla="*/ 17 w 37"/>
                  <a:gd name="T29" fmla="*/ 32 h 40"/>
                  <a:gd name="T30" fmla="*/ 24 w 37"/>
                  <a:gd name="T31" fmla="*/ 30 h 40"/>
                  <a:gd name="T32" fmla="*/ 29 w 37"/>
                  <a:gd name="T33" fmla="*/ 22 h 40"/>
                  <a:gd name="T34" fmla="*/ 27 w 37"/>
                  <a:gd name="T35" fmla="*/ 13 h 40"/>
                  <a:gd name="T36" fmla="*/ 20 w 37"/>
                  <a:gd name="T37" fmla="*/ 9 h 40"/>
                  <a:gd name="T38" fmla="*/ 19 w 37"/>
                  <a:gd name="T39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18" y="40"/>
                    </a:moveTo>
                    <a:cubicBezTo>
                      <a:pt x="17" y="40"/>
                      <a:pt x="16" y="40"/>
                      <a:pt x="15" y="40"/>
                    </a:cubicBezTo>
                    <a:cubicBezTo>
                      <a:pt x="11" y="39"/>
                      <a:pt x="6" y="36"/>
                      <a:pt x="4" y="32"/>
                    </a:cubicBezTo>
                    <a:cubicBezTo>
                      <a:pt x="1" y="28"/>
                      <a:pt x="0" y="23"/>
                      <a:pt x="0" y="18"/>
                    </a:cubicBezTo>
                    <a:cubicBezTo>
                      <a:pt x="1" y="13"/>
                      <a:pt x="4" y="8"/>
                      <a:pt x="7" y="5"/>
                    </a:cubicBezTo>
                    <a:cubicBezTo>
                      <a:pt x="11" y="2"/>
                      <a:pt x="16" y="0"/>
                      <a:pt x="21" y="1"/>
                    </a:cubicBezTo>
                    <a:cubicBezTo>
                      <a:pt x="26" y="1"/>
                      <a:pt x="31" y="4"/>
                      <a:pt x="33" y="8"/>
                    </a:cubicBezTo>
                    <a:cubicBezTo>
                      <a:pt x="36" y="12"/>
                      <a:pt x="37" y="18"/>
                      <a:pt x="37" y="23"/>
                    </a:cubicBezTo>
                    <a:cubicBezTo>
                      <a:pt x="36" y="28"/>
                      <a:pt x="34" y="33"/>
                      <a:pt x="29" y="36"/>
                    </a:cubicBezTo>
                    <a:cubicBezTo>
                      <a:pt x="26" y="39"/>
                      <a:pt x="22" y="40"/>
                      <a:pt x="18" y="40"/>
                    </a:cubicBezTo>
                    <a:close/>
                    <a:moveTo>
                      <a:pt x="19" y="9"/>
                    </a:moveTo>
                    <a:cubicBezTo>
                      <a:pt x="17" y="9"/>
                      <a:pt x="15" y="10"/>
                      <a:pt x="13" y="11"/>
                    </a:cubicBezTo>
                    <a:cubicBezTo>
                      <a:pt x="10" y="13"/>
                      <a:pt x="9" y="16"/>
                      <a:pt x="9" y="19"/>
                    </a:cubicBezTo>
                    <a:cubicBezTo>
                      <a:pt x="8" y="22"/>
                      <a:pt x="9" y="25"/>
                      <a:pt x="10" y="28"/>
                    </a:cubicBezTo>
                    <a:cubicBezTo>
                      <a:pt x="12" y="30"/>
                      <a:pt x="14" y="31"/>
                      <a:pt x="17" y="32"/>
                    </a:cubicBezTo>
                    <a:cubicBezTo>
                      <a:pt x="19" y="32"/>
                      <a:pt x="22" y="32"/>
                      <a:pt x="24" y="30"/>
                    </a:cubicBezTo>
                    <a:cubicBezTo>
                      <a:pt x="27" y="28"/>
                      <a:pt x="28" y="25"/>
                      <a:pt x="29" y="22"/>
                    </a:cubicBezTo>
                    <a:cubicBezTo>
                      <a:pt x="29" y="19"/>
                      <a:pt x="28" y="15"/>
                      <a:pt x="27" y="13"/>
                    </a:cubicBezTo>
                    <a:cubicBezTo>
                      <a:pt x="25" y="10"/>
                      <a:pt x="23" y="9"/>
                      <a:pt x="20" y="9"/>
                    </a:cubicBezTo>
                    <a:lnTo>
                      <a:pt x="19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2" name="Freeform 291"/>
              <p:cNvSpPr>
                <a:spLocks noEditPoints="1"/>
              </p:cNvSpPr>
              <p:nvPr/>
            </p:nvSpPr>
            <p:spPr bwMode="auto">
              <a:xfrm>
                <a:off x="-3592514" y="3219450"/>
                <a:ext cx="53975" cy="57150"/>
              </a:xfrm>
              <a:custGeom>
                <a:avLst/>
                <a:gdLst>
                  <a:gd name="T0" fmla="*/ 13 w 25"/>
                  <a:gd name="T1" fmla="*/ 26 h 26"/>
                  <a:gd name="T2" fmla="*/ 11 w 25"/>
                  <a:gd name="T3" fmla="*/ 26 h 26"/>
                  <a:gd name="T4" fmla="*/ 1 w 25"/>
                  <a:gd name="T5" fmla="*/ 12 h 26"/>
                  <a:gd name="T6" fmla="*/ 14 w 25"/>
                  <a:gd name="T7" fmla="*/ 1 h 26"/>
                  <a:gd name="T8" fmla="*/ 22 w 25"/>
                  <a:gd name="T9" fmla="*/ 5 h 26"/>
                  <a:gd name="T10" fmla="*/ 25 w 25"/>
                  <a:gd name="T11" fmla="*/ 15 h 26"/>
                  <a:gd name="T12" fmla="*/ 13 w 25"/>
                  <a:gd name="T13" fmla="*/ 26 h 26"/>
                  <a:gd name="T14" fmla="*/ 13 w 25"/>
                  <a:gd name="T15" fmla="*/ 9 h 26"/>
                  <a:gd name="T16" fmla="*/ 9 w 25"/>
                  <a:gd name="T17" fmla="*/ 13 h 26"/>
                  <a:gd name="T18" fmla="*/ 12 w 25"/>
                  <a:gd name="T19" fmla="*/ 18 h 26"/>
                  <a:gd name="T20" fmla="*/ 17 w 25"/>
                  <a:gd name="T21" fmla="*/ 14 h 26"/>
                  <a:gd name="T22" fmla="*/ 16 w 25"/>
                  <a:gd name="T23" fmla="*/ 10 h 26"/>
                  <a:gd name="T24" fmla="*/ 14 w 25"/>
                  <a:gd name="T25" fmla="*/ 9 h 26"/>
                  <a:gd name="T26" fmla="*/ 13 w 25"/>
                  <a:gd name="T27" fmla="*/ 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6">
                    <a:moveTo>
                      <a:pt x="13" y="26"/>
                    </a:moveTo>
                    <a:cubicBezTo>
                      <a:pt x="12" y="26"/>
                      <a:pt x="12" y="26"/>
                      <a:pt x="11" y="26"/>
                    </a:cubicBezTo>
                    <a:cubicBezTo>
                      <a:pt x="5" y="24"/>
                      <a:pt x="0" y="18"/>
                      <a:pt x="1" y="12"/>
                    </a:cubicBezTo>
                    <a:cubicBezTo>
                      <a:pt x="2" y="5"/>
                      <a:pt x="8" y="0"/>
                      <a:pt x="14" y="1"/>
                    </a:cubicBezTo>
                    <a:cubicBezTo>
                      <a:pt x="18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5" y="15"/>
                    </a:cubicBezTo>
                    <a:cubicBezTo>
                      <a:pt x="24" y="21"/>
                      <a:pt x="19" y="26"/>
                      <a:pt x="13" y="26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3"/>
                    </a:cubicBezTo>
                    <a:cubicBezTo>
                      <a:pt x="9" y="15"/>
                      <a:pt x="10" y="17"/>
                      <a:pt x="12" y="18"/>
                    </a:cubicBezTo>
                    <a:cubicBezTo>
                      <a:pt x="14" y="18"/>
                      <a:pt x="17" y="16"/>
                      <a:pt x="17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10"/>
                      <a:pt x="15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3" name="Freeform 292"/>
              <p:cNvSpPr>
                <a:spLocks noEditPoints="1"/>
              </p:cNvSpPr>
              <p:nvPr/>
            </p:nvSpPr>
            <p:spPr bwMode="auto">
              <a:xfrm>
                <a:off x="-3597276" y="3255963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2 w 25"/>
                  <a:gd name="T5" fmla="*/ 20 h 25"/>
                  <a:gd name="T6" fmla="*/ 0 w 25"/>
                  <a:gd name="T7" fmla="*/ 11 h 25"/>
                  <a:gd name="T8" fmla="*/ 12 w 25"/>
                  <a:gd name="T9" fmla="*/ 0 h 25"/>
                  <a:gd name="T10" fmla="*/ 14 w 25"/>
                  <a:gd name="T11" fmla="*/ 1 h 25"/>
                  <a:gd name="T12" fmla="*/ 22 w 25"/>
                  <a:gd name="T13" fmla="*/ 5 h 25"/>
                  <a:gd name="T14" fmla="*/ 24 w 25"/>
                  <a:gd name="T15" fmla="*/ 15 h 25"/>
                  <a:gd name="T16" fmla="*/ 19 w 25"/>
                  <a:gd name="T17" fmla="*/ 23 h 25"/>
                  <a:gd name="T18" fmla="*/ 12 w 25"/>
                  <a:gd name="T19" fmla="*/ 25 h 25"/>
                  <a:gd name="T20" fmla="*/ 12 w 25"/>
                  <a:gd name="T21" fmla="*/ 8 h 25"/>
                  <a:gd name="T22" fmla="*/ 8 w 25"/>
                  <a:gd name="T23" fmla="*/ 12 h 25"/>
                  <a:gd name="T24" fmla="*/ 9 w 25"/>
                  <a:gd name="T25" fmla="*/ 15 h 25"/>
                  <a:gd name="T26" fmla="*/ 11 w 25"/>
                  <a:gd name="T27" fmla="*/ 17 h 25"/>
                  <a:gd name="T28" fmla="*/ 14 w 25"/>
                  <a:gd name="T29" fmla="*/ 16 h 25"/>
                  <a:gd name="T30" fmla="*/ 16 w 25"/>
                  <a:gd name="T31" fmla="*/ 14 h 25"/>
                  <a:gd name="T32" fmla="*/ 15 w 25"/>
                  <a:gd name="T33" fmla="*/ 10 h 25"/>
                  <a:gd name="T34" fmla="*/ 13 w 25"/>
                  <a:gd name="T35" fmla="*/ 9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0" y="25"/>
                    </a:cubicBezTo>
                    <a:cubicBezTo>
                      <a:pt x="7" y="24"/>
                      <a:pt x="4" y="22"/>
                      <a:pt x="2" y="20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4" y="0"/>
                      <a:pt x="14" y="1"/>
                    </a:cubicBezTo>
                    <a:cubicBezTo>
                      <a:pt x="17" y="1"/>
                      <a:pt x="20" y="3"/>
                      <a:pt x="22" y="5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4" y="18"/>
                      <a:pt x="22" y="21"/>
                      <a:pt x="19" y="23"/>
                    </a:cubicBezTo>
                    <a:cubicBezTo>
                      <a:pt x="17" y="25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0" y="17"/>
                      <a:pt x="11" y="17"/>
                    </a:cubicBezTo>
                    <a:cubicBezTo>
                      <a:pt x="12" y="17"/>
                      <a:pt x="14" y="17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4" name="Freeform 293"/>
              <p:cNvSpPr>
                <a:spLocks noEditPoints="1"/>
              </p:cNvSpPr>
              <p:nvPr/>
            </p:nvSpPr>
            <p:spPr bwMode="auto">
              <a:xfrm>
                <a:off x="-3725864" y="3335338"/>
                <a:ext cx="53975" cy="50800"/>
              </a:xfrm>
              <a:custGeom>
                <a:avLst/>
                <a:gdLst>
                  <a:gd name="T0" fmla="*/ 13 w 25"/>
                  <a:gd name="T1" fmla="*/ 23 h 23"/>
                  <a:gd name="T2" fmla="*/ 9 w 25"/>
                  <a:gd name="T3" fmla="*/ 22 h 23"/>
                  <a:gd name="T4" fmla="*/ 2 w 25"/>
                  <a:gd name="T5" fmla="*/ 17 h 23"/>
                  <a:gd name="T6" fmla="*/ 1 w 25"/>
                  <a:gd name="T7" fmla="*/ 8 h 23"/>
                  <a:gd name="T8" fmla="*/ 12 w 25"/>
                  <a:gd name="T9" fmla="*/ 0 h 23"/>
                  <a:gd name="T10" fmla="*/ 16 w 25"/>
                  <a:gd name="T11" fmla="*/ 1 h 23"/>
                  <a:gd name="T12" fmla="*/ 23 w 25"/>
                  <a:gd name="T13" fmla="*/ 7 h 23"/>
                  <a:gd name="T14" fmla="*/ 24 w 25"/>
                  <a:gd name="T15" fmla="*/ 16 h 23"/>
                  <a:gd name="T16" fmla="*/ 18 w 25"/>
                  <a:gd name="T17" fmla="*/ 22 h 23"/>
                  <a:gd name="T18" fmla="*/ 13 w 25"/>
                  <a:gd name="T19" fmla="*/ 23 h 23"/>
                  <a:gd name="T20" fmla="*/ 12 w 25"/>
                  <a:gd name="T21" fmla="*/ 8 h 23"/>
                  <a:gd name="T22" fmla="*/ 9 w 25"/>
                  <a:gd name="T23" fmla="*/ 10 h 23"/>
                  <a:gd name="T24" fmla="*/ 9 w 25"/>
                  <a:gd name="T25" fmla="*/ 13 h 23"/>
                  <a:gd name="T26" fmla="*/ 11 w 25"/>
                  <a:gd name="T27" fmla="*/ 15 h 23"/>
                  <a:gd name="T28" fmla="*/ 15 w 25"/>
                  <a:gd name="T29" fmla="*/ 15 h 23"/>
                  <a:gd name="T30" fmla="*/ 16 w 25"/>
                  <a:gd name="T31" fmla="*/ 13 h 23"/>
                  <a:gd name="T32" fmla="*/ 16 w 25"/>
                  <a:gd name="T33" fmla="*/ 11 h 23"/>
                  <a:gd name="T34" fmla="*/ 14 w 25"/>
                  <a:gd name="T35" fmla="*/ 9 h 23"/>
                  <a:gd name="T36" fmla="*/ 12 w 25"/>
                  <a:gd name="T3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1"/>
                      <a:pt x="3" y="19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2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10" y="14"/>
                      <a:pt x="10" y="14"/>
                      <a:pt x="11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7" y="12"/>
                      <a:pt x="16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5" name="Freeform 294"/>
              <p:cNvSpPr>
                <a:spLocks noEditPoints="1"/>
              </p:cNvSpPr>
              <p:nvPr/>
            </p:nvSpPr>
            <p:spPr bwMode="auto">
              <a:xfrm>
                <a:off x="-3738564" y="3365500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2 w 26"/>
                  <a:gd name="T5" fmla="*/ 7 h 23"/>
                  <a:gd name="T6" fmla="*/ 13 w 26"/>
                  <a:gd name="T7" fmla="*/ 0 h 23"/>
                  <a:gd name="T8" fmla="*/ 17 w 26"/>
                  <a:gd name="T9" fmla="*/ 1 h 23"/>
                  <a:gd name="T10" fmla="*/ 24 w 26"/>
                  <a:gd name="T11" fmla="*/ 7 h 23"/>
                  <a:gd name="T12" fmla="*/ 25 w 26"/>
                  <a:gd name="T13" fmla="*/ 16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4 h 23"/>
                  <a:gd name="T22" fmla="*/ 17 w 26"/>
                  <a:gd name="T23" fmla="*/ 13 h 23"/>
                  <a:gd name="T24" fmla="*/ 17 w 26"/>
                  <a:gd name="T25" fmla="*/ 11 h 23"/>
                  <a:gd name="T26" fmla="*/ 15 w 26"/>
                  <a:gd name="T27" fmla="*/ 8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1" y="23"/>
                      <a:pt x="9" y="22"/>
                    </a:cubicBezTo>
                    <a:cubicBezTo>
                      <a:pt x="3" y="19"/>
                      <a:pt x="0" y="13"/>
                      <a:pt x="2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1" y="2"/>
                      <a:pt x="23" y="4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3" y="20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10" y="14"/>
                      <a:pt x="12" y="14"/>
                    </a:cubicBezTo>
                    <a:cubicBezTo>
                      <a:pt x="14" y="15"/>
                      <a:pt x="16" y="15"/>
                      <a:pt x="17" y="13"/>
                    </a:cubicBezTo>
                    <a:cubicBezTo>
                      <a:pt x="18" y="12"/>
                      <a:pt x="17" y="11"/>
                      <a:pt x="17" y="11"/>
                    </a:cubicBezTo>
                    <a:cubicBezTo>
                      <a:pt x="17" y="10"/>
                      <a:pt x="16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6" name="Freeform 295"/>
              <p:cNvSpPr>
                <a:spLocks noEditPoints="1"/>
              </p:cNvSpPr>
              <p:nvPr/>
            </p:nvSpPr>
            <p:spPr bwMode="auto">
              <a:xfrm>
                <a:off x="-3751264" y="3394075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3 w 26"/>
                  <a:gd name="T5" fmla="*/ 7 h 23"/>
                  <a:gd name="T6" fmla="*/ 13 w 26"/>
                  <a:gd name="T7" fmla="*/ 0 h 23"/>
                  <a:gd name="T8" fmla="*/ 18 w 26"/>
                  <a:gd name="T9" fmla="*/ 1 h 23"/>
                  <a:gd name="T10" fmla="*/ 25 w 26"/>
                  <a:gd name="T11" fmla="*/ 8 h 23"/>
                  <a:gd name="T12" fmla="*/ 25 w 26"/>
                  <a:gd name="T13" fmla="*/ 17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1" y="23"/>
                      <a:pt x="9" y="22"/>
                    </a:cubicBezTo>
                    <a:cubicBezTo>
                      <a:pt x="3" y="19"/>
                      <a:pt x="0" y="12"/>
                      <a:pt x="3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7" y="1"/>
                      <a:pt x="18" y="1"/>
                    </a:cubicBezTo>
                    <a:cubicBezTo>
                      <a:pt x="21" y="3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5" y="17"/>
                    </a:cubicBezTo>
                    <a:cubicBezTo>
                      <a:pt x="23" y="21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6" y="15"/>
                      <a:pt x="17" y="15"/>
                      <a:pt x="17" y="13"/>
                    </a:cubicBezTo>
                    <a:cubicBezTo>
                      <a:pt x="18" y="12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7" name="Freeform 296"/>
              <p:cNvSpPr>
                <a:spLocks noEditPoints="1"/>
              </p:cNvSpPr>
              <p:nvPr/>
            </p:nvSpPr>
            <p:spPr bwMode="auto">
              <a:xfrm>
                <a:off x="-3763964" y="3421063"/>
                <a:ext cx="55563" cy="50800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2 h 23"/>
                  <a:gd name="T4" fmla="*/ 3 w 26"/>
                  <a:gd name="T5" fmla="*/ 6 h 23"/>
                  <a:gd name="T6" fmla="*/ 13 w 26"/>
                  <a:gd name="T7" fmla="*/ 0 h 23"/>
                  <a:gd name="T8" fmla="*/ 18 w 26"/>
                  <a:gd name="T9" fmla="*/ 2 h 23"/>
                  <a:gd name="T10" fmla="*/ 25 w 26"/>
                  <a:gd name="T11" fmla="*/ 9 h 23"/>
                  <a:gd name="T12" fmla="*/ 24 w 26"/>
                  <a:gd name="T13" fmla="*/ 17 h 23"/>
                  <a:gd name="T14" fmla="*/ 14 w 26"/>
                  <a:gd name="T15" fmla="*/ 23 h 23"/>
                  <a:gd name="T16" fmla="*/ 13 w 26"/>
                  <a:gd name="T17" fmla="*/ 9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4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2"/>
                    </a:cubicBezTo>
                    <a:cubicBezTo>
                      <a:pt x="2" y="19"/>
                      <a:pt x="0" y="12"/>
                      <a:pt x="3" y="6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3"/>
                      <a:pt x="24" y="6"/>
                      <a:pt x="25" y="9"/>
                    </a:cubicBezTo>
                    <a:cubicBezTo>
                      <a:pt x="26" y="12"/>
                      <a:pt x="26" y="15"/>
                      <a:pt x="24" y="17"/>
                    </a:cubicBezTo>
                    <a:cubicBezTo>
                      <a:pt x="22" y="21"/>
                      <a:pt x="18" y="23"/>
                      <a:pt x="14" y="23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10" y="9"/>
                      <a:pt x="10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10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8" name="Freeform 297"/>
              <p:cNvSpPr>
                <a:spLocks noEditPoints="1"/>
              </p:cNvSpPr>
              <p:nvPr/>
            </p:nvSpPr>
            <p:spPr bwMode="auto">
              <a:xfrm>
                <a:off x="-3779839" y="3449638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1 h 23"/>
                  <a:gd name="T4" fmla="*/ 3 w 26"/>
                  <a:gd name="T5" fmla="*/ 6 h 23"/>
                  <a:gd name="T6" fmla="*/ 13 w 26"/>
                  <a:gd name="T7" fmla="*/ 0 h 23"/>
                  <a:gd name="T8" fmla="*/ 19 w 26"/>
                  <a:gd name="T9" fmla="*/ 2 h 23"/>
                  <a:gd name="T10" fmla="*/ 25 w 26"/>
                  <a:gd name="T11" fmla="*/ 9 h 23"/>
                  <a:gd name="T12" fmla="*/ 24 w 26"/>
                  <a:gd name="T13" fmla="*/ 18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4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1"/>
                    </a:cubicBezTo>
                    <a:cubicBezTo>
                      <a:pt x="2" y="18"/>
                      <a:pt x="0" y="11"/>
                      <a:pt x="3" y="6"/>
                    </a:cubicBezTo>
                    <a:cubicBezTo>
                      <a:pt x="5" y="2"/>
                      <a:pt x="8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18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10" y="13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9" name="Freeform 298"/>
              <p:cNvSpPr>
                <a:spLocks noEditPoints="1"/>
              </p:cNvSpPr>
              <p:nvPr/>
            </p:nvSpPr>
            <p:spPr bwMode="auto">
              <a:xfrm>
                <a:off x="-3797301" y="3475038"/>
                <a:ext cx="57150" cy="52388"/>
              </a:xfrm>
              <a:custGeom>
                <a:avLst/>
                <a:gdLst>
                  <a:gd name="T0" fmla="*/ 15 w 26"/>
                  <a:gd name="T1" fmla="*/ 24 h 24"/>
                  <a:gd name="T2" fmla="*/ 8 w 26"/>
                  <a:gd name="T3" fmla="*/ 22 h 24"/>
                  <a:gd name="T4" fmla="*/ 4 w 26"/>
                  <a:gd name="T5" fmla="*/ 6 h 24"/>
                  <a:gd name="T6" fmla="*/ 11 w 26"/>
                  <a:gd name="T7" fmla="*/ 1 h 24"/>
                  <a:gd name="T8" fmla="*/ 20 w 26"/>
                  <a:gd name="T9" fmla="*/ 3 h 24"/>
                  <a:gd name="T10" fmla="*/ 25 w 26"/>
                  <a:gd name="T11" fmla="*/ 10 h 24"/>
                  <a:gd name="T12" fmla="*/ 24 w 26"/>
                  <a:gd name="T13" fmla="*/ 19 h 24"/>
                  <a:gd name="T14" fmla="*/ 15 w 26"/>
                  <a:gd name="T15" fmla="*/ 24 h 24"/>
                  <a:gd name="T16" fmla="*/ 13 w 26"/>
                  <a:gd name="T17" fmla="*/ 9 h 24"/>
                  <a:gd name="T18" fmla="*/ 12 w 26"/>
                  <a:gd name="T19" fmla="*/ 9 h 24"/>
                  <a:gd name="T20" fmla="*/ 10 w 26"/>
                  <a:gd name="T21" fmla="*/ 10 h 24"/>
                  <a:gd name="T22" fmla="*/ 12 w 26"/>
                  <a:gd name="T23" fmla="*/ 15 h 24"/>
                  <a:gd name="T24" fmla="*/ 17 w 26"/>
                  <a:gd name="T25" fmla="*/ 14 h 24"/>
                  <a:gd name="T26" fmla="*/ 18 w 26"/>
                  <a:gd name="T27" fmla="*/ 12 h 24"/>
                  <a:gd name="T28" fmla="*/ 16 w 26"/>
                  <a:gd name="T29" fmla="*/ 9 h 24"/>
                  <a:gd name="T30" fmla="*/ 13 w 26"/>
                  <a:gd name="T3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5" y="24"/>
                    </a:moveTo>
                    <a:cubicBezTo>
                      <a:pt x="12" y="24"/>
                      <a:pt x="10" y="23"/>
                      <a:pt x="8" y="22"/>
                    </a:cubicBezTo>
                    <a:cubicBezTo>
                      <a:pt x="2" y="18"/>
                      <a:pt x="0" y="11"/>
                      <a:pt x="4" y="6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4" y="0"/>
                      <a:pt x="17" y="1"/>
                      <a:pt x="20" y="3"/>
                    </a:cubicBezTo>
                    <a:cubicBezTo>
                      <a:pt x="23" y="4"/>
                      <a:pt x="25" y="7"/>
                      <a:pt x="25" y="10"/>
                    </a:cubicBezTo>
                    <a:cubicBezTo>
                      <a:pt x="26" y="13"/>
                      <a:pt x="26" y="16"/>
                      <a:pt x="24" y="19"/>
                    </a:cubicBezTo>
                    <a:cubicBezTo>
                      <a:pt x="22" y="22"/>
                      <a:pt x="19" y="24"/>
                      <a:pt x="15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1"/>
                      <a:pt x="10" y="14"/>
                      <a:pt x="12" y="15"/>
                    </a:cubicBezTo>
                    <a:cubicBezTo>
                      <a:pt x="14" y="16"/>
                      <a:pt x="16" y="16"/>
                      <a:pt x="17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0" name="Freeform 299"/>
              <p:cNvSpPr>
                <a:spLocks noEditPoints="1"/>
              </p:cNvSpPr>
              <p:nvPr/>
            </p:nvSpPr>
            <p:spPr bwMode="auto">
              <a:xfrm>
                <a:off x="-3697289" y="3357563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2 w 26"/>
                  <a:gd name="T5" fmla="*/ 7 h 23"/>
                  <a:gd name="T6" fmla="*/ 13 w 26"/>
                  <a:gd name="T7" fmla="*/ 0 h 23"/>
                  <a:gd name="T8" fmla="*/ 17 w 26"/>
                  <a:gd name="T9" fmla="*/ 0 h 23"/>
                  <a:gd name="T10" fmla="*/ 24 w 26"/>
                  <a:gd name="T11" fmla="*/ 7 h 23"/>
                  <a:gd name="T12" fmla="*/ 25 w 26"/>
                  <a:gd name="T13" fmla="*/ 16 h 23"/>
                  <a:gd name="T14" fmla="*/ 14 w 26"/>
                  <a:gd name="T15" fmla="*/ 23 h 23"/>
                  <a:gd name="T16" fmla="*/ 13 w 26"/>
                  <a:gd name="T17" fmla="*/ 8 h 23"/>
                  <a:gd name="T18" fmla="*/ 9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3" y="20"/>
                      <a:pt x="0" y="13"/>
                      <a:pt x="2" y="7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0"/>
                    </a:cubicBezTo>
                    <a:cubicBezTo>
                      <a:pt x="20" y="1"/>
                      <a:pt x="23" y="4"/>
                      <a:pt x="24" y="7"/>
                    </a:cubicBezTo>
                    <a:cubicBezTo>
                      <a:pt x="26" y="9"/>
                      <a:pt x="26" y="13"/>
                      <a:pt x="25" y="16"/>
                    </a:cubicBezTo>
                    <a:cubicBezTo>
                      <a:pt x="23" y="20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2" y="15"/>
                      <a:pt x="13" y="15"/>
                      <a:pt x="14" y="15"/>
                    </a:cubicBezTo>
                    <a:cubicBezTo>
                      <a:pt x="15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6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1" name="Freeform 300"/>
              <p:cNvSpPr>
                <a:spLocks noEditPoints="1"/>
              </p:cNvSpPr>
              <p:nvPr/>
            </p:nvSpPr>
            <p:spPr bwMode="auto">
              <a:xfrm>
                <a:off x="-3708401" y="33877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8 w 25"/>
                  <a:gd name="T3" fmla="*/ 22 h 24"/>
                  <a:gd name="T4" fmla="*/ 2 w 25"/>
                  <a:gd name="T5" fmla="*/ 16 h 24"/>
                  <a:gd name="T6" fmla="*/ 1 w 25"/>
                  <a:gd name="T7" fmla="*/ 7 h 24"/>
                  <a:gd name="T8" fmla="*/ 12 w 25"/>
                  <a:gd name="T9" fmla="*/ 0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17 w 25"/>
                  <a:gd name="T17" fmla="*/ 23 h 24"/>
                  <a:gd name="T18" fmla="*/ 13 w 25"/>
                  <a:gd name="T19" fmla="*/ 24 h 24"/>
                  <a:gd name="T20" fmla="*/ 12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1 w 25"/>
                  <a:gd name="T27" fmla="*/ 15 h 24"/>
                  <a:gd name="T28" fmla="*/ 14 w 25"/>
                  <a:gd name="T29" fmla="*/ 15 h 24"/>
                  <a:gd name="T30" fmla="*/ 16 w 25"/>
                  <a:gd name="T31" fmla="*/ 13 h 24"/>
                  <a:gd name="T32" fmla="*/ 16 w 25"/>
                  <a:gd name="T33" fmla="*/ 11 h 24"/>
                  <a:gd name="T34" fmla="*/ 14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3"/>
                      <a:pt x="8" y="22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0" y="22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5"/>
                      <a:pt x="16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2" name="Freeform 301"/>
              <p:cNvSpPr>
                <a:spLocks noEditPoints="1"/>
              </p:cNvSpPr>
              <p:nvPr/>
            </p:nvSpPr>
            <p:spPr bwMode="auto">
              <a:xfrm>
                <a:off x="-3721101" y="341788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6 h 24"/>
                  <a:gd name="T6" fmla="*/ 0 w 25"/>
                  <a:gd name="T7" fmla="*/ 11 h 24"/>
                  <a:gd name="T8" fmla="*/ 1 w 25"/>
                  <a:gd name="T9" fmla="*/ 7 h 24"/>
                  <a:gd name="T10" fmla="*/ 12 w 25"/>
                  <a:gd name="T11" fmla="*/ 0 h 24"/>
                  <a:gd name="T12" fmla="*/ 17 w 25"/>
                  <a:gd name="T13" fmla="*/ 1 h 24"/>
                  <a:gd name="T14" fmla="*/ 24 w 25"/>
                  <a:gd name="T15" fmla="*/ 8 h 24"/>
                  <a:gd name="T16" fmla="*/ 23 w 25"/>
                  <a:gd name="T17" fmla="*/ 17 h 24"/>
                  <a:gd name="T18" fmla="*/ 21 w 25"/>
                  <a:gd name="T19" fmla="*/ 21 h 24"/>
                  <a:gd name="T20" fmla="*/ 16 w 25"/>
                  <a:gd name="T21" fmla="*/ 23 h 24"/>
                  <a:gd name="T22" fmla="*/ 13 w 25"/>
                  <a:gd name="T23" fmla="*/ 24 h 24"/>
                  <a:gd name="T24" fmla="*/ 12 w 25"/>
                  <a:gd name="T25" fmla="*/ 8 h 24"/>
                  <a:gd name="T26" fmla="*/ 9 w 25"/>
                  <a:gd name="T27" fmla="*/ 10 h 24"/>
                  <a:gd name="T28" fmla="*/ 9 w 25"/>
                  <a:gd name="T29" fmla="*/ 11 h 24"/>
                  <a:gd name="T30" fmla="*/ 9 w 25"/>
                  <a:gd name="T31" fmla="*/ 13 h 24"/>
                  <a:gd name="T32" fmla="*/ 11 w 25"/>
                  <a:gd name="T33" fmla="*/ 15 h 24"/>
                  <a:gd name="T34" fmla="*/ 14 w 25"/>
                  <a:gd name="T35" fmla="*/ 15 h 24"/>
                  <a:gd name="T36" fmla="*/ 15 w 25"/>
                  <a:gd name="T37" fmla="*/ 15 h 24"/>
                  <a:gd name="T38" fmla="*/ 16 w 25"/>
                  <a:gd name="T39" fmla="*/ 14 h 24"/>
                  <a:gd name="T40" fmla="*/ 16 w 25"/>
                  <a:gd name="T41" fmla="*/ 11 h 24"/>
                  <a:gd name="T42" fmla="*/ 14 w 25"/>
                  <a:gd name="T43" fmla="*/ 8 h 24"/>
                  <a:gd name="T44" fmla="*/ 12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8"/>
                      <a:pt x="1" y="16"/>
                    </a:cubicBezTo>
                    <a:cubicBezTo>
                      <a:pt x="1" y="14"/>
                      <a:pt x="0" y="13"/>
                      <a:pt x="0" y="11"/>
                    </a:cubicBezTo>
                    <a:cubicBezTo>
                      <a:pt x="0" y="10"/>
                      <a:pt x="1" y="8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3" y="5"/>
                      <a:pt x="24" y="8"/>
                    </a:cubicBezTo>
                    <a:cubicBezTo>
                      <a:pt x="25" y="11"/>
                      <a:pt x="25" y="14"/>
                      <a:pt x="23" y="17"/>
                    </a:cubicBezTo>
                    <a:cubicBezTo>
                      <a:pt x="23" y="18"/>
                      <a:pt x="22" y="20"/>
                      <a:pt x="21" y="21"/>
                    </a:cubicBezTo>
                    <a:cubicBezTo>
                      <a:pt x="19" y="22"/>
                      <a:pt x="18" y="23"/>
                      <a:pt x="16" y="23"/>
                    </a:cubicBezTo>
                    <a:cubicBezTo>
                      <a:pt x="15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3" name="Freeform 302"/>
              <p:cNvSpPr>
                <a:spLocks noEditPoints="1"/>
              </p:cNvSpPr>
              <p:nvPr/>
            </p:nvSpPr>
            <p:spPr bwMode="auto">
              <a:xfrm>
                <a:off x="-3738564" y="3448050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2 h 23"/>
                  <a:gd name="T4" fmla="*/ 3 w 26"/>
                  <a:gd name="T5" fmla="*/ 6 h 23"/>
                  <a:gd name="T6" fmla="*/ 13 w 26"/>
                  <a:gd name="T7" fmla="*/ 0 h 23"/>
                  <a:gd name="T8" fmla="*/ 19 w 26"/>
                  <a:gd name="T9" fmla="*/ 1 h 23"/>
                  <a:gd name="T10" fmla="*/ 25 w 26"/>
                  <a:gd name="T11" fmla="*/ 8 h 23"/>
                  <a:gd name="T12" fmla="*/ 24 w 26"/>
                  <a:gd name="T13" fmla="*/ 17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5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2"/>
                    </a:cubicBezTo>
                    <a:cubicBezTo>
                      <a:pt x="2" y="18"/>
                      <a:pt x="0" y="12"/>
                      <a:pt x="3" y="6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3" y="21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1"/>
                      <a:pt x="10" y="14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3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4" name="Freeform 303"/>
              <p:cNvSpPr>
                <a:spLocks noEditPoints="1"/>
              </p:cNvSpPr>
              <p:nvPr/>
            </p:nvSpPr>
            <p:spPr bwMode="auto">
              <a:xfrm>
                <a:off x="-3754439" y="3475038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7 w 26"/>
                  <a:gd name="T3" fmla="*/ 22 h 24"/>
                  <a:gd name="T4" fmla="*/ 3 w 26"/>
                  <a:gd name="T5" fmla="*/ 6 h 24"/>
                  <a:gd name="T6" fmla="*/ 13 w 26"/>
                  <a:gd name="T7" fmla="*/ 0 h 24"/>
                  <a:gd name="T8" fmla="*/ 19 w 26"/>
                  <a:gd name="T9" fmla="*/ 2 h 24"/>
                  <a:gd name="T10" fmla="*/ 25 w 26"/>
                  <a:gd name="T11" fmla="*/ 9 h 24"/>
                  <a:gd name="T12" fmla="*/ 24 w 26"/>
                  <a:gd name="T13" fmla="*/ 18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10 h 24"/>
                  <a:gd name="T20" fmla="*/ 11 w 26"/>
                  <a:gd name="T21" fmla="*/ 15 h 24"/>
                  <a:gd name="T22" fmla="*/ 14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5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1" y="18"/>
                      <a:pt x="0" y="11"/>
                      <a:pt x="3" y="6"/>
                    </a:cubicBezTo>
                    <a:cubicBezTo>
                      <a:pt x="5" y="2"/>
                      <a:pt x="8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2"/>
                      <a:pt x="18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9" y="14"/>
                      <a:pt x="11" y="15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5" name="Freeform 304"/>
              <p:cNvSpPr>
                <a:spLocks noEditPoints="1"/>
              </p:cNvSpPr>
              <p:nvPr/>
            </p:nvSpPr>
            <p:spPr bwMode="auto">
              <a:xfrm>
                <a:off x="-3671889" y="338296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9 w 26"/>
                  <a:gd name="T3" fmla="*/ 24 h 25"/>
                  <a:gd name="T4" fmla="*/ 2 w 26"/>
                  <a:gd name="T5" fmla="*/ 8 h 25"/>
                  <a:gd name="T6" fmla="*/ 14 w 26"/>
                  <a:gd name="T7" fmla="*/ 0 h 25"/>
                  <a:gd name="T8" fmla="*/ 18 w 26"/>
                  <a:gd name="T9" fmla="*/ 1 h 25"/>
                  <a:gd name="T10" fmla="*/ 25 w 26"/>
                  <a:gd name="T11" fmla="*/ 8 h 25"/>
                  <a:gd name="T12" fmla="*/ 25 w 26"/>
                  <a:gd name="T13" fmla="*/ 17 h 25"/>
                  <a:gd name="T14" fmla="*/ 14 w 26"/>
                  <a:gd name="T15" fmla="*/ 25 h 25"/>
                  <a:gd name="T16" fmla="*/ 14 w 26"/>
                  <a:gd name="T17" fmla="*/ 9 h 25"/>
                  <a:gd name="T18" fmla="*/ 10 w 26"/>
                  <a:gd name="T19" fmla="*/ 11 h 25"/>
                  <a:gd name="T20" fmla="*/ 12 w 26"/>
                  <a:gd name="T21" fmla="*/ 16 h 25"/>
                  <a:gd name="T22" fmla="*/ 17 w 26"/>
                  <a:gd name="T23" fmla="*/ 14 h 25"/>
                  <a:gd name="T24" fmla="*/ 17 w 26"/>
                  <a:gd name="T25" fmla="*/ 11 h 25"/>
                  <a:gd name="T26" fmla="*/ 15 w 26"/>
                  <a:gd name="T27" fmla="*/ 9 h 25"/>
                  <a:gd name="T28" fmla="*/ 14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1" y="24"/>
                      <a:pt x="9" y="24"/>
                    </a:cubicBezTo>
                    <a:cubicBezTo>
                      <a:pt x="3" y="21"/>
                      <a:pt x="0" y="14"/>
                      <a:pt x="2" y="8"/>
                    </a:cubicBezTo>
                    <a:cubicBezTo>
                      <a:pt x="4" y="4"/>
                      <a:pt x="9" y="0"/>
                      <a:pt x="14" y="0"/>
                    </a:cubicBezTo>
                    <a:cubicBezTo>
                      <a:pt x="15" y="0"/>
                      <a:pt x="17" y="1"/>
                      <a:pt x="18" y="1"/>
                    </a:cubicBezTo>
                    <a:cubicBezTo>
                      <a:pt x="21" y="2"/>
                      <a:pt x="23" y="5"/>
                      <a:pt x="25" y="8"/>
                    </a:cubicBezTo>
                    <a:cubicBezTo>
                      <a:pt x="26" y="10"/>
                      <a:pt x="26" y="14"/>
                      <a:pt x="25" y="17"/>
                    </a:cubicBezTo>
                    <a:cubicBezTo>
                      <a:pt x="23" y="22"/>
                      <a:pt x="19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2" y="9"/>
                      <a:pt x="10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7"/>
                      <a:pt x="17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6" name="Freeform 305"/>
              <p:cNvSpPr>
                <a:spLocks noEditPoints="1"/>
              </p:cNvSpPr>
              <p:nvPr/>
            </p:nvSpPr>
            <p:spPr bwMode="auto">
              <a:xfrm>
                <a:off x="-3684589" y="341471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8 w 26"/>
                  <a:gd name="T3" fmla="*/ 23 h 25"/>
                  <a:gd name="T4" fmla="*/ 2 w 26"/>
                  <a:gd name="T5" fmla="*/ 7 h 25"/>
                  <a:gd name="T6" fmla="*/ 9 w 26"/>
                  <a:gd name="T7" fmla="*/ 1 h 25"/>
                  <a:gd name="T8" fmla="*/ 18 w 26"/>
                  <a:gd name="T9" fmla="*/ 1 h 25"/>
                  <a:gd name="T10" fmla="*/ 25 w 26"/>
                  <a:gd name="T11" fmla="*/ 8 h 25"/>
                  <a:gd name="T12" fmla="*/ 25 w 26"/>
                  <a:gd name="T13" fmla="*/ 17 h 25"/>
                  <a:gd name="T14" fmla="*/ 14 w 26"/>
                  <a:gd name="T15" fmla="*/ 25 h 25"/>
                  <a:gd name="T16" fmla="*/ 14 w 26"/>
                  <a:gd name="T17" fmla="*/ 8 h 25"/>
                  <a:gd name="T18" fmla="*/ 12 w 26"/>
                  <a:gd name="T19" fmla="*/ 9 h 25"/>
                  <a:gd name="T20" fmla="*/ 10 w 26"/>
                  <a:gd name="T21" fmla="*/ 11 h 25"/>
                  <a:gd name="T22" fmla="*/ 12 w 26"/>
                  <a:gd name="T23" fmla="*/ 16 h 25"/>
                  <a:gd name="T24" fmla="*/ 17 w 26"/>
                  <a:gd name="T25" fmla="*/ 14 h 25"/>
                  <a:gd name="T26" fmla="*/ 17 w 26"/>
                  <a:gd name="T27" fmla="*/ 11 h 25"/>
                  <a:gd name="T28" fmla="*/ 15 w 26"/>
                  <a:gd name="T29" fmla="*/ 9 h 25"/>
                  <a:gd name="T30" fmla="*/ 14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0" y="24"/>
                      <a:pt x="8" y="23"/>
                    </a:cubicBezTo>
                    <a:cubicBezTo>
                      <a:pt x="2" y="20"/>
                      <a:pt x="0" y="13"/>
                      <a:pt x="2" y="7"/>
                    </a:cubicBezTo>
                    <a:cubicBezTo>
                      <a:pt x="4" y="5"/>
                      <a:pt x="6" y="2"/>
                      <a:pt x="9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3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5" y="17"/>
                    </a:cubicBezTo>
                    <a:cubicBezTo>
                      <a:pt x="23" y="22"/>
                      <a:pt x="18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2" y="9"/>
                    </a:cubicBezTo>
                    <a:cubicBezTo>
                      <a:pt x="11" y="9"/>
                      <a:pt x="10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9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7" name="Freeform 306"/>
              <p:cNvSpPr>
                <a:spLocks noEditPoints="1"/>
              </p:cNvSpPr>
              <p:nvPr/>
            </p:nvSpPr>
            <p:spPr bwMode="auto">
              <a:xfrm>
                <a:off x="-3700464" y="3444875"/>
                <a:ext cx="57150" cy="53975"/>
              </a:xfrm>
              <a:custGeom>
                <a:avLst/>
                <a:gdLst>
                  <a:gd name="T0" fmla="*/ 14 w 26"/>
                  <a:gd name="T1" fmla="*/ 25 h 25"/>
                  <a:gd name="T2" fmla="*/ 8 w 26"/>
                  <a:gd name="T3" fmla="*/ 24 h 25"/>
                  <a:gd name="T4" fmla="*/ 3 w 26"/>
                  <a:gd name="T5" fmla="*/ 7 h 25"/>
                  <a:gd name="T6" fmla="*/ 10 w 26"/>
                  <a:gd name="T7" fmla="*/ 2 h 25"/>
                  <a:gd name="T8" fmla="*/ 19 w 26"/>
                  <a:gd name="T9" fmla="*/ 2 h 25"/>
                  <a:gd name="T10" fmla="*/ 25 w 26"/>
                  <a:gd name="T11" fmla="*/ 9 h 25"/>
                  <a:gd name="T12" fmla="*/ 24 w 26"/>
                  <a:gd name="T13" fmla="*/ 18 h 25"/>
                  <a:gd name="T14" fmla="*/ 14 w 26"/>
                  <a:gd name="T15" fmla="*/ 25 h 25"/>
                  <a:gd name="T16" fmla="*/ 14 w 26"/>
                  <a:gd name="T17" fmla="*/ 9 h 25"/>
                  <a:gd name="T18" fmla="*/ 12 w 26"/>
                  <a:gd name="T19" fmla="*/ 9 h 25"/>
                  <a:gd name="T20" fmla="*/ 10 w 26"/>
                  <a:gd name="T21" fmla="*/ 11 h 25"/>
                  <a:gd name="T22" fmla="*/ 12 w 26"/>
                  <a:gd name="T23" fmla="*/ 16 h 25"/>
                  <a:gd name="T24" fmla="*/ 17 w 26"/>
                  <a:gd name="T25" fmla="*/ 15 h 25"/>
                  <a:gd name="T26" fmla="*/ 18 w 26"/>
                  <a:gd name="T27" fmla="*/ 12 h 25"/>
                  <a:gd name="T28" fmla="*/ 15 w 26"/>
                  <a:gd name="T29" fmla="*/ 9 h 25"/>
                  <a:gd name="T30" fmla="*/ 14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0" y="25"/>
                      <a:pt x="8" y="24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4" y="5"/>
                      <a:pt x="7" y="3"/>
                      <a:pt x="10" y="2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2" y="22"/>
                      <a:pt x="18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3" y="9"/>
                      <a:pt x="12" y="9"/>
                    </a:cubicBezTo>
                    <a:cubicBezTo>
                      <a:pt x="12" y="9"/>
                      <a:pt x="11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8"/>
                      <a:pt x="16" y="17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8" name="Freeform 307"/>
              <p:cNvSpPr>
                <a:spLocks noEditPoints="1"/>
              </p:cNvSpPr>
              <p:nvPr/>
            </p:nvSpPr>
            <p:spPr bwMode="auto">
              <a:xfrm>
                <a:off x="-3717926" y="3478213"/>
                <a:ext cx="58738" cy="50800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3 w 27"/>
                  <a:gd name="T5" fmla="*/ 6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4 w 27"/>
                  <a:gd name="T15" fmla="*/ 24 h 24"/>
                  <a:gd name="T16" fmla="*/ 14 w 27"/>
                  <a:gd name="T17" fmla="*/ 8 h 24"/>
                  <a:gd name="T18" fmla="*/ 10 w 27"/>
                  <a:gd name="T19" fmla="*/ 10 h 24"/>
                  <a:gd name="T20" fmla="*/ 12 w 27"/>
                  <a:gd name="T21" fmla="*/ 16 h 24"/>
                  <a:gd name="T22" fmla="*/ 18 w 27"/>
                  <a:gd name="T23" fmla="*/ 14 h 24"/>
                  <a:gd name="T24" fmla="*/ 18 w 27"/>
                  <a:gd name="T25" fmla="*/ 11 h 24"/>
                  <a:gd name="T26" fmla="*/ 16 w 27"/>
                  <a:gd name="T27" fmla="*/ 9 h 24"/>
                  <a:gd name="T28" fmla="*/ 14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2" y="19"/>
                      <a:pt x="0" y="12"/>
                      <a:pt x="3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1"/>
                    </a:cubicBezTo>
                    <a:cubicBezTo>
                      <a:pt x="23" y="3"/>
                      <a:pt x="25" y="6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2" y="22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0" y="10"/>
                    </a:cubicBezTo>
                    <a:cubicBezTo>
                      <a:pt x="9" y="12"/>
                      <a:pt x="10" y="14"/>
                      <a:pt x="12" y="16"/>
                    </a:cubicBezTo>
                    <a:cubicBezTo>
                      <a:pt x="14" y="17"/>
                      <a:pt x="17" y="16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09" name="Freeform 308"/>
              <p:cNvSpPr>
                <a:spLocks noEditPoints="1"/>
              </p:cNvSpPr>
              <p:nvPr/>
            </p:nvSpPr>
            <p:spPr bwMode="auto">
              <a:xfrm>
                <a:off x="-3643314" y="34131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8 w 25"/>
                  <a:gd name="T3" fmla="*/ 24 h 25"/>
                  <a:gd name="T4" fmla="*/ 1 w 25"/>
                  <a:gd name="T5" fmla="*/ 17 h 25"/>
                  <a:gd name="T6" fmla="*/ 1 w 25"/>
                  <a:gd name="T7" fmla="*/ 8 h 25"/>
                  <a:gd name="T8" fmla="*/ 13 w 25"/>
                  <a:gd name="T9" fmla="*/ 0 h 25"/>
                  <a:gd name="T10" fmla="*/ 17 w 25"/>
                  <a:gd name="T11" fmla="*/ 1 h 25"/>
                  <a:gd name="T12" fmla="*/ 24 w 25"/>
                  <a:gd name="T13" fmla="*/ 7 h 25"/>
                  <a:gd name="T14" fmla="*/ 24 w 25"/>
                  <a:gd name="T15" fmla="*/ 17 h 25"/>
                  <a:gd name="T16" fmla="*/ 17 w 25"/>
                  <a:gd name="T17" fmla="*/ 24 h 25"/>
                  <a:gd name="T18" fmla="*/ 12 w 25"/>
                  <a:gd name="T19" fmla="*/ 25 h 25"/>
                  <a:gd name="T20" fmla="*/ 13 w 25"/>
                  <a:gd name="T21" fmla="*/ 8 h 25"/>
                  <a:gd name="T22" fmla="*/ 9 w 25"/>
                  <a:gd name="T23" fmla="*/ 11 h 25"/>
                  <a:gd name="T24" fmla="*/ 9 w 25"/>
                  <a:gd name="T25" fmla="*/ 14 h 25"/>
                  <a:gd name="T26" fmla="*/ 11 w 25"/>
                  <a:gd name="T27" fmla="*/ 16 h 25"/>
                  <a:gd name="T28" fmla="*/ 14 w 25"/>
                  <a:gd name="T29" fmla="*/ 16 h 25"/>
                  <a:gd name="T30" fmla="*/ 16 w 25"/>
                  <a:gd name="T31" fmla="*/ 14 h 25"/>
                  <a:gd name="T32" fmla="*/ 16 w 25"/>
                  <a:gd name="T33" fmla="*/ 10 h 25"/>
                  <a:gd name="T34" fmla="*/ 14 w 25"/>
                  <a:gd name="T35" fmla="*/ 8 h 25"/>
                  <a:gd name="T36" fmla="*/ 13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9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4"/>
                      <a:pt x="24" y="17"/>
                    </a:cubicBezTo>
                    <a:cubicBezTo>
                      <a:pt x="23" y="20"/>
                      <a:pt x="20" y="22"/>
                      <a:pt x="17" y="24"/>
                    </a:cubicBezTo>
                    <a:cubicBezTo>
                      <a:pt x="16" y="24"/>
                      <a:pt x="14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1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3" y="17"/>
                      <a:pt x="14" y="16"/>
                    </a:cubicBezTo>
                    <a:cubicBezTo>
                      <a:pt x="14" y="16"/>
                      <a:pt x="16" y="15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0" name="Freeform 309"/>
              <p:cNvSpPr>
                <a:spLocks noEditPoints="1"/>
              </p:cNvSpPr>
              <p:nvPr/>
            </p:nvSpPr>
            <p:spPr bwMode="auto">
              <a:xfrm>
                <a:off x="-3627439" y="3451225"/>
                <a:ext cx="82550" cy="84138"/>
              </a:xfrm>
              <a:custGeom>
                <a:avLst/>
                <a:gdLst>
                  <a:gd name="T0" fmla="*/ 17 w 38"/>
                  <a:gd name="T1" fmla="*/ 39 h 39"/>
                  <a:gd name="T2" fmla="*/ 10 w 38"/>
                  <a:gd name="T3" fmla="*/ 37 h 39"/>
                  <a:gd name="T4" fmla="*/ 1 w 38"/>
                  <a:gd name="T5" fmla="*/ 26 h 39"/>
                  <a:gd name="T6" fmla="*/ 0 w 38"/>
                  <a:gd name="T7" fmla="*/ 19 h 39"/>
                  <a:gd name="T8" fmla="*/ 1 w 38"/>
                  <a:gd name="T9" fmla="*/ 15 h 39"/>
                  <a:gd name="T10" fmla="*/ 2 w 38"/>
                  <a:gd name="T11" fmla="*/ 12 h 39"/>
                  <a:gd name="T12" fmla="*/ 20 w 38"/>
                  <a:gd name="T13" fmla="*/ 0 h 39"/>
                  <a:gd name="T14" fmla="*/ 27 w 38"/>
                  <a:gd name="T15" fmla="*/ 1 h 39"/>
                  <a:gd name="T16" fmla="*/ 36 w 38"/>
                  <a:gd name="T17" fmla="*/ 11 h 39"/>
                  <a:gd name="T18" fmla="*/ 35 w 38"/>
                  <a:gd name="T19" fmla="*/ 27 h 39"/>
                  <a:gd name="T20" fmla="*/ 33 w 38"/>
                  <a:gd name="T21" fmla="*/ 31 h 39"/>
                  <a:gd name="T22" fmla="*/ 33 w 38"/>
                  <a:gd name="T23" fmla="*/ 31 h 39"/>
                  <a:gd name="T24" fmla="*/ 30 w 38"/>
                  <a:gd name="T25" fmla="*/ 34 h 39"/>
                  <a:gd name="T26" fmla="*/ 24 w 38"/>
                  <a:gd name="T27" fmla="*/ 38 h 39"/>
                  <a:gd name="T28" fmla="*/ 17 w 38"/>
                  <a:gd name="T29" fmla="*/ 39 h 39"/>
                  <a:gd name="T30" fmla="*/ 20 w 38"/>
                  <a:gd name="T31" fmla="*/ 8 h 39"/>
                  <a:gd name="T32" fmla="*/ 9 w 38"/>
                  <a:gd name="T33" fmla="*/ 15 h 39"/>
                  <a:gd name="T34" fmla="*/ 9 w 38"/>
                  <a:gd name="T35" fmla="*/ 17 h 39"/>
                  <a:gd name="T36" fmla="*/ 9 w 38"/>
                  <a:gd name="T37" fmla="*/ 17 h 39"/>
                  <a:gd name="T38" fmla="*/ 8 w 38"/>
                  <a:gd name="T39" fmla="*/ 19 h 39"/>
                  <a:gd name="T40" fmla="*/ 8 w 38"/>
                  <a:gd name="T41" fmla="*/ 24 h 39"/>
                  <a:gd name="T42" fmla="*/ 13 w 38"/>
                  <a:gd name="T43" fmla="*/ 30 h 39"/>
                  <a:gd name="T44" fmla="*/ 21 w 38"/>
                  <a:gd name="T45" fmla="*/ 30 h 39"/>
                  <a:gd name="T46" fmla="*/ 25 w 38"/>
                  <a:gd name="T47" fmla="*/ 28 h 39"/>
                  <a:gd name="T48" fmla="*/ 27 w 38"/>
                  <a:gd name="T49" fmla="*/ 26 h 39"/>
                  <a:gd name="T50" fmla="*/ 28 w 38"/>
                  <a:gd name="T51" fmla="*/ 24 h 39"/>
                  <a:gd name="T52" fmla="*/ 28 w 38"/>
                  <a:gd name="T53" fmla="*/ 14 h 39"/>
                  <a:gd name="T54" fmla="*/ 23 w 38"/>
                  <a:gd name="T55" fmla="*/ 9 h 39"/>
                  <a:gd name="T56" fmla="*/ 20 w 38"/>
                  <a:gd name="T57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8" h="39">
                    <a:moveTo>
                      <a:pt x="17" y="39"/>
                    </a:moveTo>
                    <a:cubicBezTo>
                      <a:pt x="15" y="39"/>
                      <a:pt x="12" y="38"/>
                      <a:pt x="10" y="37"/>
                    </a:cubicBezTo>
                    <a:cubicBezTo>
                      <a:pt x="5" y="35"/>
                      <a:pt x="2" y="31"/>
                      <a:pt x="1" y="26"/>
                    </a:cubicBezTo>
                    <a:cubicBezTo>
                      <a:pt x="0" y="24"/>
                      <a:pt x="0" y="21"/>
                      <a:pt x="0" y="19"/>
                    </a:cubicBezTo>
                    <a:cubicBezTo>
                      <a:pt x="0" y="18"/>
                      <a:pt x="0" y="16"/>
                      <a:pt x="1" y="15"/>
                    </a:cubicBezTo>
                    <a:cubicBezTo>
                      <a:pt x="1" y="14"/>
                      <a:pt x="1" y="13"/>
                      <a:pt x="2" y="12"/>
                    </a:cubicBezTo>
                    <a:cubicBezTo>
                      <a:pt x="5" y="5"/>
                      <a:pt x="12" y="0"/>
                      <a:pt x="20" y="0"/>
                    </a:cubicBezTo>
                    <a:cubicBezTo>
                      <a:pt x="22" y="0"/>
                      <a:pt x="24" y="0"/>
                      <a:pt x="27" y="1"/>
                    </a:cubicBezTo>
                    <a:cubicBezTo>
                      <a:pt x="31" y="3"/>
                      <a:pt x="34" y="6"/>
                      <a:pt x="36" y="11"/>
                    </a:cubicBezTo>
                    <a:cubicBezTo>
                      <a:pt x="38" y="16"/>
                      <a:pt x="38" y="22"/>
                      <a:pt x="35" y="27"/>
                    </a:cubicBezTo>
                    <a:cubicBezTo>
                      <a:pt x="35" y="28"/>
                      <a:pt x="34" y="30"/>
                      <a:pt x="33" y="31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2" y="32"/>
                      <a:pt x="31" y="33"/>
                      <a:pt x="30" y="34"/>
                    </a:cubicBezTo>
                    <a:cubicBezTo>
                      <a:pt x="29" y="35"/>
                      <a:pt x="26" y="37"/>
                      <a:pt x="24" y="38"/>
                    </a:cubicBezTo>
                    <a:cubicBezTo>
                      <a:pt x="22" y="39"/>
                      <a:pt x="20" y="39"/>
                      <a:pt x="17" y="39"/>
                    </a:cubicBezTo>
                    <a:close/>
                    <a:moveTo>
                      <a:pt x="20" y="8"/>
                    </a:moveTo>
                    <a:cubicBezTo>
                      <a:pt x="15" y="8"/>
                      <a:pt x="11" y="11"/>
                      <a:pt x="9" y="15"/>
                    </a:cubicBezTo>
                    <a:cubicBezTo>
                      <a:pt x="9" y="16"/>
                      <a:pt x="9" y="16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8" y="18"/>
                      <a:pt x="8" y="19"/>
                      <a:pt x="8" y="19"/>
                    </a:cubicBezTo>
                    <a:cubicBezTo>
                      <a:pt x="8" y="21"/>
                      <a:pt x="8" y="22"/>
                      <a:pt x="8" y="24"/>
                    </a:cubicBezTo>
                    <a:cubicBezTo>
                      <a:pt x="9" y="26"/>
                      <a:pt x="11" y="29"/>
                      <a:pt x="13" y="30"/>
                    </a:cubicBezTo>
                    <a:cubicBezTo>
                      <a:pt x="16" y="31"/>
                      <a:pt x="18" y="31"/>
                      <a:pt x="21" y="30"/>
                    </a:cubicBezTo>
                    <a:cubicBezTo>
                      <a:pt x="22" y="30"/>
                      <a:pt x="24" y="29"/>
                      <a:pt x="25" y="28"/>
                    </a:cubicBezTo>
                    <a:cubicBezTo>
                      <a:pt x="26" y="27"/>
                      <a:pt x="26" y="27"/>
                      <a:pt x="27" y="26"/>
                    </a:cubicBezTo>
                    <a:cubicBezTo>
                      <a:pt x="27" y="25"/>
                      <a:pt x="27" y="25"/>
                      <a:pt x="28" y="24"/>
                    </a:cubicBezTo>
                    <a:cubicBezTo>
                      <a:pt x="29" y="20"/>
                      <a:pt x="29" y="17"/>
                      <a:pt x="28" y="14"/>
                    </a:cubicBezTo>
                    <a:cubicBezTo>
                      <a:pt x="28" y="12"/>
                      <a:pt x="26" y="10"/>
                      <a:pt x="23" y="9"/>
                    </a:cubicBezTo>
                    <a:cubicBezTo>
                      <a:pt x="22" y="8"/>
                      <a:pt x="21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1" name="Freeform 310"/>
              <p:cNvSpPr>
                <a:spLocks noEditPoints="1"/>
              </p:cNvSpPr>
              <p:nvPr/>
            </p:nvSpPr>
            <p:spPr bwMode="auto">
              <a:xfrm>
                <a:off x="-3657601" y="3444875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6 w 24"/>
                  <a:gd name="T3" fmla="*/ 24 h 25"/>
                  <a:gd name="T4" fmla="*/ 0 w 24"/>
                  <a:gd name="T5" fmla="*/ 17 h 25"/>
                  <a:gd name="T6" fmla="*/ 0 w 24"/>
                  <a:gd name="T7" fmla="*/ 12 h 25"/>
                  <a:gd name="T8" fmla="*/ 1 w 24"/>
                  <a:gd name="T9" fmla="*/ 7 h 25"/>
                  <a:gd name="T10" fmla="*/ 12 w 24"/>
                  <a:gd name="T11" fmla="*/ 0 h 25"/>
                  <a:gd name="T12" fmla="*/ 17 w 24"/>
                  <a:gd name="T13" fmla="*/ 1 h 25"/>
                  <a:gd name="T14" fmla="*/ 23 w 24"/>
                  <a:gd name="T15" fmla="*/ 8 h 25"/>
                  <a:gd name="T16" fmla="*/ 23 w 24"/>
                  <a:gd name="T17" fmla="*/ 18 h 25"/>
                  <a:gd name="T18" fmla="*/ 20 w 24"/>
                  <a:gd name="T19" fmla="*/ 22 h 25"/>
                  <a:gd name="T20" fmla="*/ 16 w 24"/>
                  <a:gd name="T21" fmla="*/ 24 h 25"/>
                  <a:gd name="T22" fmla="*/ 12 w 24"/>
                  <a:gd name="T23" fmla="*/ 25 h 25"/>
                  <a:gd name="T24" fmla="*/ 12 w 24"/>
                  <a:gd name="T25" fmla="*/ 8 h 25"/>
                  <a:gd name="T26" fmla="*/ 8 w 24"/>
                  <a:gd name="T27" fmla="*/ 11 h 25"/>
                  <a:gd name="T28" fmla="*/ 8 w 24"/>
                  <a:gd name="T29" fmla="*/ 13 h 25"/>
                  <a:gd name="T30" fmla="*/ 8 w 24"/>
                  <a:gd name="T31" fmla="*/ 14 h 25"/>
                  <a:gd name="T32" fmla="*/ 10 w 24"/>
                  <a:gd name="T33" fmla="*/ 17 h 25"/>
                  <a:gd name="T34" fmla="*/ 13 w 24"/>
                  <a:gd name="T35" fmla="*/ 17 h 25"/>
                  <a:gd name="T36" fmla="*/ 14 w 24"/>
                  <a:gd name="T37" fmla="*/ 16 h 25"/>
                  <a:gd name="T38" fmla="*/ 15 w 24"/>
                  <a:gd name="T39" fmla="*/ 14 h 25"/>
                  <a:gd name="T40" fmla="*/ 16 w 24"/>
                  <a:gd name="T41" fmla="*/ 11 h 25"/>
                  <a:gd name="T42" fmla="*/ 14 w 24"/>
                  <a:gd name="T43" fmla="*/ 9 h 25"/>
                  <a:gd name="T44" fmla="*/ 12 w 24"/>
                  <a:gd name="T4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0" y="25"/>
                      <a:pt x="8" y="25"/>
                      <a:pt x="6" y="24"/>
                    </a:cubicBezTo>
                    <a:cubicBezTo>
                      <a:pt x="3" y="22"/>
                      <a:pt x="1" y="20"/>
                      <a:pt x="0" y="17"/>
                    </a:cubicBezTo>
                    <a:cubicBezTo>
                      <a:pt x="0" y="15"/>
                      <a:pt x="0" y="14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1"/>
                      <a:pt x="17" y="1"/>
                    </a:cubicBezTo>
                    <a:cubicBezTo>
                      <a:pt x="20" y="2"/>
                      <a:pt x="22" y="5"/>
                      <a:pt x="23" y="8"/>
                    </a:cubicBezTo>
                    <a:cubicBezTo>
                      <a:pt x="24" y="11"/>
                      <a:pt x="24" y="15"/>
                      <a:pt x="23" y="18"/>
                    </a:cubicBezTo>
                    <a:cubicBezTo>
                      <a:pt x="22" y="19"/>
                      <a:pt x="21" y="21"/>
                      <a:pt x="20" y="22"/>
                    </a:cubicBezTo>
                    <a:cubicBezTo>
                      <a:pt x="19" y="23"/>
                      <a:pt x="17" y="24"/>
                      <a:pt x="16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8" y="15"/>
                      <a:pt x="9" y="16"/>
                      <a:pt x="10" y="17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5"/>
                      <a:pt x="15" y="15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2" name="Freeform 311"/>
              <p:cNvSpPr>
                <a:spLocks noEditPoints="1"/>
              </p:cNvSpPr>
              <p:nvPr/>
            </p:nvSpPr>
            <p:spPr bwMode="auto">
              <a:xfrm>
                <a:off x="-3678239" y="3478213"/>
                <a:ext cx="57150" cy="52388"/>
              </a:xfrm>
              <a:custGeom>
                <a:avLst/>
                <a:gdLst>
                  <a:gd name="T0" fmla="*/ 14 w 27"/>
                  <a:gd name="T1" fmla="*/ 25 h 25"/>
                  <a:gd name="T2" fmla="*/ 8 w 27"/>
                  <a:gd name="T3" fmla="*/ 24 h 25"/>
                  <a:gd name="T4" fmla="*/ 3 w 27"/>
                  <a:gd name="T5" fmla="*/ 7 h 25"/>
                  <a:gd name="T6" fmla="*/ 14 w 27"/>
                  <a:gd name="T7" fmla="*/ 0 h 25"/>
                  <a:gd name="T8" fmla="*/ 20 w 27"/>
                  <a:gd name="T9" fmla="*/ 2 h 25"/>
                  <a:gd name="T10" fmla="*/ 26 w 27"/>
                  <a:gd name="T11" fmla="*/ 8 h 25"/>
                  <a:gd name="T12" fmla="*/ 25 w 27"/>
                  <a:gd name="T13" fmla="*/ 18 h 25"/>
                  <a:gd name="T14" fmla="*/ 14 w 27"/>
                  <a:gd name="T15" fmla="*/ 25 h 25"/>
                  <a:gd name="T16" fmla="*/ 14 w 27"/>
                  <a:gd name="T17" fmla="*/ 8 h 25"/>
                  <a:gd name="T18" fmla="*/ 11 w 27"/>
                  <a:gd name="T19" fmla="*/ 11 h 25"/>
                  <a:gd name="T20" fmla="*/ 12 w 27"/>
                  <a:gd name="T21" fmla="*/ 17 h 25"/>
                  <a:gd name="T22" fmla="*/ 14 w 27"/>
                  <a:gd name="T23" fmla="*/ 17 h 25"/>
                  <a:gd name="T24" fmla="*/ 18 w 27"/>
                  <a:gd name="T25" fmla="*/ 15 h 25"/>
                  <a:gd name="T26" fmla="*/ 18 w 27"/>
                  <a:gd name="T27" fmla="*/ 11 h 25"/>
                  <a:gd name="T28" fmla="*/ 16 w 27"/>
                  <a:gd name="T29" fmla="*/ 9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2" y="25"/>
                      <a:pt x="10" y="25"/>
                      <a:pt x="8" y="24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6" y="3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3" y="3"/>
                      <a:pt x="25" y="5"/>
                      <a:pt x="26" y="8"/>
                    </a:cubicBezTo>
                    <a:cubicBezTo>
                      <a:pt x="27" y="12"/>
                      <a:pt x="27" y="15"/>
                      <a:pt x="25" y="18"/>
                    </a:cubicBezTo>
                    <a:cubicBezTo>
                      <a:pt x="23" y="22"/>
                      <a:pt x="19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1"/>
                    </a:cubicBezTo>
                    <a:cubicBezTo>
                      <a:pt x="10" y="13"/>
                      <a:pt x="10" y="15"/>
                      <a:pt x="12" y="17"/>
                    </a:cubicBezTo>
                    <a:cubicBezTo>
                      <a:pt x="13" y="17"/>
                      <a:pt x="13" y="17"/>
                      <a:pt x="14" y="17"/>
                    </a:cubicBezTo>
                    <a:cubicBezTo>
                      <a:pt x="15" y="17"/>
                      <a:pt x="17" y="16"/>
                      <a:pt x="18" y="15"/>
                    </a:cubicBezTo>
                    <a:cubicBezTo>
                      <a:pt x="18" y="13"/>
                      <a:pt x="19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3" name="Freeform 312"/>
              <p:cNvSpPr>
                <a:spLocks noEditPoints="1"/>
              </p:cNvSpPr>
              <p:nvPr/>
            </p:nvSpPr>
            <p:spPr bwMode="auto">
              <a:xfrm>
                <a:off x="-3817939" y="3516313"/>
                <a:ext cx="50800" cy="49213"/>
              </a:xfrm>
              <a:custGeom>
                <a:avLst/>
                <a:gdLst>
                  <a:gd name="T0" fmla="*/ 12 w 24"/>
                  <a:gd name="T1" fmla="*/ 23 h 23"/>
                  <a:gd name="T2" fmla="*/ 5 w 24"/>
                  <a:gd name="T3" fmla="*/ 20 h 23"/>
                  <a:gd name="T4" fmla="*/ 0 w 24"/>
                  <a:gd name="T5" fmla="*/ 13 h 23"/>
                  <a:gd name="T6" fmla="*/ 0 w 24"/>
                  <a:gd name="T7" fmla="*/ 8 h 23"/>
                  <a:gd name="T8" fmla="*/ 2 w 24"/>
                  <a:gd name="T9" fmla="*/ 4 h 23"/>
                  <a:gd name="T10" fmla="*/ 11 w 24"/>
                  <a:gd name="T11" fmla="*/ 0 h 23"/>
                  <a:gd name="T12" fmla="*/ 18 w 24"/>
                  <a:gd name="T13" fmla="*/ 2 h 23"/>
                  <a:gd name="T14" fmla="*/ 23 w 24"/>
                  <a:gd name="T15" fmla="*/ 10 h 23"/>
                  <a:gd name="T16" fmla="*/ 21 w 24"/>
                  <a:gd name="T17" fmla="*/ 18 h 23"/>
                  <a:gd name="T18" fmla="*/ 18 w 24"/>
                  <a:gd name="T19" fmla="*/ 22 h 23"/>
                  <a:gd name="T20" fmla="*/ 13 w 24"/>
                  <a:gd name="T21" fmla="*/ 23 h 23"/>
                  <a:gd name="T22" fmla="*/ 12 w 24"/>
                  <a:gd name="T23" fmla="*/ 23 h 23"/>
                  <a:gd name="T24" fmla="*/ 11 w 24"/>
                  <a:gd name="T25" fmla="*/ 8 h 23"/>
                  <a:gd name="T26" fmla="*/ 8 w 24"/>
                  <a:gd name="T27" fmla="*/ 9 h 23"/>
                  <a:gd name="T28" fmla="*/ 8 w 24"/>
                  <a:gd name="T29" fmla="*/ 10 h 23"/>
                  <a:gd name="T30" fmla="*/ 8 w 24"/>
                  <a:gd name="T31" fmla="*/ 11 h 23"/>
                  <a:gd name="T32" fmla="*/ 10 w 24"/>
                  <a:gd name="T33" fmla="*/ 14 h 23"/>
                  <a:gd name="T34" fmla="*/ 13 w 24"/>
                  <a:gd name="T35" fmla="*/ 15 h 23"/>
                  <a:gd name="T36" fmla="*/ 14 w 24"/>
                  <a:gd name="T37" fmla="*/ 14 h 23"/>
                  <a:gd name="T38" fmla="*/ 15 w 24"/>
                  <a:gd name="T39" fmla="*/ 14 h 23"/>
                  <a:gd name="T40" fmla="*/ 15 w 24"/>
                  <a:gd name="T41" fmla="*/ 11 h 23"/>
                  <a:gd name="T42" fmla="*/ 13 w 24"/>
                  <a:gd name="T43" fmla="*/ 9 h 23"/>
                  <a:gd name="T44" fmla="*/ 11 w 24"/>
                  <a:gd name="T4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10" y="23"/>
                      <a:pt x="7" y="22"/>
                      <a:pt x="5" y="20"/>
                    </a:cubicBezTo>
                    <a:cubicBezTo>
                      <a:pt x="2" y="18"/>
                      <a:pt x="1" y="16"/>
                      <a:pt x="0" y="13"/>
                    </a:cubicBezTo>
                    <a:cubicBezTo>
                      <a:pt x="0" y="11"/>
                      <a:pt x="0" y="10"/>
                      <a:pt x="0" y="8"/>
                    </a:cubicBezTo>
                    <a:cubicBezTo>
                      <a:pt x="0" y="7"/>
                      <a:pt x="1" y="5"/>
                      <a:pt x="2" y="4"/>
                    </a:cubicBezTo>
                    <a:cubicBezTo>
                      <a:pt x="4" y="1"/>
                      <a:pt x="7" y="0"/>
                      <a:pt x="11" y="0"/>
                    </a:cubicBezTo>
                    <a:cubicBezTo>
                      <a:pt x="13" y="0"/>
                      <a:pt x="16" y="0"/>
                      <a:pt x="18" y="2"/>
                    </a:cubicBezTo>
                    <a:cubicBezTo>
                      <a:pt x="21" y="4"/>
                      <a:pt x="23" y="7"/>
                      <a:pt x="23" y="10"/>
                    </a:cubicBezTo>
                    <a:cubicBezTo>
                      <a:pt x="24" y="13"/>
                      <a:pt x="23" y="16"/>
                      <a:pt x="21" y="18"/>
                    </a:cubicBezTo>
                    <a:cubicBezTo>
                      <a:pt x="20" y="20"/>
                      <a:pt x="19" y="21"/>
                      <a:pt x="18" y="22"/>
                    </a:cubicBezTo>
                    <a:cubicBezTo>
                      <a:pt x="16" y="22"/>
                      <a:pt x="15" y="23"/>
                      <a:pt x="13" y="23"/>
                    </a:cubicBezTo>
                    <a:lnTo>
                      <a:pt x="12" y="23"/>
                    </a:ln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8" y="9"/>
                    </a:cubicBezTo>
                    <a:cubicBezTo>
                      <a:pt x="8" y="9"/>
                      <a:pt x="8" y="9"/>
                      <a:pt x="8" y="10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4" y="9"/>
                      <a:pt x="13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4" name="Freeform 313"/>
              <p:cNvSpPr>
                <a:spLocks noEditPoints="1"/>
              </p:cNvSpPr>
              <p:nvPr/>
            </p:nvSpPr>
            <p:spPr bwMode="auto">
              <a:xfrm>
                <a:off x="-3841751" y="3540125"/>
                <a:ext cx="55563" cy="50800"/>
              </a:xfrm>
              <a:custGeom>
                <a:avLst/>
                <a:gdLst>
                  <a:gd name="T0" fmla="*/ 15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3 w 26"/>
                  <a:gd name="T13" fmla="*/ 19 h 24"/>
                  <a:gd name="T14" fmla="*/ 15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2 w 26"/>
                  <a:gd name="T21" fmla="*/ 14 h 24"/>
                  <a:gd name="T22" fmla="*/ 15 w 26"/>
                  <a:gd name="T23" fmla="*/ 15 h 24"/>
                  <a:gd name="T24" fmla="*/ 17 w 26"/>
                  <a:gd name="T25" fmla="*/ 14 h 24"/>
                  <a:gd name="T26" fmla="*/ 17 w 26"/>
                  <a:gd name="T27" fmla="*/ 12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5" y="24"/>
                    </a:moveTo>
                    <a:cubicBezTo>
                      <a:pt x="12" y="24"/>
                      <a:pt x="9" y="22"/>
                      <a:pt x="6" y="21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6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5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10" y="13"/>
                      <a:pt x="12" y="14"/>
                    </a:cubicBezTo>
                    <a:cubicBezTo>
                      <a:pt x="12" y="15"/>
                      <a:pt x="14" y="15"/>
                      <a:pt x="15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5" name="Freeform 314"/>
              <p:cNvSpPr>
                <a:spLocks noEditPoints="1"/>
              </p:cNvSpPr>
              <p:nvPr/>
            </p:nvSpPr>
            <p:spPr bwMode="auto">
              <a:xfrm>
                <a:off x="-3860801" y="3563938"/>
                <a:ext cx="52388" cy="50800"/>
              </a:xfrm>
              <a:custGeom>
                <a:avLst/>
                <a:gdLst>
                  <a:gd name="T0" fmla="*/ 14 w 25"/>
                  <a:gd name="T1" fmla="*/ 24 h 24"/>
                  <a:gd name="T2" fmla="*/ 6 w 25"/>
                  <a:gd name="T3" fmla="*/ 20 h 24"/>
                  <a:gd name="T4" fmla="*/ 4 w 25"/>
                  <a:gd name="T5" fmla="*/ 4 h 24"/>
                  <a:gd name="T6" fmla="*/ 12 w 25"/>
                  <a:gd name="T7" fmla="*/ 0 h 24"/>
                  <a:gd name="T8" fmla="*/ 21 w 25"/>
                  <a:gd name="T9" fmla="*/ 3 h 24"/>
                  <a:gd name="T10" fmla="*/ 25 w 25"/>
                  <a:gd name="T11" fmla="*/ 12 h 24"/>
                  <a:gd name="T12" fmla="*/ 22 w 25"/>
                  <a:gd name="T13" fmla="*/ 20 h 24"/>
                  <a:gd name="T14" fmla="*/ 14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11 w 25"/>
                  <a:gd name="T21" fmla="*/ 14 h 24"/>
                  <a:gd name="T22" fmla="*/ 14 w 25"/>
                  <a:gd name="T23" fmla="*/ 16 h 24"/>
                  <a:gd name="T24" fmla="*/ 16 w 25"/>
                  <a:gd name="T25" fmla="*/ 15 h 24"/>
                  <a:gd name="T26" fmla="*/ 17 w 25"/>
                  <a:gd name="T27" fmla="*/ 12 h 24"/>
                  <a:gd name="T28" fmla="*/ 15 w 25"/>
                  <a:gd name="T29" fmla="*/ 10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1" y="24"/>
                      <a:pt x="8" y="22"/>
                      <a:pt x="6" y="20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1"/>
                      <a:pt x="9" y="13"/>
                      <a:pt x="11" y="14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6" name="Freeform 315"/>
              <p:cNvSpPr>
                <a:spLocks noEditPoints="1"/>
              </p:cNvSpPr>
              <p:nvPr/>
            </p:nvSpPr>
            <p:spPr bwMode="auto">
              <a:xfrm>
                <a:off x="-3881439" y="3587750"/>
                <a:ext cx="52388" cy="49213"/>
              </a:xfrm>
              <a:custGeom>
                <a:avLst/>
                <a:gdLst>
                  <a:gd name="T0" fmla="*/ 13 w 24"/>
                  <a:gd name="T1" fmla="*/ 23 h 23"/>
                  <a:gd name="T2" fmla="*/ 13 w 24"/>
                  <a:gd name="T3" fmla="*/ 23 h 23"/>
                  <a:gd name="T4" fmla="*/ 4 w 24"/>
                  <a:gd name="T5" fmla="*/ 20 h 23"/>
                  <a:gd name="T6" fmla="*/ 1 w 24"/>
                  <a:gd name="T7" fmla="*/ 11 h 23"/>
                  <a:gd name="T8" fmla="*/ 4 w 24"/>
                  <a:gd name="T9" fmla="*/ 3 h 23"/>
                  <a:gd name="T10" fmla="*/ 11 w 24"/>
                  <a:gd name="T11" fmla="*/ 0 h 23"/>
                  <a:gd name="T12" fmla="*/ 20 w 24"/>
                  <a:gd name="T13" fmla="*/ 3 h 23"/>
                  <a:gd name="T14" fmla="*/ 24 w 24"/>
                  <a:gd name="T15" fmla="*/ 12 h 23"/>
                  <a:gd name="T16" fmla="*/ 21 w 24"/>
                  <a:gd name="T17" fmla="*/ 20 h 23"/>
                  <a:gd name="T18" fmla="*/ 13 w 24"/>
                  <a:gd name="T19" fmla="*/ 23 h 23"/>
                  <a:gd name="T20" fmla="*/ 11 w 24"/>
                  <a:gd name="T21" fmla="*/ 8 h 23"/>
                  <a:gd name="T22" fmla="*/ 9 w 24"/>
                  <a:gd name="T23" fmla="*/ 9 h 23"/>
                  <a:gd name="T24" fmla="*/ 9 w 24"/>
                  <a:gd name="T25" fmla="*/ 11 h 23"/>
                  <a:gd name="T26" fmla="*/ 10 w 24"/>
                  <a:gd name="T27" fmla="*/ 14 h 23"/>
                  <a:gd name="T28" fmla="*/ 13 w 24"/>
                  <a:gd name="T29" fmla="*/ 15 h 23"/>
                  <a:gd name="T30" fmla="*/ 13 w 24"/>
                  <a:gd name="T31" fmla="*/ 15 h 23"/>
                  <a:gd name="T32" fmla="*/ 15 w 24"/>
                  <a:gd name="T33" fmla="*/ 14 h 23"/>
                  <a:gd name="T34" fmla="*/ 16 w 24"/>
                  <a:gd name="T35" fmla="*/ 12 h 23"/>
                  <a:gd name="T36" fmla="*/ 15 w 24"/>
                  <a:gd name="T37" fmla="*/ 9 h 23"/>
                  <a:gd name="T38" fmla="*/ 11 w 24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3">
                    <a:moveTo>
                      <a:pt x="13" y="23"/>
                    </a:moveTo>
                    <a:cubicBezTo>
                      <a:pt x="13" y="23"/>
                      <a:pt x="13" y="23"/>
                      <a:pt x="13" y="23"/>
                    </a:cubicBezTo>
                    <a:cubicBezTo>
                      <a:pt x="9" y="23"/>
                      <a:pt x="7" y="22"/>
                      <a:pt x="4" y="20"/>
                    </a:cubicBezTo>
                    <a:cubicBezTo>
                      <a:pt x="2" y="17"/>
                      <a:pt x="1" y="15"/>
                      <a:pt x="1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5" y="14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7" name="Freeform 316"/>
              <p:cNvSpPr>
                <a:spLocks noEditPoints="1"/>
              </p:cNvSpPr>
              <p:nvPr/>
            </p:nvSpPr>
            <p:spPr bwMode="auto">
              <a:xfrm>
                <a:off x="-3902076" y="3608388"/>
                <a:ext cx="50800" cy="52388"/>
              </a:xfrm>
              <a:custGeom>
                <a:avLst/>
                <a:gdLst>
                  <a:gd name="T0" fmla="*/ 13 w 24"/>
                  <a:gd name="T1" fmla="*/ 24 h 24"/>
                  <a:gd name="T2" fmla="*/ 12 w 24"/>
                  <a:gd name="T3" fmla="*/ 24 h 24"/>
                  <a:gd name="T4" fmla="*/ 4 w 24"/>
                  <a:gd name="T5" fmla="*/ 20 h 24"/>
                  <a:gd name="T6" fmla="*/ 0 w 24"/>
                  <a:gd name="T7" fmla="*/ 11 h 24"/>
                  <a:gd name="T8" fmla="*/ 4 w 24"/>
                  <a:gd name="T9" fmla="*/ 3 h 24"/>
                  <a:gd name="T10" fmla="*/ 11 w 24"/>
                  <a:gd name="T11" fmla="*/ 0 h 24"/>
                  <a:gd name="T12" fmla="*/ 20 w 24"/>
                  <a:gd name="T13" fmla="*/ 4 h 24"/>
                  <a:gd name="T14" fmla="*/ 24 w 24"/>
                  <a:gd name="T15" fmla="*/ 13 h 24"/>
                  <a:gd name="T16" fmla="*/ 20 w 24"/>
                  <a:gd name="T17" fmla="*/ 21 h 24"/>
                  <a:gd name="T18" fmla="*/ 13 w 24"/>
                  <a:gd name="T19" fmla="*/ 24 h 24"/>
                  <a:gd name="T20" fmla="*/ 12 w 24"/>
                  <a:gd name="T21" fmla="*/ 16 h 24"/>
                  <a:gd name="T22" fmla="*/ 13 w 24"/>
                  <a:gd name="T23" fmla="*/ 16 h 24"/>
                  <a:gd name="T24" fmla="*/ 15 w 24"/>
                  <a:gd name="T25" fmla="*/ 15 h 24"/>
                  <a:gd name="T26" fmla="*/ 16 w 24"/>
                  <a:gd name="T27" fmla="*/ 13 h 24"/>
                  <a:gd name="T28" fmla="*/ 14 w 24"/>
                  <a:gd name="T29" fmla="*/ 10 h 24"/>
                  <a:gd name="T30" fmla="*/ 11 w 24"/>
                  <a:gd name="T31" fmla="*/ 8 h 24"/>
                  <a:gd name="T32" fmla="*/ 9 w 24"/>
                  <a:gd name="T33" fmla="*/ 9 h 24"/>
                  <a:gd name="T34" fmla="*/ 8 w 24"/>
                  <a:gd name="T35" fmla="*/ 11 h 24"/>
                  <a:gd name="T36" fmla="*/ 10 w 24"/>
                  <a:gd name="T37" fmla="*/ 14 h 24"/>
                  <a:gd name="T38" fmla="*/ 12 w 24"/>
                  <a:gd name="T39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3"/>
                      <a:pt x="6" y="22"/>
                      <a:pt x="4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4" y="0"/>
                      <a:pt x="18" y="2"/>
                      <a:pt x="20" y="4"/>
                    </a:cubicBezTo>
                    <a:cubicBezTo>
                      <a:pt x="22" y="6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2" y="16"/>
                    </a:move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3"/>
                      <a:pt x="16" y="13"/>
                    </a:cubicBezTo>
                    <a:cubicBezTo>
                      <a:pt x="16" y="12"/>
                      <a:pt x="15" y="11"/>
                      <a:pt x="14" y="10"/>
                    </a:cubicBezTo>
                    <a:cubicBezTo>
                      <a:pt x="13" y="9"/>
                      <a:pt x="12" y="8"/>
                      <a:pt x="11" y="8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0" y="15"/>
                      <a:pt x="11" y="16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8" name="Freeform 317"/>
              <p:cNvSpPr>
                <a:spLocks noEditPoints="1"/>
              </p:cNvSpPr>
              <p:nvPr/>
            </p:nvSpPr>
            <p:spPr bwMode="auto">
              <a:xfrm>
                <a:off x="-3925889" y="3630613"/>
                <a:ext cx="50800" cy="50800"/>
              </a:xfrm>
              <a:custGeom>
                <a:avLst/>
                <a:gdLst>
                  <a:gd name="T0" fmla="*/ 13 w 24"/>
                  <a:gd name="T1" fmla="*/ 24 h 24"/>
                  <a:gd name="T2" fmla="*/ 11 w 24"/>
                  <a:gd name="T3" fmla="*/ 23 h 24"/>
                  <a:gd name="T4" fmla="*/ 3 w 24"/>
                  <a:gd name="T5" fmla="*/ 19 h 24"/>
                  <a:gd name="T6" fmla="*/ 0 w 24"/>
                  <a:gd name="T7" fmla="*/ 10 h 24"/>
                  <a:gd name="T8" fmla="*/ 4 w 24"/>
                  <a:gd name="T9" fmla="*/ 2 h 24"/>
                  <a:gd name="T10" fmla="*/ 11 w 24"/>
                  <a:gd name="T11" fmla="*/ 0 h 24"/>
                  <a:gd name="T12" fmla="*/ 21 w 24"/>
                  <a:gd name="T13" fmla="*/ 4 h 24"/>
                  <a:gd name="T14" fmla="*/ 24 w 24"/>
                  <a:gd name="T15" fmla="*/ 13 h 24"/>
                  <a:gd name="T16" fmla="*/ 20 w 24"/>
                  <a:gd name="T17" fmla="*/ 21 h 24"/>
                  <a:gd name="T18" fmla="*/ 13 w 24"/>
                  <a:gd name="T19" fmla="*/ 24 h 24"/>
                  <a:gd name="T20" fmla="*/ 11 w 24"/>
                  <a:gd name="T21" fmla="*/ 8 h 24"/>
                  <a:gd name="T22" fmla="*/ 9 w 24"/>
                  <a:gd name="T23" fmla="*/ 9 h 24"/>
                  <a:gd name="T24" fmla="*/ 9 w 24"/>
                  <a:gd name="T25" fmla="*/ 11 h 24"/>
                  <a:gd name="T26" fmla="*/ 10 w 24"/>
                  <a:gd name="T27" fmla="*/ 14 h 24"/>
                  <a:gd name="T28" fmla="*/ 12 w 24"/>
                  <a:gd name="T29" fmla="*/ 15 h 24"/>
                  <a:gd name="T30" fmla="*/ 13 w 24"/>
                  <a:gd name="T31" fmla="*/ 15 h 24"/>
                  <a:gd name="T32" fmla="*/ 15 w 24"/>
                  <a:gd name="T33" fmla="*/ 15 h 24"/>
                  <a:gd name="T34" fmla="*/ 16 w 24"/>
                  <a:gd name="T35" fmla="*/ 13 h 24"/>
                  <a:gd name="T36" fmla="*/ 15 w 24"/>
                  <a:gd name="T37" fmla="*/ 10 h 24"/>
                  <a:gd name="T38" fmla="*/ 11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2" y="24"/>
                      <a:pt x="12" y="23"/>
                      <a:pt x="11" y="23"/>
                    </a:cubicBezTo>
                    <a:cubicBezTo>
                      <a:pt x="8" y="23"/>
                      <a:pt x="5" y="21"/>
                      <a:pt x="3" y="19"/>
                    </a:cubicBezTo>
                    <a:cubicBezTo>
                      <a:pt x="1" y="16"/>
                      <a:pt x="0" y="14"/>
                      <a:pt x="0" y="10"/>
                    </a:cubicBezTo>
                    <a:cubicBezTo>
                      <a:pt x="0" y="7"/>
                      <a:pt x="2" y="4"/>
                      <a:pt x="4" y="2"/>
                    </a:cubicBezTo>
                    <a:cubicBezTo>
                      <a:pt x="6" y="1"/>
                      <a:pt x="9" y="0"/>
                      <a:pt x="11" y="0"/>
                    </a:cubicBezTo>
                    <a:cubicBezTo>
                      <a:pt x="15" y="0"/>
                      <a:pt x="18" y="1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8" y="11"/>
                      <a:pt x="9" y="13"/>
                      <a:pt x="10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6" y="13"/>
                    </a:cubicBezTo>
                    <a:cubicBezTo>
                      <a:pt x="16" y="12"/>
                      <a:pt x="15" y="10"/>
                      <a:pt x="15" y="10"/>
                    </a:cubicBezTo>
                    <a:cubicBezTo>
                      <a:pt x="14" y="9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19" name="Freeform 318"/>
              <p:cNvSpPr>
                <a:spLocks noEditPoints="1"/>
              </p:cNvSpPr>
              <p:nvPr/>
            </p:nvSpPr>
            <p:spPr bwMode="auto">
              <a:xfrm>
                <a:off x="-3800476" y="354488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7 w 26"/>
                  <a:gd name="T3" fmla="*/ 21 h 24"/>
                  <a:gd name="T4" fmla="*/ 4 w 26"/>
                  <a:gd name="T5" fmla="*/ 4 h 24"/>
                  <a:gd name="T6" fmla="*/ 12 w 26"/>
                  <a:gd name="T7" fmla="*/ 0 h 24"/>
                  <a:gd name="T8" fmla="*/ 13 w 26"/>
                  <a:gd name="T9" fmla="*/ 0 h 24"/>
                  <a:gd name="T10" fmla="*/ 21 w 26"/>
                  <a:gd name="T11" fmla="*/ 2 h 24"/>
                  <a:gd name="T12" fmla="*/ 26 w 26"/>
                  <a:gd name="T13" fmla="*/ 10 h 24"/>
                  <a:gd name="T14" fmla="*/ 23 w 26"/>
                  <a:gd name="T15" fmla="*/ 19 h 24"/>
                  <a:gd name="T16" fmla="*/ 14 w 26"/>
                  <a:gd name="T17" fmla="*/ 24 h 24"/>
                  <a:gd name="T18" fmla="*/ 13 w 26"/>
                  <a:gd name="T19" fmla="*/ 8 h 24"/>
                  <a:gd name="T20" fmla="*/ 13 w 26"/>
                  <a:gd name="T21" fmla="*/ 8 h 24"/>
                  <a:gd name="T22" fmla="*/ 10 w 26"/>
                  <a:gd name="T23" fmla="*/ 9 h 24"/>
                  <a:gd name="T24" fmla="*/ 12 w 26"/>
                  <a:gd name="T25" fmla="*/ 15 h 24"/>
                  <a:gd name="T26" fmla="*/ 14 w 26"/>
                  <a:gd name="T27" fmla="*/ 15 h 24"/>
                  <a:gd name="T28" fmla="*/ 17 w 26"/>
                  <a:gd name="T29" fmla="*/ 14 h 24"/>
                  <a:gd name="T30" fmla="*/ 18 w 26"/>
                  <a:gd name="T31" fmla="*/ 11 h 24"/>
                  <a:gd name="T32" fmla="*/ 16 w 26"/>
                  <a:gd name="T33" fmla="*/ 9 h 24"/>
                  <a:gd name="T34" fmla="*/ 13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9" y="23"/>
                      <a:pt x="7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3" y="4"/>
                      <a:pt x="25" y="7"/>
                      <a:pt x="26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10" y="13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10"/>
                      <a:pt x="17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0" name="Freeform 319"/>
              <p:cNvSpPr>
                <a:spLocks noEditPoints="1"/>
              </p:cNvSpPr>
              <p:nvPr/>
            </p:nvSpPr>
            <p:spPr bwMode="auto">
              <a:xfrm>
                <a:off x="-3821114" y="3570288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3 w 26"/>
                  <a:gd name="T13" fmla="*/ 19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1 w 26"/>
                  <a:gd name="T21" fmla="*/ 14 h 24"/>
                  <a:gd name="T22" fmla="*/ 16 w 26"/>
                  <a:gd name="T23" fmla="*/ 14 h 24"/>
                  <a:gd name="T24" fmla="*/ 17 w 26"/>
                  <a:gd name="T25" fmla="*/ 12 h 24"/>
                  <a:gd name="T26" fmla="*/ 16 w 26"/>
                  <a:gd name="T27" fmla="*/ 9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2"/>
                      <a:pt x="6" y="21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19"/>
                    </a:cubicBezTo>
                    <a:cubicBezTo>
                      <a:pt x="20" y="22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1"/>
                      <a:pt x="9" y="13"/>
                      <a:pt x="11" y="14"/>
                    </a:cubicBezTo>
                    <a:cubicBezTo>
                      <a:pt x="13" y="16"/>
                      <a:pt x="15" y="16"/>
                      <a:pt x="16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1" name="Freeform 320"/>
              <p:cNvSpPr>
                <a:spLocks noEditPoints="1"/>
              </p:cNvSpPr>
              <p:nvPr/>
            </p:nvSpPr>
            <p:spPr bwMode="auto">
              <a:xfrm>
                <a:off x="-3841751" y="3594100"/>
                <a:ext cx="53975" cy="50800"/>
              </a:xfrm>
              <a:custGeom>
                <a:avLst/>
                <a:gdLst>
                  <a:gd name="T0" fmla="*/ 14 w 25"/>
                  <a:gd name="T1" fmla="*/ 24 h 24"/>
                  <a:gd name="T2" fmla="*/ 5 w 25"/>
                  <a:gd name="T3" fmla="*/ 21 h 24"/>
                  <a:gd name="T4" fmla="*/ 4 w 25"/>
                  <a:gd name="T5" fmla="*/ 4 h 24"/>
                  <a:gd name="T6" fmla="*/ 13 w 25"/>
                  <a:gd name="T7" fmla="*/ 0 h 24"/>
                  <a:gd name="T8" fmla="*/ 21 w 25"/>
                  <a:gd name="T9" fmla="*/ 3 h 24"/>
                  <a:gd name="T10" fmla="*/ 25 w 25"/>
                  <a:gd name="T11" fmla="*/ 12 h 24"/>
                  <a:gd name="T12" fmla="*/ 22 w 25"/>
                  <a:gd name="T13" fmla="*/ 20 h 24"/>
                  <a:gd name="T14" fmla="*/ 22 w 25"/>
                  <a:gd name="T15" fmla="*/ 21 h 24"/>
                  <a:gd name="T16" fmla="*/ 14 w 25"/>
                  <a:gd name="T17" fmla="*/ 24 h 24"/>
                  <a:gd name="T18" fmla="*/ 13 w 25"/>
                  <a:gd name="T19" fmla="*/ 8 h 24"/>
                  <a:gd name="T20" fmla="*/ 10 w 25"/>
                  <a:gd name="T21" fmla="*/ 9 h 24"/>
                  <a:gd name="T22" fmla="*/ 10 w 25"/>
                  <a:gd name="T23" fmla="*/ 10 h 24"/>
                  <a:gd name="T24" fmla="*/ 11 w 25"/>
                  <a:gd name="T25" fmla="*/ 15 h 24"/>
                  <a:gd name="T26" fmla="*/ 16 w 25"/>
                  <a:gd name="T27" fmla="*/ 15 h 24"/>
                  <a:gd name="T28" fmla="*/ 17 w 25"/>
                  <a:gd name="T29" fmla="*/ 12 h 24"/>
                  <a:gd name="T30" fmla="*/ 16 w 25"/>
                  <a:gd name="T31" fmla="*/ 10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3" y="6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2" name="Freeform 321"/>
              <p:cNvSpPr>
                <a:spLocks noEditPoints="1"/>
              </p:cNvSpPr>
              <p:nvPr/>
            </p:nvSpPr>
            <p:spPr bwMode="auto">
              <a:xfrm>
                <a:off x="-3863976" y="36179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0 h 24"/>
                  <a:gd name="T4" fmla="*/ 4 w 25"/>
                  <a:gd name="T5" fmla="*/ 4 h 24"/>
                  <a:gd name="T6" fmla="*/ 12 w 25"/>
                  <a:gd name="T7" fmla="*/ 0 h 24"/>
                  <a:gd name="T8" fmla="*/ 21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21 w 25"/>
                  <a:gd name="T15" fmla="*/ 21 h 24"/>
                  <a:gd name="T16" fmla="*/ 13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10 w 25"/>
                  <a:gd name="T23" fmla="*/ 10 h 24"/>
                  <a:gd name="T24" fmla="*/ 10 w 25"/>
                  <a:gd name="T25" fmla="*/ 15 h 24"/>
                  <a:gd name="T26" fmla="*/ 16 w 25"/>
                  <a:gd name="T27" fmla="*/ 15 h 24"/>
                  <a:gd name="T28" fmla="*/ 16 w 25"/>
                  <a:gd name="T29" fmla="*/ 13 h 24"/>
                  <a:gd name="T30" fmla="*/ 15 w 25"/>
                  <a:gd name="T31" fmla="*/ 10 h 24"/>
                  <a:gd name="T32" fmla="*/ 12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6" y="23"/>
                      <a:pt x="4" y="20"/>
                    </a:cubicBezTo>
                    <a:cubicBezTo>
                      <a:pt x="0" y="16"/>
                      <a:pt x="0" y="8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2"/>
                      <a:pt x="21" y="4"/>
                    </a:cubicBezTo>
                    <a:cubicBezTo>
                      <a:pt x="23" y="6"/>
                      <a:pt x="24" y="9"/>
                      <a:pt x="25" y="12"/>
                    </a:cubicBezTo>
                    <a:cubicBezTo>
                      <a:pt x="25" y="16"/>
                      <a:pt x="23" y="19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8" y="11"/>
                      <a:pt x="8" y="13"/>
                      <a:pt x="10" y="15"/>
                    </a:cubicBezTo>
                    <a:cubicBezTo>
                      <a:pt x="11" y="16"/>
                      <a:pt x="14" y="17"/>
                      <a:pt x="16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3" name="Freeform 322"/>
              <p:cNvSpPr>
                <a:spLocks noEditPoints="1"/>
              </p:cNvSpPr>
              <p:nvPr/>
            </p:nvSpPr>
            <p:spPr bwMode="auto">
              <a:xfrm>
                <a:off x="-3889376" y="3640138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5 w 26"/>
                  <a:gd name="T5" fmla="*/ 3 h 24"/>
                  <a:gd name="T6" fmla="*/ 13 w 26"/>
                  <a:gd name="T7" fmla="*/ 0 h 24"/>
                  <a:gd name="T8" fmla="*/ 22 w 26"/>
                  <a:gd name="T9" fmla="*/ 4 h 24"/>
                  <a:gd name="T10" fmla="*/ 25 w 26"/>
                  <a:gd name="T11" fmla="*/ 13 h 24"/>
                  <a:gd name="T12" fmla="*/ 22 w 26"/>
                  <a:gd name="T13" fmla="*/ 21 h 24"/>
                  <a:gd name="T14" fmla="*/ 22 w 26"/>
                  <a:gd name="T15" fmla="*/ 21 h 24"/>
                  <a:gd name="T16" fmla="*/ 14 w 26"/>
                  <a:gd name="T17" fmla="*/ 24 h 24"/>
                  <a:gd name="T18" fmla="*/ 13 w 26"/>
                  <a:gd name="T19" fmla="*/ 8 h 24"/>
                  <a:gd name="T20" fmla="*/ 11 w 26"/>
                  <a:gd name="T21" fmla="*/ 9 h 24"/>
                  <a:gd name="T22" fmla="*/ 11 w 26"/>
                  <a:gd name="T23" fmla="*/ 9 h 24"/>
                  <a:gd name="T24" fmla="*/ 11 w 26"/>
                  <a:gd name="T25" fmla="*/ 14 h 24"/>
                  <a:gd name="T26" fmla="*/ 14 w 26"/>
                  <a:gd name="T27" fmla="*/ 16 h 24"/>
                  <a:gd name="T28" fmla="*/ 16 w 26"/>
                  <a:gd name="T29" fmla="*/ 15 h 24"/>
                  <a:gd name="T30" fmla="*/ 17 w 26"/>
                  <a:gd name="T31" fmla="*/ 12 h 24"/>
                  <a:gd name="T32" fmla="*/ 16 w 26"/>
                  <a:gd name="T33" fmla="*/ 9 h 24"/>
                  <a:gd name="T34" fmla="*/ 13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2"/>
                      <a:pt x="5" y="20"/>
                    </a:cubicBezTo>
                    <a:cubicBezTo>
                      <a:pt x="0" y="15"/>
                      <a:pt x="1" y="7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20" y="1"/>
                      <a:pt x="22" y="4"/>
                    </a:cubicBezTo>
                    <a:cubicBezTo>
                      <a:pt x="24" y="6"/>
                      <a:pt x="26" y="9"/>
                      <a:pt x="25" y="13"/>
                    </a:cubicBezTo>
                    <a:cubicBezTo>
                      <a:pt x="25" y="16"/>
                      <a:pt x="24" y="19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0"/>
                      <a:pt x="9" y="13"/>
                      <a:pt x="11" y="14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4" name="Freeform 323"/>
              <p:cNvSpPr>
                <a:spLocks noEditPoints="1"/>
              </p:cNvSpPr>
              <p:nvPr/>
            </p:nvSpPr>
            <p:spPr bwMode="auto">
              <a:xfrm>
                <a:off x="-3784601" y="3578225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4 w 26"/>
                  <a:gd name="T7" fmla="*/ 0 h 24"/>
                  <a:gd name="T8" fmla="*/ 21 w 26"/>
                  <a:gd name="T9" fmla="*/ 2 h 24"/>
                  <a:gd name="T10" fmla="*/ 26 w 26"/>
                  <a:gd name="T11" fmla="*/ 10 h 24"/>
                  <a:gd name="T12" fmla="*/ 23 w 26"/>
                  <a:gd name="T13" fmla="*/ 19 h 24"/>
                  <a:gd name="T14" fmla="*/ 14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4 h 24"/>
                  <a:gd name="T24" fmla="*/ 18 w 26"/>
                  <a:gd name="T25" fmla="*/ 11 h 24"/>
                  <a:gd name="T26" fmla="*/ 16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3"/>
                      <a:pt x="6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4" y="4"/>
                      <a:pt x="25" y="7"/>
                      <a:pt x="26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10" y="14"/>
                      <a:pt x="11" y="15"/>
                    </a:cubicBezTo>
                    <a:cubicBezTo>
                      <a:pt x="13" y="16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5" name="Freeform 324"/>
              <p:cNvSpPr>
                <a:spLocks noEditPoints="1"/>
              </p:cNvSpPr>
              <p:nvPr/>
            </p:nvSpPr>
            <p:spPr bwMode="auto">
              <a:xfrm>
                <a:off x="-3805239" y="3603625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6 w 26"/>
                  <a:gd name="T11" fmla="*/ 11 h 24"/>
                  <a:gd name="T12" fmla="*/ 23 w 26"/>
                  <a:gd name="T13" fmla="*/ 20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1 w 26"/>
                  <a:gd name="T21" fmla="*/ 15 h 24"/>
                  <a:gd name="T22" fmla="*/ 14 w 26"/>
                  <a:gd name="T23" fmla="*/ 16 h 24"/>
                  <a:gd name="T24" fmla="*/ 17 w 26"/>
                  <a:gd name="T25" fmla="*/ 15 h 24"/>
                  <a:gd name="T26" fmla="*/ 18 w 26"/>
                  <a:gd name="T27" fmla="*/ 12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3"/>
                      <a:pt x="5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7" y="2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6" y="11"/>
                    </a:cubicBezTo>
                    <a:cubicBezTo>
                      <a:pt x="26" y="14"/>
                      <a:pt x="25" y="18"/>
                      <a:pt x="23" y="20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9" y="14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6" name="Freeform 325"/>
              <p:cNvSpPr>
                <a:spLocks noEditPoints="1"/>
              </p:cNvSpPr>
              <p:nvPr/>
            </p:nvSpPr>
            <p:spPr bwMode="auto">
              <a:xfrm>
                <a:off x="-3829051" y="3630613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1 h 24"/>
                  <a:gd name="T4" fmla="*/ 5 w 26"/>
                  <a:gd name="T5" fmla="*/ 4 h 24"/>
                  <a:gd name="T6" fmla="*/ 14 w 26"/>
                  <a:gd name="T7" fmla="*/ 0 h 24"/>
                  <a:gd name="T8" fmla="*/ 22 w 26"/>
                  <a:gd name="T9" fmla="*/ 3 h 24"/>
                  <a:gd name="T10" fmla="*/ 26 w 26"/>
                  <a:gd name="T11" fmla="*/ 12 h 24"/>
                  <a:gd name="T12" fmla="*/ 22 w 26"/>
                  <a:gd name="T13" fmla="*/ 20 h 24"/>
                  <a:gd name="T14" fmla="*/ 14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5 h 24"/>
                  <a:gd name="T24" fmla="*/ 18 w 26"/>
                  <a:gd name="T25" fmla="*/ 12 h 24"/>
                  <a:gd name="T26" fmla="*/ 16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1" y="16"/>
                      <a:pt x="0" y="8"/>
                      <a:pt x="5" y="4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6" y="8"/>
                      <a:pt x="26" y="12"/>
                    </a:cubicBezTo>
                    <a:cubicBezTo>
                      <a:pt x="26" y="15"/>
                      <a:pt x="25" y="18"/>
                      <a:pt x="22" y="20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5" y="16"/>
                      <a:pt x="17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8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7" name="Freeform 326"/>
              <p:cNvSpPr>
                <a:spLocks noEditPoints="1"/>
              </p:cNvSpPr>
              <p:nvPr/>
            </p:nvSpPr>
            <p:spPr bwMode="auto">
              <a:xfrm>
                <a:off x="-3852864" y="365442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4 w 26"/>
                  <a:gd name="T3" fmla="*/ 21 h 25"/>
                  <a:gd name="T4" fmla="*/ 5 w 26"/>
                  <a:gd name="T5" fmla="*/ 4 h 25"/>
                  <a:gd name="T6" fmla="*/ 13 w 26"/>
                  <a:gd name="T7" fmla="*/ 0 h 25"/>
                  <a:gd name="T8" fmla="*/ 22 w 26"/>
                  <a:gd name="T9" fmla="*/ 4 h 25"/>
                  <a:gd name="T10" fmla="*/ 25 w 26"/>
                  <a:gd name="T11" fmla="*/ 12 h 25"/>
                  <a:gd name="T12" fmla="*/ 22 w 26"/>
                  <a:gd name="T13" fmla="*/ 21 h 25"/>
                  <a:gd name="T14" fmla="*/ 13 w 26"/>
                  <a:gd name="T15" fmla="*/ 25 h 25"/>
                  <a:gd name="T16" fmla="*/ 13 w 26"/>
                  <a:gd name="T17" fmla="*/ 8 h 25"/>
                  <a:gd name="T18" fmla="*/ 10 w 26"/>
                  <a:gd name="T19" fmla="*/ 9 h 25"/>
                  <a:gd name="T20" fmla="*/ 10 w 26"/>
                  <a:gd name="T21" fmla="*/ 15 h 25"/>
                  <a:gd name="T22" fmla="*/ 16 w 26"/>
                  <a:gd name="T23" fmla="*/ 15 h 25"/>
                  <a:gd name="T24" fmla="*/ 17 w 26"/>
                  <a:gd name="T25" fmla="*/ 12 h 25"/>
                  <a:gd name="T26" fmla="*/ 16 w 26"/>
                  <a:gd name="T27" fmla="*/ 10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3"/>
                      <a:pt x="4" y="21"/>
                    </a:cubicBezTo>
                    <a:cubicBezTo>
                      <a:pt x="0" y="16"/>
                      <a:pt x="0" y="8"/>
                      <a:pt x="5" y="4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20" y="2"/>
                      <a:pt x="22" y="4"/>
                    </a:cubicBezTo>
                    <a:cubicBezTo>
                      <a:pt x="24" y="6"/>
                      <a:pt x="26" y="9"/>
                      <a:pt x="25" y="12"/>
                    </a:cubicBezTo>
                    <a:cubicBezTo>
                      <a:pt x="25" y="16"/>
                      <a:pt x="24" y="19"/>
                      <a:pt x="22" y="21"/>
                    </a:cubicBezTo>
                    <a:cubicBezTo>
                      <a:pt x="19" y="23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7"/>
                      <a:pt x="14" y="17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8" name="Freeform 327"/>
              <p:cNvSpPr>
                <a:spLocks noEditPoints="1"/>
              </p:cNvSpPr>
              <p:nvPr/>
            </p:nvSpPr>
            <p:spPr bwMode="auto">
              <a:xfrm>
                <a:off x="-3767139" y="3613150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2 h 25"/>
                  <a:gd name="T4" fmla="*/ 4 w 26"/>
                  <a:gd name="T5" fmla="*/ 5 h 25"/>
                  <a:gd name="T6" fmla="*/ 14 w 26"/>
                  <a:gd name="T7" fmla="*/ 0 h 25"/>
                  <a:gd name="T8" fmla="*/ 21 w 26"/>
                  <a:gd name="T9" fmla="*/ 3 h 25"/>
                  <a:gd name="T10" fmla="*/ 25 w 26"/>
                  <a:gd name="T11" fmla="*/ 11 h 25"/>
                  <a:gd name="T12" fmla="*/ 23 w 26"/>
                  <a:gd name="T13" fmla="*/ 20 h 25"/>
                  <a:gd name="T14" fmla="*/ 13 w 26"/>
                  <a:gd name="T15" fmla="*/ 25 h 25"/>
                  <a:gd name="T16" fmla="*/ 14 w 26"/>
                  <a:gd name="T17" fmla="*/ 8 h 25"/>
                  <a:gd name="T18" fmla="*/ 10 w 26"/>
                  <a:gd name="T19" fmla="*/ 10 h 25"/>
                  <a:gd name="T20" fmla="*/ 10 w 26"/>
                  <a:gd name="T21" fmla="*/ 16 h 25"/>
                  <a:gd name="T22" fmla="*/ 13 w 26"/>
                  <a:gd name="T23" fmla="*/ 17 h 25"/>
                  <a:gd name="T24" fmla="*/ 16 w 26"/>
                  <a:gd name="T25" fmla="*/ 15 h 25"/>
                  <a:gd name="T26" fmla="*/ 17 w 26"/>
                  <a:gd name="T27" fmla="*/ 12 h 25"/>
                  <a:gd name="T28" fmla="*/ 16 w 26"/>
                  <a:gd name="T29" fmla="*/ 9 h 25"/>
                  <a:gd name="T30" fmla="*/ 14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4"/>
                      <a:pt x="5" y="22"/>
                    </a:cubicBezTo>
                    <a:cubicBezTo>
                      <a:pt x="0" y="17"/>
                      <a:pt x="0" y="10"/>
                      <a:pt x="4" y="5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8"/>
                      <a:pt x="23" y="20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9" y="14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29" name="Freeform 328"/>
              <p:cNvSpPr>
                <a:spLocks noEditPoints="1"/>
              </p:cNvSpPr>
              <p:nvPr/>
            </p:nvSpPr>
            <p:spPr bwMode="auto">
              <a:xfrm>
                <a:off x="-3770314" y="3657600"/>
                <a:ext cx="85725" cy="84138"/>
              </a:xfrm>
              <a:custGeom>
                <a:avLst/>
                <a:gdLst>
                  <a:gd name="T0" fmla="*/ 20 w 40"/>
                  <a:gd name="T1" fmla="*/ 39 h 39"/>
                  <a:gd name="T2" fmla="*/ 7 w 40"/>
                  <a:gd name="T3" fmla="*/ 34 h 39"/>
                  <a:gd name="T4" fmla="*/ 8 w 40"/>
                  <a:gd name="T5" fmla="*/ 7 h 39"/>
                  <a:gd name="T6" fmla="*/ 22 w 40"/>
                  <a:gd name="T7" fmla="*/ 0 h 39"/>
                  <a:gd name="T8" fmla="*/ 34 w 40"/>
                  <a:gd name="T9" fmla="*/ 5 h 39"/>
                  <a:gd name="T10" fmla="*/ 40 w 40"/>
                  <a:gd name="T11" fmla="*/ 18 h 39"/>
                  <a:gd name="T12" fmla="*/ 35 w 40"/>
                  <a:gd name="T13" fmla="*/ 32 h 39"/>
                  <a:gd name="T14" fmla="*/ 20 w 40"/>
                  <a:gd name="T15" fmla="*/ 39 h 39"/>
                  <a:gd name="T16" fmla="*/ 22 w 40"/>
                  <a:gd name="T17" fmla="*/ 9 h 39"/>
                  <a:gd name="T18" fmla="*/ 14 w 40"/>
                  <a:gd name="T19" fmla="*/ 13 h 39"/>
                  <a:gd name="T20" fmla="*/ 14 w 40"/>
                  <a:gd name="T21" fmla="*/ 13 h 39"/>
                  <a:gd name="T22" fmla="*/ 13 w 40"/>
                  <a:gd name="T23" fmla="*/ 28 h 39"/>
                  <a:gd name="T24" fmla="*/ 20 w 40"/>
                  <a:gd name="T25" fmla="*/ 31 h 39"/>
                  <a:gd name="T26" fmla="*/ 29 w 40"/>
                  <a:gd name="T27" fmla="*/ 26 h 39"/>
                  <a:gd name="T28" fmla="*/ 32 w 40"/>
                  <a:gd name="T29" fmla="*/ 18 h 39"/>
                  <a:gd name="T30" fmla="*/ 29 w 40"/>
                  <a:gd name="T31" fmla="*/ 11 h 39"/>
                  <a:gd name="T32" fmla="*/ 22 w 40"/>
                  <a:gd name="T33" fmla="*/ 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" h="39">
                    <a:moveTo>
                      <a:pt x="20" y="39"/>
                    </a:moveTo>
                    <a:cubicBezTo>
                      <a:pt x="15" y="39"/>
                      <a:pt x="11" y="37"/>
                      <a:pt x="7" y="34"/>
                    </a:cubicBezTo>
                    <a:cubicBezTo>
                      <a:pt x="0" y="27"/>
                      <a:pt x="0" y="15"/>
                      <a:pt x="8" y="7"/>
                    </a:cubicBezTo>
                    <a:cubicBezTo>
                      <a:pt x="11" y="3"/>
                      <a:pt x="17" y="0"/>
                      <a:pt x="22" y="0"/>
                    </a:cubicBezTo>
                    <a:cubicBezTo>
                      <a:pt x="27" y="0"/>
                      <a:pt x="31" y="2"/>
                      <a:pt x="34" y="5"/>
                    </a:cubicBezTo>
                    <a:cubicBezTo>
                      <a:pt x="38" y="8"/>
                      <a:pt x="40" y="13"/>
                      <a:pt x="40" y="18"/>
                    </a:cubicBezTo>
                    <a:cubicBezTo>
                      <a:pt x="40" y="23"/>
                      <a:pt x="38" y="28"/>
                      <a:pt x="35" y="32"/>
                    </a:cubicBezTo>
                    <a:cubicBezTo>
                      <a:pt x="31" y="36"/>
                      <a:pt x="25" y="39"/>
                      <a:pt x="20" y="39"/>
                    </a:cubicBezTo>
                    <a:close/>
                    <a:moveTo>
                      <a:pt x="22" y="9"/>
                    </a:moveTo>
                    <a:cubicBezTo>
                      <a:pt x="19" y="9"/>
                      <a:pt x="16" y="10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9" y="17"/>
                      <a:pt x="9" y="24"/>
                      <a:pt x="13" y="28"/>
                    </a:cubicBezTo>
                    <a:cubicBezTo>
                      <a:pt x="15" y="30"/>
                      <a:pt x="18" y="31"/>
                      <a:pt x="20" y="31"/>
                    </a:cubicBezTo>
                    <a:cubicBezTo>
                      <a:pt x="23" y="31"/>
                      <a:pt x="26" y="29"/>
                      <a:pt x="29" y="26"/>
                    </a:cubicBezTo>
                    <a:cubicBezTo>
                      <a:pt x="31" y="24"/>
                      <a:pt x="32" y="21"/>
                      <a:pt x="32" y="18"/>
                    </a:cubicBezTo>
                    <a:cubicBezTo>
                      <a:pt x="32" y="15"/>
                      <a:pt x="31" y="13"/>
                      <a:pt x="29" y="11"/>
                    </a:cubicBezTo>
                    <a:cubicBezTo>
                      <a:pt x="27" y="9"/>
                      <a:pt x="25" y="9"/>
                      <a:pt x="2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0" name="Freeform 329"/>
              <p:cNvSpPr>
                <a:spLocks noEditPoints="1"/>
              </p:cNvSpPr>
              <p:nvPr/>
            </p:nvSpPr>
            <p:spPr bwMode="auto">
              <a:xfrm>
                <a:off x="-3790951" y="364013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5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2 w 26"/>
                  <a:gd name="T13" fmla="*/ 20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0 w 26"/>
                  <a:gd name="T21" fmla="*/ 9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5 h 24"/>
                  <a:gd name="T28" fmla="*/ 17 w 26"/>
                  <a:gd name="T29" fmla="*/ 11 h 24"/>
                  <a:gd name="T30" fmla="*/ 16 w 26"/>
                  <a:gd name="T31" fmla="*/ 9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6"/>
                      <a:pt x="0" y="9"/>
                      <a:pt x="4" y="4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6" y="14"/>
                      <a:pt x="24" y="18"/>
                      <a:pt x="22" y="20"/>
                    </a:cubicBezTo>
                    <a:cubicBezTo>
                      <a:pt x="20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1"/>
                    </a:cubicBezTo>
                    <a:cubicBezTo>
                      <a:pt x="17" y="10"/>
                      <a:pt x="17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1" name="Freeform 330"/>
              <p:cNvSpPr>
                <a:spLocks noEditPoints="1"/>
              </p:cNvSpPr>
              <p:nvPr/>
            </p:nvSpPr>
            <p:spPr bwMode="auto">
              <a:xfrm>
                <a:off x="-3816351" y="366712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1 h 25"/>
                  <a:gd name="T4" fmla="*/ 5 w 26"/>
                  <a:gd name="T5" fmla="*/ 4 h 25"/>
                  <a:gd name="T6" fmla="*/ 14 w 26"/>
                  <a:gd name="T7" fmla="*/ 0 h 25"/>
                  <a:gd name="T8" fmla="*/ 22 w 26"/>
                  <a:gd name="T9" fmla="*/ 3 h 25"/>
                  <a:gd name="T10" fmla="*/ 26 w 26"/>
                  <a:gd name="T11" fmla="*/ 12 h 25"/>
                  <a:gd name="T12" fmla="*/ 22 w 26"/>
                  <a:gd name="T13" fmla="*/ 21 h 25"/>
                  <a:gd name="T14" fmla="*/ 22 w 26"/>
                  <a:gd name="T15" fmla="*/ 21 h 25"/>
                  <a:gd name="T16" fmla="*/ 13 w 26"/>
                  <a:gd name="T17" fmla="*/ 25 h 25"/>
                  <a:gd name="T18" fmla="*/ 14 w 26"/>
                  <a:gd name="T19" fmla="*/ 8 h 25"/>
                  <a:gd name="T20" fmla="*/ 11 w 26"/>
                  <a:gd name="T21" fmla="*/ 9 h 25"/>
                  <a:gd name="T22" fmla="*/ 11 w 26"/>
                  <a:gd name="T23" fmla="*/ 9 h 25"/>
                  <a:gd name="T24" fmla="*/ 10 w 26"/>
                  <a:gd name="T25" fmla="*/ 15 h 25"/>
                  <a:gd name="T26" fmla="*/ 16 w 26"/>
                  <a:gd name="T27" fmla="*/ 15 h 25"/>
                  <a:gd name="T28" fmla="*/ 18 w 26"/>
                  <a:gd name="T29" fmla="*/ 12 h 25"/>
                  <a:gd name="T30" fmla="*/ 17 w 26"/>
                  <a:gd name="T31" fmla="*/ 9 h 25"/>
                  <a:gd name="T32" fmla="*/ 14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3"/>
                      <a:pt x="5" y="21"/>
                    </a:cubicBezTo>
                    <a:cubicBezTo>
                      <a:pt x="0" y="16"/>
                      <a:pt x="0" y="8"/>
                      <a:pt x="5" y="4"/>
                    </a:cubicBezTo>
                    <a:cubicBezTo>
                      <a:pt x="7" y="1"/>
                      <a:pt x="11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6" y="8"/>
                      <a:pt x="26" y="12"/>
                    </a:cubicBezTo>
                    <a:cubicBezTo>
                      <a:pt x="26" y="15"/>
                      <a:pt x="25" y="18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7"/>
                      <a:pt x="15" y="17"/>
                      <a:pt x="16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8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2" name="Freeform 331"/>
              <p:cNvSpPr>
                <a:spLocks noEditPoints="1"/>
              </p:cNvSpPr>
              <p:nvPr/>
            </p:nvSpPr>
            <p:spPr bwMode="auto">
              <a:xfrm>
                <a:off x="-3963989" y="3657600"/>
                <a:ext cx="52388" cy="52388"/>
              </a:xfrm>
              <a:custGeom>
                <a:avLst/>
                <a:gdLst>
                  <a:gd name="T0" fmla="*/ 14 w 25"/>
                  <a:gd name="T1" fmla="*/ 24 h 24"/>
                  <a:gd name="T2" fmla="*/ 4 w 25"/>
                  <a:gd name="T3" fmla="*/ 19 h 24"/>
                  <a:gd name="T4" fmla="*/ 6 w 25"/>
                  <a:gd name="T5" fmla="*/ 3 h 24"/>
                  <a:gd name="T6" fmla="*/ 12 w 25"/>
                  <a:gd name="T7" fmla="*/ 0 h 24"/>
                  <a:gd name="T8" fmla="*/ 22 w 25"/>
                  <a:gd name="T9" fmla="*/ 5 h 24"/>
                  <a:gd name="T10" fmla="*/ 25 w 25"/>
                  <a:gd name="T11" fmla="*/ 15 h 24"/>
                  <a:gd name="T12" fmla="*/ 20 w 25"/>
                  <a:gd name="T13" fmla="*/ 22 h 24"/>
                  <a:gd name="T14" fmla="*/ 14 w 25"/>
                  <a:gd name="T15" fmla="*/ 24 h 24"/>
                  <a:gd name="T16" fmla="*/ 12 w 25"/>
                  <a:gd name="T17" fmla="*/ 9 h 24"/>
                  <a:gd name="T18" fmla="*/ 11 w 25"/>
                  <a:gd name="T19" fmla="*/ 9 h 24"/>
                  <a:gd name="T20" fmla="*/ 10 w 25"/>
                  <a:gd name="T21" fmla="*/ 14 h 24"/>
                  <a:gd name="T22" fmla="*/ 15 w 25"/>
                  <a:gd name="T23" fmla="*/ 16 h 24"/>
                  <a:gd name="T24" fmla="*/ 16 w 25"/>
                  <a:gd name="T25" fmla="*/ 14 h 24"/>
                  <a:gd name="T26" fmla="*/ 16 w 25"/>
                  <a:gd name="T27" fmla="*/ 10 h 24"/>
                  <a:gd name="T28" fmla="*/ 12 w 25"/>
                  <a:gd name="T2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0" y="13"/>
                      <a:pt x="1" y="6"/>
                      <a:pt x="6" y="3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5" y="15"/>
                    </a:cubicBezTo>
                    <a:cubicBezTo>
                      <a:pt x="24" y="18"/>
                      <a:pt x="23" y="20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9" y="10"/>
                      <a:pt x="9" y="12"/>
                      <a:pt x="10" y="14"/>
                    </a:cubicBezTo>
                    <a:cubicBezTo>
                      <a:pt x="12" y="16"/>
                      <a:pt x="14" y="17"/>
                      <a:pt x="15" y="16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3" name="Freeform 332"/>
              <p:cNvSpPr>
                <a:spLocks noEditPoints="1"/>
              </p:cNvSpPr>
              <p:nvPr/>
            </p:nvSpPr>
            <p:spPr bwMode="auto">
              <a:xfrm>
                <a:off x="-3990976" y="3676650"/>
                <a:ext cx="53975" cy="52388"/>
              </a:xfrm>
              <a:custGeom>
                <a:avLst/>
                <a:gdLst>
                  <a:gd name="T0" fmla="*/ 14 w 25"/>
                  <a:gd name="T1" fmla="*/ 24 h 24"/>
                  <a:gd name="T2" fmla="*/ 4 w 25"/>
                  <a:gd name="T3" fmla="*/ 18 h 24"/>
                  <a:gd name="T4" fmla="*/ 6 w 25"/>
                  <a:gd name="T5" fmla="*/ 2 h 24"/>
                  <a:gd name="T6" fmla="*/ 12 w 25"/>
                  <a:gd name="T7" fmla="*/ 0 h 24"/>
                  <a:gd name="T8" fmla="*/ 22 w 25"/>
                  <a:gd name="T9" fmla="*/ 5 h 24"/>
                  <a:gd name="T10" fmla="*/ 25 w 25"/>
                  <a:gd name="T11" fmla="*/ 14 h 24"/>
                  <a:gd name="T12" fmla="*/ 20 w 25"/>
                  <a:gd name="T13" fmla="*/ 22 h 24"/>
                  <a:gd name="T14" fmla="*/ 20 w 25"/>
                  <a:gd name="T15" fmla="*/ 22 h 24"/>
                  <a:gd name="T16" fmla="*/ 14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11 w 25"/>
                  <a:gd name="T23" fmla="*/ 8 h 24"/>
                  <a:gd name="T24" fmla="*/ 10 w 25"/>
                  <a:gd name="T25" fmla="*/ 14 h 24"/>
                  <a:gd name="T26" fmla="*/ 15 w 25"/>
                  <a:gd name="T27" fmla="*/ 15 h 24"/>
                  <a:gd name="T28" fmla="*/ 17 w 25"/>
                  <a:gd name="T29" fmla="*/ 13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6" y="21"/>
                      <a:pt x="4" y="18"/>
                    </a:cubicBezTo>
                    <a:cubicBezTo>
                      <a:pt x="0" y="12"/>
                      <a:pt x="1" y="5"/>
                      <a:pt x="6" y="2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5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4" name="Freeform 333"/>
              <p:cNvSpPr>
                <a:spLocks noEditPoints="1"/>
              </p:cNvSpPr>
              <p:nvPr/>
            </p:nvSpPr>
            <p:spPr bwMode="auto">
              <a:xfrm>
                <a:off x="-4016376" y="369411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7 h 24"/>
                  <a:gd name="T4" fmla="*/ 6 w 25"/>
                  <a:gd name="T5" fmla="*/ 1 h 24"/>
                  <a:gd name="T6" fmla="*/ 12 w 25"/>
                  <a:gd name="T7" fmla="*/ 0 h 24"/>
                  <a:gd name="T8" fmla="*/ 22 w 25"/>
                  <a:gd name="T9" fmla="*/ 5 h 24"/>
                  <a:gd name="T10" fmla="*/ 24 w 25"/>
                  <a:gd name="T11" fmla="*/ 15 h 24"/>
                  <a:gd name="T12" fmla="*/ 19 w 25"/>
                  <a:gd name="T13" fmla="*/ 22 h 24"/>
                  <a:gd name="T14" fmla="*/ 19 w 25"/>
                  <a:gd name="T15" fmla="*/ 22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11 w 25"/>
                  <a:gd name="T23" fmla="*/ 8 h 24"/>
                  <a:gd name="T24" fmla="*/ 10 w 25"/>
                  <a:gd name="T25" fmla="*/ 13 h 24"/>
                  <a:gd name="T26" fmla="*/ 15 w 25"/>
                  <a:gd name="T27" fmla="*/ 15 h 24"/>
                  <a:gd name="T28" fmla="*/ 16 w 25"/>
                  <a:gd name="T29" fmla="*/ 13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1"/>
                      <a:pt x="3" y="17"/>
                    </a:cubicBezTo>
                    <a:cubicBezTo>
                      <a:pt x="0" y="12"/>
                      <a:pt x="1" y="4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18"/>
                      <a:pt x="22" y="20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9"/>
                      <a:pt x="9" y="11"/>
                      <a:pt x="10" y="13"/>
                    </a:cubicBezTo>
                    <a:cubicBezTo>
                      <a:pt x="11" y="15"/>
                      <a:pt x="13" y="16"/>
                      <a:pt x="15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5" name="Freeform 334"/>
              <p:cNvSpPr>
                <a:spLocks noEditPoints="1"/>
              </p:cNvSpPr>
              <p:nvPr/>
            </p:nvSpPr>
            <p:spPr bwMode="auto">
              <a:xfrm>
                <a:off x="-4044951" y="3709988"/>
                <a:ext cx="53975" cy="50800"/>
              </a:xfrm>
              <a:custGeom>
                <a:avLst/>
                <a:gdLst>
                  <a:gd name="T0" fmla="*/ 14 w 25"/>
                  <a:gd name="T1" fmla="*/ 24 h 24"/>
                  <a:gd name="T2" fmla="*/ 3 w 25"/>
                  <a:gd name="T3" fmla="*/ 17 h 24"/>
                  <a:gd name="T4" fmla="*/ 7 w 25"/>
                  <a:gd name="T5" fmla="*/ 1 h 24"/>
                  <a:gd name="T6" fmla="*/ 12 w 25"/>
                  <a:gd name="T7" fmla="*/ 0 h 24"/>
                  <a:gd name="T8" fmla="*/ 23 w 25"/>
                  <a:gd name="T9" fmla="*/ 6 h 24"/>
                  <a:gd name="T10" fmla="*/ 24 w 25"/>
                  <a:gd name="T11" fmla="*/ 16 h 24"/>
                  <a:gd name="T12" fmla="*/ 19 w 25"/>
                  <a:gd name="T13" fmla="*/ 23 h 24"/>
                  <a:gd name="T14" fmla="*/ 14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10 w 25"/>
                  <a:gd name="T21" fmla="*/ 13 h 24"/>
                  <a:gd name="T22" fmla="*/ 15 w 25"/>
                  <a:gd name="T23" fmla="*/ 15 h 24"/>
                  <a:gd name="T24" fmla="*/ 16 w 25"/>
                  <a:gd name="T25" fmla="*/ 14 h 24"/>
                  <a:gd name="T26" fmla="*/ 16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9" y="24"/>
                      <a:pt x="5" y="21"/>
                      <a:pt x="3" y="17"/>
                    </a:cubicBezTo>
                    <a:cubicBezTo>
                      <a:pt x="0" y="11"/>
                      <a:pt x="2" y="4"/>
                      <a:pt x="7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5" y="9"/>
                      <a:pt x="25" y="13"/>
                      <a:pt x="24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7" y="23"/>
                      <a:pt x="16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1" y="15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6" name="Freeform 335"/>
              <p:cNvSpPr>
                <a:spLocks noEditPoints="1"/>
              </p:cNvSpPr>
              <p:nvPr/>
            </p:nvSpPr>
            <p:spPr bwMode="auto">
              <a:xfrm>
                <a:off x="-4070351" y="3724275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8 w 24"/>
                  <a:gd name="T3" fmla="*/ 23 h 24"/>
                  <a:gd name="T4" fmla="*/ 2 w 24"/>
                  <a:gd name="T5" fmla="*/ 16 h 24"/>
                  <a:gd name="T6" fmla="*/ 1 w 24"/>
                  <a:gd name="T7" fmla="*/ 7 h 24"/>
                  <a:gd name="T8" fmla="*/ 7 w 24"/>
                  <a:gd name="T9" fmla="*/ 1 h 24"/>
                  <a:gd name="T10" fmla="*/ 12 w 24"/>
                  <a:gd name="T11" fmla="*/ 0 h 24"/>
                  <a:gd name="T12" fmla="*/ 22 w 24"/>
                  <a:gd name="T13" fmla="*/ 6 h 24"/>
                  <a:gd name="T14" fmla="*/ 23 w 24"/>
                  <a:gd name="T15" fmla="*/ 16 h 24"/>
                  <a:gd name="T16" fmla="*/ 18 w 24"/>
                  <a:gd name="T17" fmla="*/ 22 h 24"/>
                  <a:gd name="T18" fmla="*/ 13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10 h 24"/>
                  <a:gd name="T26" fmla="*/ 9 w 24"/>
                  <a:gd name="T27" fmla="*/ 13 h 24"/>
                  <a:gd name="T28" fmla="*/ 12 w 24"/>
                  <a:gd name="T29" fmla="*/ 15 h 24"/>
                  <a:gd name="T30" fmla="*/ 14 w 24"/>
                  <a:gd name="T31" fmla="*/ 15 h 24"/>
                  <a:gd name="T32" fmla="*/ 15 w 24"/>
                  <a:gd name="T33" fmla="*/ 13 h 24"/>
                  <a:gd name="T34" fmla="*/ 15 w 24"/>
                  <a:gd name="T35" fmla="*/ 10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6" y="22"/>
                      <a:pt x="3" y="19"/>
                      <a:pt x="2" y="16"/>
                    </a:cubicBezTo>
                    <a:cubicBezTo>
                      <a:pt x="1" y="14"/>
                      <a:pt x="0" y="10"/>
                      <a:pt x="1" y="7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6"/>
                    </a:cubicBezTo>
                    <a:cubicBezTo>
                      <a:pt x="24" y="9"/>
                      <a:pt x="24" y="13"/>
                      <a:pt x="23" y="16"/>
                    </a:cubicBezTo>
                    <a:cubicBezTo>
                      <a:pt x="22" y="19"/>
                      <a:pt x="20" y="21"/>
                      <a:pt x="18" y="22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5" y="14"/>
                      <a:pt x="15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7" name="Freeform 336"/>
              <p:cNvSpPr>
                <a:spLocks noEditPoints="1"/>
              </p:cNvSpPr>
              <p:nvPr/>
            </p:nvSpPr>
            <p:spPr bwMode="auto">
              <a:xfrm>
                <a:off x="-4098926" y="3736975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8 w 24"/>
                  <a:gd name="T5" fmla="*/ 23 h 24"/>
                  <a:gd name="T6" fmla="*/ 2 w 24"/>
                  <a:gd name="T7" fmla="*/ 16 h 24"/>
                  <a:gd name="T8" fmla="*/ 1 w 24"/>
                  <a:gd name="T9" fmla="*/ 7 h 24"/>
                  <a:gd name="T10" fmla="*/ 3 w 24"/>
                  <a:gd name="T11" fmla="*/ 3 h 24"/>
                  <a:gd name="T12" fmla="*/ 7 w 24"/>
                  <a:gd name="T13" fmla="*/ 1 h 24"/>
                  <a:gd name="T14" fmla="*/ 11 w 24"/>
                  <a:gd name="T15" fmla="*/ 0 h 24"/>
                  <a:gd name="T16" fmla="*/ 22 w 24"/>
                  <a:gd name="T17" fmla="*/ 7 h 24"/>
                  <a:gd name="T18" fmla="*/ 23 w 24"/>
                  <a:gd name="T19" fmla="*/ 16 h 24"/>
                  <a:gd name="T20" fmla="*/ 17 w 24"/>
                  <a:gd name="T21" fmla="*/ 23 h 24"/>
                  <a:gd name="T22" fmla="*/ 12 w 24"/>
                  <a:gd name="T23" fmla="*/ 24 h 24"/>
                  <a:gd name="T24" fmla="*/ 12 w 24"/>
                  <a:gd name="T25" fmla="*/ 18 h 24"/>
                  <a:gd name="T26" fmla="*/ 12 w 24"/>
                  <a:gd name="T27" fmla="*/ 20 h 24"/>
                  <a:gd name="T28" fmla="*/ 12 w 24"/>
                  <a:gd name="T29" fmla="*/ 18 h 24"/>
                  <a:gd name="T30" fmla="*/ 11 w 24"/>
                  <a:gd name="T31" fmla="*/ 8 h 24"/>
                  <a:gd name="T32" fmla="*/ 10 w 24"/>
                  <a:gd name="T33" fmla="*/ 8 h 24"/>
                  <a:gd name="T34" fmla="*/ 10 w 24"/>
                  <a:gd name="T35" fmla="*/ 9 h 24"/>
                  <a:gd name="T36" fmla="*/ 9 w 24"/>
                  <a:gd name="T37" fmla="*/ 9 h 24"/>
                  <a:gd name="T38" fmla="*/ 9 w 24"/>
                  <a:gd name="T39" fmla="*/ 10 h 24"/>
                  <a:gd name="T40" fmla="*/ 9 w 24"/>
                  <a:gd name="T41" fmla="*/ 13 h 24"/>
                  <a:gd name="T42" fmla="*/ 11 w 24"/>
                  <a:gd name="T43" fmla="*/ 15 h 24"/>
                  <a:gd name="T44" fmla="*/ 12 w 24"/>
                  <a:gd name="T45" fmla="*/ 16 h 24"/>
                  <a:gd name="T46" fmla="*/ 14 w 24"/>
                  <a:gd name="T47" fmla="*/ 15 h 24"/>
                  <a:gd name="T48" fmla="*/ 15 w 24"/>
                  <a:gd name="T49" fmla="*/ 14 h 24"/>
                  <a:gd name="T50" fmla="*/ 15 w 24"/>
                  <a:gd name="T51" fmla="*/ 10 h 24"/>
                  <a:gd name="T52" fmla="*/ 11 w 24"/>
                  <a:gd name="T5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1" y="24"/>
                      <a:pt x="9" y="23"/>
                      <a:pt x="8" y="23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6"/>
                      <a:pt x="2" y="4"/>
                      <a:pt x="3" y="3"/>
                    </a:cubicBezTo>
                    <a:cubicBezTo>
                      <a:pt x="4" y="2"/>
                      <a:pt x="6" y="1"/>
                      <a:pt x="7" y="1"/>
                    </a:cubicBezTo>
                    <a:cubicBezTo>
                      <a:pt x="8" y="0"/>
                      <a:pt x="10" y="0"/>
                      <a:pt x="11" y="0"/>
                    </a:cubicBezTo>
                    <a:cubicBezTo>
                      <a:pt x="16" y="0"/>
                      <a:pt x="20" y="3"/>
                      <a:pt x="22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2" y="18"/>
                    </a:move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8"/>
                      <a:pt x="12" y="18"/>
                      <a:pt x="12" y="18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4" y="15"/>
                      <a:pt x="15" y="14"/>
                      <a:pt x="15" y="14"/>
                    </a:cubicBezTo>
                    <a:cubicBezTo>
                      <a:pt x="16" y="13"/>
                      <a:pt x="15" y="11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8" name="Freeform 337"/>
              <p:cNvSpPr>
                <a:spLocks noEditPoints="1"/>
              </p:cNvSpPr>
              <p:nvPr/>
            </p:nvSpPr>
            <p:spPr bwMode="auto">
              <a:xfrm>
                <a:off x="-3954464" y="3692525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4 w 26"/>
                  <a:gd name="T3" fmla="*/ 19 h 24"/>
                  <a:gd name="T4" fmla="*/ 7 w 26"/>
                  <a:gd name="T5" fmla="*/ 2 h 24"/>
                  <a:gd name="T6" fmla="*/ 16 w 26"/>
                  <a:gd name="T7" fmla="*/ 0 h 24"/>
                  <a:gd name="T8" fmla="*/ 23 w 26"/>
                  <a:gd name="T9" fmla="*/ 5 h 24"/>
                  <a:gd name="T10" fmla="*/ 26 w 26"/>
                  <a:gd name="T11" fmla="*/ 14 h 24"/>
                  <a:gd name="T12" fmla="*/ 21 w 26"/>
                  <a:gd name="T13" fmla="*/ 22 h 24"/>
                  <a:gd name="T14" fmla="*/ 14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1 w 26"/>
                  <a:gd name="T21" fmla="*/ 14 h 24"/>
                  <a:gd name="T22" fmla="*/ 16 w 26"/>
                  <a:gd name="T23" fmla="*/ 15 h 24"/>
                  <a:gd name="T24" fmla="*/ 18 w 26"/>
                  <a:gd name="T25" fmla="*/ 13 h 24"/>
                  <a:gd name="T26" fmla="*/ 17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0" y="13"/>
                      <a:pt x="2" y="6"/>
                      <a:pt x="7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9" y="1"/>
                      <a:pt x="21" y="3"/>
                      <a:pt x="23" y="5"/>
                    </a:cubicBezTo>
                    <a:cubicBezTo>
                      <a:pt x="25" y="8"/>
                      <a:pt x="26" y="11"/>
                      <a:pt x="26" y="14"/>
                    </a:cubicBezTo>
                    <a:cubicBezTo>
                      <a:pt x="25" y="17"/>
                      <a:pt x="23" y="20"/>
                      <a:pt x="21" y="22"/>
                    </a:cubicBezTo>
                    <a:cubicBezTo>
                      <a:pt x="19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2" y="16"/>
                      <a:pt x="15" y="17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39" name="Freeform 338"/>
              <p:cNvSpPr>
                <a:spLocks noEditPoints="1"/>
              </p:cNvSpPr>
              <p:nvPr/>
            </p:nvSpPr>
            <p:spPr bwMode="auto">
              <a:xfrm>
                <a:off x="-3979864" y="3709988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3 w 25"/>
                  <a:gd name="T3" fmla="*/ 19 h 25"/>
                  <a:gd name="T4" fmla="*/ 7 w 25"/>
                  <a:gd name="T5" fmla="*/ 3 h 25"/>
                  <a:gd name="T6" fmla="*/ 15 w 25"/>
                  <a:gd name="T7" fmla="*/ 1 h 25"/>
                  <a:gd name="T8" fmla="*/ 23 w 25"/>
                  <a:gd name="T9" fmla="*/ 6 h 25"/>
                  <a:gd name="T10" fmla="*/ 25 w 25"/>
                  <a:gd name="T11" fmla="*/ 15 h 25"/>
                  <a:gd name="T12" fmla="*/ 20 w 25"/>
                  <a:gd name="T13" fmla="*/ 23 h 25"/>
                  <a:gd name="T14" fmla="*/ 13 w 25"/>
                  <a:gd name="T15" fmla="*/ 25 h 25"/>
                  <a:gd name="T16" fmla="*/ 13 w 25"/>
                  <a:gd name="T17" fmla="*/ 9 h 25"/>
                  <a:gd name="T18" fmla="*/ 11 w 25"/>
                  <a:gd name="T19" fmla="*/ 9 h 25"/>
                  <a:gd name="T20" fmla="*/ 10 w 25"/>
                  <a:gd name="T21" fmla="*/ 15 h 25"/>
                  <a:gd name="T22" fmla="*/ 15 w 25"/>
                  <a:gd name="T23" fmla="*/ 16 h 25"/>
                  <a:gd name="T24" fmla="*/ 17 w 25"/>
                  <a:gd name="T25" fmla="*/ 14 h 25"/>
                  <a:gd name="T26" fmla="*/ 16 w 25"/>
                  <a:gd name="T27" fmla="*/ 11 h 25"/>
                  <a:gd name="T28" fmla="*/ 14 w 25"/>
                  <a:gd name="T29" fmla="*/ 9 h 25"/>
                  <a:gd name="T30" fmla="*/ 13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9" y="25"/>
                      <a:pt x="5" y="23"/>
                      <a:pt x="3" y="19"/>
                    </a:cubicBezTo>
                    <a:cubicBezTo>
                      <a:pt x="0" y="13"/>
                      <a:pt x="1" y="6"/>
                      <a:pt x="7" y="3"/>
                    </a:cubicBezTo>
                    <a:cubicBezTo>
                      <a:pt x="9" y="1"/>
                      <a:pt x="12" y="0"/>
                      <a:pt x="15" y="1"/>
                    </a:cubicBezTo>
                    <a:cubicBezTo>
                      <a:pt x="18" y="2"/>
                      <a:pt x="21" y="4"/>
                      <a:pt x="23" y="6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4" y="18"/>
                      <a:pt x="23" y="21"/>
                      <a:pt x="20" y="23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9" y="10"/>
                      <a:pt x="9" y="13"/>
                      <a:pt x="10" y="15"/>
                    </a:cubicBezTo>
                    <a:cubicBezTo>
                      <a:pt x="11" y="17"/>
                      <a:pt x="14" y="17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0" name="Freeform 339"/>
              <p:cNvSpPr>
                <a:spLocks noEditPoints="1"/>
              </p:cNvSpPr>
              <p:nvPr/>
            </p:nvSpPr>
            <p:spPr bwMode="auto">
              <a:xfrm>
                <a:off x="-4008439" y="37290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8 h 24"/>
                  <a:gd name="T4" fmla="*/ 7 w 25"/>
                  <a:gd name="T5" fmla="*/ 1 h 24"/>
                  <a:gd name="T6" fmla="*/ 13 w 25"/>
                  <a:gd name="T7" fmla="*/ 0 h 24"/>
                  <a:gd name="T8" fmla="*/ 23 w 25"/>
                  <a:gd name="T9" fmla="*/ 6 h 24"/>
                  <a:gd name="T10" fmla="*/ 25 w 25"/>
                  <a:gd name="T11" fmla="*/ 15 h 24"/>
                  <a:gd name="T12" fmla="*/ 19 w 25"/>
                  <a:gd name="T13" fmla="*/ 22 h 24"/>
                  <a:gd name="T14" fmla="*/ 13 w 25"/>
                  <a:gd name="T15" fmla="*/ 24 h 24"/>
                  <a:gd name="T16" fmla="*/ 13 w 25"/>
                  <a:gd name="T17" fmla="*/ 8 h 24"/>
                  <a:gd name="T18" fmla="*/ 11 w 25"/>
                  <a:gd name="T19" fmla="*/ 8 h 24"/>
                  <a:gd name="T20" fmla="*/ 10 w 25"/>
                  <a:gd name="T21" fmla="*/ 14 h 24"/>
                  <a:gd name="T22" fmla="*/ 15 w 25"/>
                  <a:gd name="T23" fmla="*/ 15 h 24"/>
                  <a:gd name="T24" fmla="*/ 17 w 25"/>
                  <a:gd name="T25" fmla="*/ 13 h 24"/>
                  <a:gd name="T26" fmla="*/ 16 w 25"/>
                  <a:gd name="T27" fmla="*/ 10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1"/>
                      <a:pt x="3" y="18"/>
                    </a:cubicBezTo>
                    <a:cubicBezTo>
                      <a:pt x="0" y="12"/>
                      <a:pt x="2" y="4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6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1" name="Freeform 340"/>
              <p:cNvSpPr>
                <a:spLocks noEditPoints="1"/>
              </p:cNvSpPr>
              <p:nvPr/>
            </p:nvSpPr>
            <p:spPr bwMode="auto">
              <a:xfrm>
                <a:off x="-4038601" y="3743325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3 w 26"/>
                  <a:gd name="T3" fmla="*/ 18 h 24"/>
                  <a:gd name="T4" fmla="*/ 8 w 26"/>
                  <a:gd name="T5" fmla="*/ 2 h 24"/>
                  <a:gd name="T6" fmla="*/ 13 w 26"/>
                  <a:gd name="T7" fmla="*/ 0 h 24"/>
                  <a:gd name="T8" fmla="*/ 24 w 26"/>
                  <a:gd name="T9" fmla="*/ 7 h 24"/>
                  <a:gd name="T10" fmla="*/ 25 w 26"/>
                  <a:gd name="T11" fmla="*/ 16 h 24"/>
                  <a:gd name="T12" fmla="*/ 19 w 26"/>
                  <a:gd name="T13" fmla="*/ 23 h 24"/>
                  <a:gd name="T14" fmla="*/ 14 w 26"/>
                  <a:gd name="T15" fmla="*/ 24 h 24"/>
                  <a:gd name="T16" fmla="*/ 13 w 26"/>
                  <a:gd name="T17" fmla="*/ 8 h 24"/>
                  <a:gd name="T18" fmla="*/ 12 w 26"/>
                  <a:gd name="T19" fmla="*/ 9 h 24"/>
                  <a:gd name="T20" fmla="*/ 11 w 26"/>
                  <a:gd name="T21" fmla="*/ 14 h 24"/>
                  <a:gd name="T22" fmla="*/ 14 w 26"/>
                  <a:gd name="T23" fmla="*/ 16 h 24"/>
                  <a:gd name="T24" fmla="*/ 16 w 26"/>
                  <a:gd name="T25" fmla="*/ 16 h 24"/>
                  <a:gd name="T26" fmla="*/ 17 w 26"/>
                  <a:gd name="T27" fmla="*/ 14 h 24"/>
                  <a:gd name="T28" fmla="*/ 17 w 26"/>
                  <a:gd name="T29" fmla="*/ 11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5" y="22"/>
                      <a:pt x="3" y="18"/>
                    </a:cubicBezTo>
                    <a:cubicBezTo>
                      <a:pt x="0" y="12"/>
                      <a:pt x="3" y="4"/>
                      <a:pt x="8" y="2"/>
                    </a:cubicBezTo>
                    <a:cubicBezTo>
                      <a:pt x="10" y="1"/>
                      <a:pt x="12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4" y="19"/>
                      <a:pt x="22" y="22"/>
                      <a:pt x="19" y="23"/>
                    </a:cubicBezTo>
                    <a:cubicBezTo>
                      <a:pt x="18" y="24"/>
                      <a:pt x="16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9"/>
                      <a:pt x="12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1" y="15"/>
                      <a:pt x="13" y="16"/>
                      <a:pt x="14" y="16"/>
                    </a:cubicBezTo>
                    <a:cubicBezTo>
                      <a:pt x="15" y="16"/>
                      <a:pt x="15" y="16"/>
                      <a:pt x="16" y="16"/>
                    </a:cubicBezTo>
                    <a:cubicBezTo>
                      <a:pt x="17" y="15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2" name="Freeform 341"/>
              <p:cNvSpPr>
                <a:spLocks noEditPoints="1"/>
              </p:cNvSpPr>
              <p:nvPr/>
            </p:nvSpPr>
            <p:spPr bwMode="auto">
              <a:xfrm>
                <a:off x="-4065589" y="37592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7 h 24"/>
                  <a:gd name="T4" fmla="*/ 8 w 25"/>
                  <a:gd name="T5" fmla="*/ 1 h 24"/>
                  <a:gd name="T6" fmla="*/ 12 w 25"/>
                  <a:gd name="T7" fmla="*/ 0 h 24"/>
                  <a:gd name="T8" fmla="*/ 13 w 25"/>
                  <a:gd name="T9" fmla="*/ 0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22 w 25"/>
                  <a:gd name="T17" fmla="*/ 20 h 24"/>
                  <a:gd name="T18" fmla="*/ 18 w 25"/>
                  <a:gd name="T19" fmla="*/ 23 h 24"/>
                  <a:gd name="T20" fmla="*/ 13 w 25"/>
                  <a:gd name="T21" fmla="*/ 24 h 24"/>
                  <a:gd name="T22" fmla="*/ 13 w 25"/>
                  <a:gd name="T23" fmla="*/ 8 h 24"/>
                  <a:gd name="T24" fmla="*/ 13 w 25"/>
                  <a:gd name="T25" fmla="*/ 8 h 24"/>
                  <a:gd name="T26" fmla="*/ 11 w 25"/>
                  <a:gd name="T27" fmla="*/ 9 h 24"/>
                  <a:gd name="T28" fmla="*/ 10 w 25"/>
                  <a:gd name="T29" fmla="*/ 14 h 24"/>
                  <a:gd name="T30" fmla="*/ 15 w 25"/>
                  <a:gd name="T31" fmla="*/ 16 h 24"/>
                  <a:gd name="T32" fmla="*/ 16 w 25"/>
                  <a:gd name="T33" fmla="*/ 15 h 24"/>
                  <a:gd name="T34" fmla="*/ 17 w 25"/>
                  <a:gd name="T35" fmla="*/ 14 h 24"/>
                  <a:gd name="T36" fmla="*/ 16 w 25"/>
                  <a:gd name="T37" fmla="*/ 11 h 24"/>
                  <a:gd name="T38" fmla="*/ 14 w 25"/>
                  <a:gd name="T39" fmla="*/ 9 h 24"/>
                  <a:gd name="T40" fmla="*/ 13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4" y="21"/>
                      <a:pt x="2" y="17"/>
                    </a:cubicBezTo>
                    <a:cubicBezTo>
                      <a:pt x="0" y="11"/>
                      <a:pt x="2" y="4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4" y="18"/>
                      <a:pt x="23" y="19"/>
                      <a:pt x="22" y="20"/>
                    </a:cubicBezTo>
                    <a:cubicBezTo>
                      <a:pt x="21" y="22"/>
                      <a:pt x="20" y="22"/>
                      <a:pt x="18" y="23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2" y="8"/>
                      <a:pt x="11" y="9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6" y="15"/>
                      <a:pt x="16" y="14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3" name="Freeform 342"/>
              <p:cNvSpPr>
                <a:spLocks noEditPoints="1"/>
              </p:cNvSpPr>
              <p:nvPr/>
            </p:nvSpPr>
            <p:spPr bwMode="auto">
              <a:xfrm>
                <a:off x="-3944939" y="37306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3 w 25"/>
                  <a:gd name="T5" fmla="*/ 19 h 24"/>
                  <a:gd name="T6" fmla="*/ 1 w 25"/>
                  <a:gd name="T7" fmla="*/ 9 h 24"/>
                  <a:gd name="T8" fmla="*/ 3 w 25"/>
                  <a:gd name="T9" fmla="*/ 5 h 24"/>
                  <a:gd name="T10" fmla="*/ 6 w 25"/>
                  <a:gd name="T11" fmla="*/ 2 h 24"/>
                  <a:gd name="T12" fmla="*/ 13 w 25"/>
                  <a:gd name="T13" fmla="*/ 0 h 24"/>
                  <a:gd name="T14" fmla="*/ 23 w 25"/>
                  <a:gd name="T15" fmla="*/ 5 h 24"/>
                  <a:gd name="T16" fmla="*/ 25 w 25"/>
                  <a:gd name="T17" fmla="*/ 14 h 24"/>
                  <a:gd name="T18" fmla="*/ 20 w 25"/>
                  <a:gd name="T19" fmla="*/ 22 h 24"/>
                  <a:gd name="T20" fmla="*/ 15 w 25"/>
                  <a:gd name="T21" fmla="*/ 24 h 24"/>
                  <a:gd name="T22" fmla="*/ 13 w 25"/>
                  <a:gd name="T23" fmla="*/ 24 h 24"/>
                  <a:gd name="T24" fmla="*/ 13 w 25"/>
                  <a:gd name="T25" fmla="*/ 8 h 24"/>
                  <a:gd name="T26" fmla="*/ 10 w 25"/>
                  <a:gd name="T27" fmla="*/ 8 h 24"/>
                  <a:gd name="T28" fmla="*/ 9 w 25"/>
                  <a:gd name="T29" fmla="*/ 10 h 24"/>
                  <a:gd name="T30" fmla="*/ 9 w 25"/>
                  <a:gd name="T31" fmla="*/ 11 h 24"/>
                  <a:gd name="T32" fmla="*/ 9 w 25"/>
                  <a:gd name="T33" fmla="*/ 14 h 24"/>
                  <a:gd name="T34" fmla="*/ 12 w 25"/>
                  <a:gd name="T35" fmla="*/ 16 h 24"/>
                  <a:gd name="T36" fmla="*/ 14 w 25"/>
                  <a:gd name="T37" fmla="*/ 16 h 24"/>
                  <a:gd name="T38" fmla="*/ 15 w 25"/>
                  <a:gd name="T39" fmla="*/ 15 h 24"/>
                  <a:gd name="T40" fmla="*/ 17 w 25"/>
                  <a:gd name="T41" fmla="*/ 13 h 24"/>
                  <a:gd name="T42" fmla="*/ 16 w 25"/>
                  <a:gd name="T43" fmla="*/ 10 h 24"/>
                  <a:gd name="T44" fmla="*/ 13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3" y="19"/>
                    </a:cubicBezTo>
                    <a:cubicBezTo>
                      <a:pt x="1" y="16"/>
                      <a:pt x="0" y="13"/>
                      <a:pt x="1" y="9"/>
                    </a:cubicBezTo>
                    <a:cubicBezTo>
                      <a:pt x="1" y="8"/>
                      <a:pt x="2" y="7"/>
                      <a:pt x="3" y="5"/>
                    </a:cubicBezTo>
                    <a:cubicBezTo>
                      <a:pt x="3" y="4"/>
                      <a:pt x="5" y="3"/>
                      <a:pt x="6" y="2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6" y="0"/>
                      <a:pt x="20" y="2"/>
                      <a:pt x="23" y="5"/>
                    </a:cubicBezTo>
                    <a:cubicBezTo>
                      <a:pt x="24" y="7"/>
                      <a:pt x="25" y="11"/>
                      <a:pt x="25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18" y="23"/>
                      <a:pt x="17" y="24"/>
                      <a:pt x="15" y="24"/>
                    </a:cubicBezTo>
                    <a:cubicBezTo>
                      <a:pt x="14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10" y="9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4" name="Freeform 343"/>
              <p:cNvSpPr>
                <a:spLocks noEditPoints="1"/>
              </p:cNvSpPr>
              <p:nvPr/>
            </p:nvSpPr>
            <p:spPr bwMode="auto">
              <a:xfrm>
                <a:off x="-3973514" y="37496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3 h 24"/>
                  <a:gd name="T4" fmla="*/ 2 w 25"/>
                  <a:gd name="T5" fmla="*/ 18 h 24"/>
                  <a:gd name="T6" fmla="*/ 1 w 25"/>
                  <a:gd name="T7" fmla="*/ 9 h 24"/>
                  <a:gd name="T8" fmla="*/ 6 w 25"/>
                  <a:gd name="T9" fmla="*/ 1 h 24"/>
                  <a:gd name="T10" fmla="*/ 12 w 25"/>
                  <a:gd name="T11" fmla="*/ 0 h 24"/>
                  <a:gd name="T12" fmla="*/ 22 w 25"/>
                  <a:gd name="T13" fmla="*/ 5 h 24"/>
                  <a:gd name="T14" fmla="*/ 24 w 25"/>
                  <a:gd name="T15" fmla="*/ 14 h 24"/>
                  <a:gd name="T16" fmla="*/ 19 w 25"/>
                  <a:gd name="T17" fmla="*/ 22 h 24"/>
                  <a:gd name="T18" fmla="*/ 12 w 25"/>
                  <a:gd name="T19" fmla="*/ 24 h 24"/>
                  <a:gd name="T20" fmla="*/ 12 w 25"/>
                  <a:gd name="T21" fmla="*/ 8 h 24"/>
                  <a:gd name="T22" fmla="*/ 10 w 25"/>
                  <a:gd name="T23" fmla="*/ 8 h 24"/>
                  <a:gd name="T24" fmla="*/ 8 w 25"/>
                  <a:gd name="T25" fmla="*/ 11 h 24"/>
                  <a:gd name="T26" fmla="*/ 9 w 25"/>
                  <a:gd name="T27" fmla="*/ 14 h 24"/>
                  <a:gd name="T28" fmla="*/ 11 w 25"/>
                  <a:gd name="T29" fmla="*/ 16 h 24"/>
                  <a:gd name="T30" fmla="*/ 14 w 25"/>
                  <a:gd name="T31" fmla="*/ 15 h 24"/>
                  <a:gd name="T32" fmla="*/ 16 w 25"/>
                  <a:gd name="T33" fmla="*/ 12 h 24"/>
                  <a:gd name="T34" fmla="*/ 16 w 25"/>
                  <a:gd name="T35" fmla="*/ 10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3" y="17"/>
                      <a:pt x="22" y="20"/>
                      <a:pt x="19" y="22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8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5" name="Freeform 344"/>
              <p:cNvSpPr>
                <a:spLocks noEditPoints="1"/>
              </p:cNvSpPr>
              <p:nvPr/>
            </p:nvSpPr>
            <p:spPr bwMode="auto">
              <a:xfrm>
                <a:off x="-4005264" y="3767138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3 w 26"/>
                  <a:gd name="T3" fmla="*/ 18 h 24"/>
                  <a:gd name="T4" fmla="*/ 7 w 26"/>
                  <a:gd name="T5" fmla="*/ 1 h 24"/>
                  <a:gd name="T6" fmla="*/ 13 w 26"/>
                  <a:gd name="T7" fmla="*/ 0 h 24"/>
                  <a:gd name="T8" fmla="*/ 24 w 26"/>
                  <a:gd name="T9" fmla="*/ 6 h 24"/>
                  <a:gd name="T10" fmla="*/ 25 w 26"/>
                  <a:gd name="T11" fmla="*/ 15 h 24"/>
                  <a:gd name="T12" fmla="*/ 19 w 26"/>
                  <a:gd name="T13" fmla="*/ 22 h 24"/>
                  <a:gd name="T14" fmla="*/ 13 w 26"/>
                  <a:gd name="T15" fmla="*/ 24 h 24"/>
                  <a:gd name="T16" fmla="*/ 13 w 26"/>
                  <a:gd name="T17" fmla="*/ 8 h 24"/>
                  <a:gd name="T18" fmla="*/ 11 w 26"/>
                  <a:gd name="T19" fmla="*/ 8 h 24"/>
                  <a:gd name="T20" fmla="*/ 10 w 26"/>
                  <a:gd name="T21" fmla="*/ 14 h 24"/>
                  <a:gd name="T22" fmla="*/ 15 w 26"/>
                  <a:gd name="T23" fmla="*/ 15 h 24"/>
                  <a:gd name="T24" fmla="*/ 17 w 26"/>
                  <a:gd name="T25" fmla="*/ 13 h 24"/>
                  <a:gd name="T26" fmla="*/ 17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5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8" y="0"/>
                      <a:pt x="22" y="2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6" name="Freeform 345"/>
              <p:cNvSpPr>
                <a:spLocks noEditPoints="1"/>
              </p:cNvSpPr>
              <p:nvPr/>
            </p:nvSpPr>
            <p:spPr bwMode="auto">
              <a:xfrm>
                <a:off x="-4033839" y="3783013"/>
                <a:ext cx="53975" cy="52388"/>
              </a:xfrm>
              <a:custGeom>
                <a:avLst/>
                <a:gdLst>
                  <a:gd name="T0" fmla="*/ 12 w 25"/>
                  <a:gd name="T1" fmla="*/ 25 h 25"/>
                  <a:gd name="T2" fmla="*/ 8 w 25"/>
                  <a:gd name="T3" fmla="*/ 24 h 25"/>
                  <a:gd name="T4" fmla="*/ 1 w 25"/>
                  <a:gd name="T5" fmla="*/ 18 h 25"/>
                  <a:gd name="T6" fmla="*/ 1 w 25"/>
                  <a:gd name="T7" fmla="*/ 8 h 25"/>
                  <a:gd name="T8" fmla="*/ 7 w 25"/>
                  <a:gd name="T9" fmla="*/ 1 h 25"/>
                  <a:gd name="T10" fmla="*/ 12 w 25"/>
                  <a:gd name="T11" fmla="*/ 0 h 25"/>
                  <a:gd name="T12" fmla="*/ 23 w 25"/>
                  <a:gd name="T13" fmla="*/ 7 h 25"/>
                  <a:gd name="T14" fmla="*/ 24 w 25"/>
                  <a:gd name="T15" fmla="*/ 16 h 25"/>
                  <a:gd name="T16" fmla="*/ 18 w 25"/>
                  <a:gd name="T17" fmla="*/ 23 h 25"/>
                  <a:gd name="T18" fmla="*/ 12 w 25"/>
                  <a:gd name="T19" fmla="*/ 25 h 25"/>
                  <a:gd name="T20" fmla="*/ 12 w 25"/>
                  <a:gd name="T21" fmla="*/ 8 h 25"/>
                  <a:gd name="T22" fmla="*/ 10 w 25"/>
                  <a:gd name="T23" fmla="*/ 9 h 25"/>
                  <a:gd name="T24" fmla="*/ 8 w 25"/>
                  <a:gd name="T25" fmla="*/ 11 h 25"/>
                  <a:gd name="T26" fmla="*/ 9 w 25"/>
                  <a:gd name="T27" fmla="*/ 14 h 25"/>
                  <a:gd name="T28" fmla="*/ 11 w 25"/>
                  <a:gd name="T29" fmla="*/ 16 h 25"/>
                  <a:gd name="T30" fmla="*/ 14 w 25"/>
                  <a:gd name="T31" fmla="*/ 16 h 25"/>
                  <a:gd name="T32" fmla="*/ 16 w 25"/>
                  <a:gd name="T33" fmla="*/ 14 h 25"/>
                  <a:gd name="T34" fmla="*/ 16 w 25"/>
                  <a:gd name="T35" fmla="*/ 11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0" y="24"/>
                      <a:pt x="8" y="24"/>
                    </a:cubicBezTo>
                    <a:cubicBezTo>
                      <a:pt x="5" y="23"/>
                      <a:pt x="3" y="21"/>
                      <a:pt x="1" y="18"/>
                    </a:cubicBezTo>
                    <a:cubicBezTo>
                      <a:pt x="0" y="15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1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7" y="0"/>
                      <a:pt x="21" y="3"/>
                      <a:pt x="23" y="7"/>
                    </a:cubicBezTo>
                    <a:cubicBezTo>
                      <a:pt x="24" y="10"/>
                      <a:pt x="25" y="13"/>
                      <a:pt x="24" y="16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6" y="24"/>
                      <a:pt x="14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3" y="16"/>
                      <a:pt x="14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3"/>
                      <a:pt x="16" y="11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7" name="Freeform 346"/>
              <p:cNvSpPr>
                <a:spLocks noEditPoints="1"/>
              </p:cNvSpPr>
              <p:nvPr/>
            </p:nvSpPr>
            <p:spPr bwMode="auto">
              <a:xfrm>
                <a:off x="-3943351" y="3767138"/>
                <a:ext cx="58738" cy="53975"/>
              </a:xfrm>
              <a:custGeom>
                <a:avLst/>
                <a:gdLst>
                  <a:gd name="T0" fmla="*/ 14 w 27"/>
                  <a:gd name="T1" fmla="*/ 25 h 25"/>
                  <a:gd name="T2" fmla="*/ 3 w 27"/>
                  <a:gd name="T3" fmla="*/ 20 h 25"/>
                  <a:gd name="T4" fmla="*/ 7 w 27"/>
                  <a:gd name="T5" fmla="*/ 3 h 25"/>
                  <a:gd name="T6" fmla="*/ 16 w 27"/>
                  <a:gd name="T7" fmla="*/ 1 h 25"/>
                  <a:gd name="T8" fmla="*/ 24 w 27"/>
                  <a:gd name="T9" fmla="*/ 6 h 25"/>
                  <a:gd name="T10" fmla="*/ 26 w 27"/>
                  <a:gd name="T11" fmla="*/ 15 h 25"/>
                  <a:gd name="T12" fmla="*/ 21 w 27"/>
                  <a:gd name="T13" fmla="*/ 23 h 25"/>
                  <a:gd name="T14" fmla="*/ 14 w 27"/>
                  <a:gd name="T15" fmla="*/ 25 h 25"/>
                  <a:gd name="T16" fmla="*/ 14 w 27"/>
                  <a:gd name="T17" fmla="*/ 9 h 25"/>
                  <a:gd name="T18" fmla="*/ 12 w 27"/>
                  <a:gd name="T19" fmla="*/ 9 h 25"/>
                  <a:gd name="T20" fmla="*/ 10 w 27"/>
                  <a:gd name="T21" fmla="*/ 15 h 25"/>
                  <a:gd name="T22" fmla="*/ 14 w 27"/>
                  <a:gd name="T23" fmla="*/ 17 h 25"/>
                  <a:gd name="T24" fmla="*/ 16 w 27"/>
                  <a:gd name="T25" fmla="*/ 16 h 25"/>
                  <a:gd name="T26" fmla="*/ 18 w 27"/>
                  <a:gd name="T27" fmla="*/ 14 h 25"/>
                  <a:gd name="T28" fmla="*/ 18 w 27"/>
                  <a:gd name="T29" fmla="*/ 11 h 25"/>
                  <a:gd name="T30" fmla="*/ 15 w 27"/>
                  <a:gd name="T31" fmla="*/ 9 h 25"/>
                  <a:gd name="T32" fmla="*/ 14 w 27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9" y="25"/>
                      <a:pt x="6" y="23"/>
                      <a:pt x="3" y="20"/>
                    </a:cubicBezTo>
                    <a:cubicBezTo>
                      <a:pt x="0" y="14"/>
                      <a:pt x="2" y="6"/>
                      <a:pt x="7" y="3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20" y="1"/>
                      <a:pt x="22" y="3"/>
                      <a:pt x="24" y="6"/>
                    </a:cubicBezTo>
                    <a:cubicBezTo>
                      <a:pt x="26" y="9"/>
                      <a:pt x="27" y="12"/>
                      <a:pt x="26" y="15"/>
                    </a:cubicBezTo>
                    <a:cubicBezTo>
                      <a:pt x="25" y="18"/>
                      <a:pt x="23" y="21"/>
                      <a:pt x="21" y="23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3" y="9"/>
                      <a:pt x="12" y="9"/>
                    </a:cubicBezTo>
                    <a:cubicBezTo>
                      <a:pt x="10" y="11"/>
                      <a:pt x="9" y="13"/>
                      <a:pt x="10" y="15"/>
                    </a:cubicBezTo>
                    <a:cubicBezTo>
                      <a:pt x="11" y="16"/>
                      <a:pt x="12" y="17"/>
                      <a:pt x="14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10"/>
                      <a:pt x="16" y="9"/>
                      <a:pt x="15" y="9"/>
                    </a:cubicBezTo>
                    <a:lnTo>
                      <a:pt x="14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8" name="Freeform 347"/>
              <p:cNvSpPr>
                <a:spLocks noEditPoints="1"/>
              </p:cNvSpPr>
              <p:nvPr/>
            </p:nvSpPr>
            <p:spPr bwMode="auto">
              <a:xfrm>
                <a:off x="-3962401" y="3816350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15 w 40"/>
                  <a:gd name="T3" fmla="*/ 37 h 37"/>
                  <a:gd name="T4" fmla="*/ 3 w 40"/>
                  <a:gd name="T5" fmla="*/ 28 h 37"/>
                  <a:gd name="T6" fmla="*/ 2 w 40"/>
                  <a:gd name="T7" fmla="*/ 14 h 37"/>
                  <a:gd name="T8" fmla="*/ 11 w 40"/>
                  <a:gd name="T9" fmla="*/ 3 h 37"/>
                  <a:gd name="T10" fmla="*/ 18 w 40"/>
                  <a:gd name="T11" fmla="*/ 0 h 37"/>
                  <a:gd name="T12" fmla="*/ 25 w 40"/>
                  <a:gd name="T13" fmla="*/ 0 h 37"/>
                  <a:gd name="T14" fmla="*/ 37 w 40"/>
                  <a:gd name="T15" fmla="*/ 8 h 37"/>
                  <a:gd name="T16" fmla="*/ 39 w 40"/>
                  <a:gd name="T17" fmla="*/ 22 h 37"/>
                  <a:gd name="T18" fmla="*/ 36 w 40"/>
                  <a:gd name="T19" fmla="*/ 29 h 37"/>
                  <a:gd name="T20" fmla="*/ 30 w 40"/>
                  <a:gd name="T21" fmla="*/ 34 h 37"/>
                  <a:gd name="T22" fmla="*/ 19 w 40"/>
                  <a:gd name="T23" fmla="*/ 37 h 37"/>
                  <a:gd name="T24" fmla="*/ 22 w 40"/>
                  <a:gd name="T25" fmla="*/ 8 h 37"/>
                  <a:gd name="T26" fmla="*/ 19 w 40"/>
                  <a:gd name="T27" fmla="*/ 8 h 37"/>
                  <a:gd name="T28" fmla="*/ 15 w 40"/>
                  <a:gd name="T29" fmla="*/ 10 h 37"/>
                  <a:gd name="T30" fmla="*/ 10 w 40"/>
                  <a:gd name="T31" fmla="*/ 16 h 37"/>
                  <a:gd name="T32" fmla="*/ 10 w 40"/>
                  <a:gd name="T33" fmla="*/ 24 h 37"/>
                  <a:gd name="T34" fmla="*/ 16 w 40"/>
                  <a:gd name="T35" fmla="*/ 29 h 37"/>
                  <a:gd name="T36" fmla="*/ 26 w 40"/>
                  <a:gd name="T37" fmla="*/ 27 h 37"/>
                  <a:gd name="T38" fmla="*/ 29 w 40"/>
                  <a:gd name="T39" fmla="*/ 24 h 37"/>
                  <a:gd name="T40" fmla="*/ 31 w 40"/>
                  <a:gd name="T41" fmla="*/ 20 h 37"/>
                  <a:gd name="T42" fmla="*/ 30 w 40"/>
                  <a:gd name="T43" fmla="*/ 12 h 37"/>
                  <a:gd name="T44" fmla="*/ 24 w 40"/>
                  <a:gd name="T45" fmla="*/ 8 h 37"/>
                  <a:gd name="T46" fmla="*/ 22 w 40"/>
                  <a:gd name="T4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7" y="37"/>
                      <a:pt x="16" y="37"/>
                      <a:pt x="15" y="37"/>
                    </a:cubicBezTo>
                    <a:cubicBezTo>
                      <a:pt x="10" y="36"/>
                      <a:pt x="5" y="33"/>
                      <a:pt x="3" y="28"/>
                    </a:cubicBezTo>
                    <a:cubicBezTo>
                      <a:pt x="1" y="24"/>
                      <a:pt x="0" y="19"/>
                      <a:pt x="2" y="14"/>
                    </a:cubicBezTo>
                    <a:cubicBezTo>
                      <a:pt x="3" y="9"/>
                      <a:pt x="7" y="5"/>
                      <a:pt x="11" y="3"/>
                    </a:cubicBezTo>
                    <a:cubicBezTo>
                      <a:pt x="13" y="2"/>
                      <a:pt x="15" y="1"/>
                      <a:pt x="18" y="0"/>
                    </a:cubicBezTo>
                    <a:cubicBezTo>
                      <a:pt x="20" y="0"/>
                      <a:pt x="23" y="0"/>
                      <a:pt x="25" y="0"/>
                    </a:cubicBezTo>
                    <a:cubicBezTo>
                      <a:pt x="30" y="1"/>
                      <a:pt x="34" y="4"/>
                      <a:pt x="37" y="8"/>
                    </a:cubicBezTo>
                    <a:cubicBezTo>
                      <a:pt x="40" y="12"/>
                      <a:pt x="40" y="17"/>
                      <a:pt x="39" y="22"/>
                    </a:cubicBezTo>
                    <a:cubicBezTo>
                      <a:pt x="38" y="25"/>
                      <a:pt x="37" y="27"/>
                      <a:pt x="36" y="29"/>
                    </a:cubicBezTo>
                    <a:cubicBezTo>
                      <a:pt x="34" y="31"/>
                      <a:pt x="32" y="33"/>
                      <a:pt x="30" y="34"/>
                    </a:cubicBezTo>
                    <a:cubicBezTo>
                      <a:pt x="26" y="36"/>
                      <a:pt x="22" y="37"/>
                      <a:pt x="19" y="37"/>
                    </a:cubicBezTo>
                    <a:close/>
                    <a:moveTo>
                      <a:pt x="22" y="8"/>
                    </a:moveTo>
                    <a:cubicBezTo>
                      <a:pt x="21" y="8"/>
                      <a:pt x="20" y="8"/>
                      <a:pt x="19" y="8"/>
                    </a:cubicBezTo>
                    <a:cubicBezTo>
                      <a:pt x="18" y="9"/>
                      <a:pt x="16" y="9"/>
                      <a:pt x="15" y="10"/>
                    </a:cubicBezTo>
                    <a:cubicBezTo>
                      <a:pt x="12" y="11"/>
                      <a:pt x="10" y="14"/>
                      <a:pt x="10" y="16"/>
                    </a:cubicBezTo>
                    <a:cubicBezTo>
                      <a:pt x="9" y="18"/>
                      <a:pt x="9" y="21"/>
                      <a:pt x="10" y="24"/>
                    </a:cubicBezTo>
                    <a:cubicBezTo>
                      <a:pt x="11" y="27"/>
                      <a:pt x="14" y="28"/>
                      <a:pt x="16" y="29"/>
                    </a:cubicBezTo>
                    <a:cubicBezTo>
                      <a:pt x="19" y="30"/>
                      <a:pt x="23" y="29"/>
                      <a:pt x="26" y="27"/>
                    </a:cubicBezTo>
                    <a:cubicBezTo>
                      <a:pt x="27" y="26"/>
                      <a:pt x="28" y="25"/>
                      <a:pt x="29" y="24"/>
                    </a:cubicBezTo>
                    <a:cubicBezTo>
                      <a:pt x="30" y="23"/>
                      <a:pt x="31" y="22"/>
                      <a:pt x="31" y="20"/>
                    </a:cubicBezTo>
                    <a:cubicBezTo>
                      <a:pt x="32" y="17"/>
                      <a:pt x="32" y="15"/>
                      <a:pt x="30" y="12"/>
                    </a:cubicBezTo>
                    <a:cubicBezTo>
                      <a:pt x="29" y="10"/>
                      <a:pt x="26" y="9"/>
                      <a:pt x="24" y="8"/>
                    </a:cubicBezTo>
                    <a:cubicBezTo>
                      <a:pt x="23" y="8"/>
                      <a:pt x="22" y="8"/>
                      <a:pt x="2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49" name="Freeform 348"/>
              <p:cNvSpPr>
                <a:spLocks noEditPoints="1"/>
              </p:cNvSpPr>
              <p:nvPr/>
            </p:nvSpPr>
            <p:spPr bwMode="auto">
              <a:xfrm>
                <a:off x="-3973514" y="378936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3 w 26"/>
                  <a:gd name="T3" fmla="*/ 18 h 24"/>
                  <a:gd name="T4" fmla="*/ 7 w 26"/>
                  <a:gd name="T5" fmla="*/ 1 h 24"/>
                  <a:gd name="T6" fmla="*/ 14 w 26"/>
                  <a:gd name="T7" fmla="*/ 0 h 24"/>
                  <a:gd name="T8" fmla="*/ 24 w 26"/>
                  <a:gd name="T9" fmla="*/ 5 h 24"/>
                  <a:gd name="T10" fmla="*/ 26 w 26"/>
                  <a:gd name="T11" fmla="*/ 15 h 24"/>
                  <a:gd name="T12" fmla="*/ 20 w 26"/>
                  <a:gd name="T13" fmla="*/ 22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8 h 24"/>
                  <a:gd name="T20" fmla="*/ 10 w 26"/>
                  <a:gd name="T21" fmla="*/ 14 h 24"/>
                  <a:gd name="T22" fmla="*/ 13 w 26"/>
                  <a:gd name="T23" fmla="*/ 16 h 24"/>
                  <a:gd name="T24" fmla="*/ 16 w 26"/>
                  <a:gd name="T25" fmla="*/ 15 h 24"/>
                  <a:gd name="T26" fmla="*/ 18 w 26"/>
                  <a:gd name="T27" fmla="*/ 13 h 24"/>
                  <a:gd name="T28" fmla="*/ 17 w 26"/>
                  <a:gd name="T29" fmla="*/ 10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5"/>
                      <a:pt x="7" y="1"/>
                    </a:cubicBezTo>
                    <a:cubicBezTo>
                      <a:pt x="9" y="0"/>
                      <a:pt x="12" y="0"/>
                      <a:pt x="14" y="0"/>
                    </a:cubicBezTo>
                    <a:cubicBezTo>
                      <a:pt x="18" y="0"/>
                      <a:pt x="22" y="2"/>
                      <a:pt x="24" y="5"/>
                    </a:cubicBezTo>
                    <a:cubicBezTo>
                      <a:pt x="26" y="8"/>
                      <a:pt x="26" y="11"/>
                      <a:pt x="26" y="15"/>
                    </a:cubicBezTo>
                    <a:cubicBezTo>
                      <a:pt x="25" y="18"/>
                      <a:pt x="23" y="21"/>
                      <a:pt x="20" y="22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0"/>
                      <a:pt x="17" y="10"/>
                    </a:cubicBezTo>
                    <a:cubicBezTo>
                      <a:pt x="17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0" name="Freeform 349"/>
              <p:cNvSpPr>
                <a:spLocks noEditPoints="1"/>
              </p:cNvSpPr>
              <p:nvPr/>
            </p:nvSpPr>
            <p:spPr bwMode="auto">
              <a:xfrm>
                <a:off x="-4005264" y="3806825"/>
                <a:ext cx="57150" cy="50800"/>
              </a:xfrm>
              <a:custGeom>
                <a:avLst/>
                <a:gdLst>
                  <a:gd name="T0" fmla="*/ 14 w 27"/>
                  <a:gd name="T1" fmla="*/ 24 h 24"/>
                  <a:gd name="T2" fmla="*/ 3 w 27"/>
                  <a:gd name="T3" fmla="*/ 18 h 24"/>
                  <a:gd name="T4" fmla="*/ 8 w 27"/>
                  <a:gd name="T5" fmla="*/ 1 h 24"/>
                  <a:gd name="T6" fmla="*/ 14 w 27"/>
                  <a:gd name="T7" fmla="*/ 0 h 24"/>
                  <a:gd name="T8" fmla="*/ 25 w 27"/>
                  <a:gd name="T9" fmla="*/ 6 h 24"/>
                  <a:gd name="T10" fmla="*/ 26 w 27"/>
                  <a:gd name="T11" fmla="*/ 15 h 24"/>
                  <a:gd name="T12" fmla="*/ 20 w 27"/>
                  <a:gd name="T13" fmla="*/ 23 h 24"/>
                  <a:gd name="T14" fmla="*/ 14 w 27"/>
                  <a:gd name="T15" fmla="*/ 24 h 24"/>
                  <a:gd name="T16" fmla="*/ 14 w 27"/>
                  <a:gd name="T17" fmla="*/ 8 h 24"/>
                  <a:gd name="T18" fmla="*/ 12 w 27"/>
                  <a:gd name="T19" fmla="*/ 8 h 24"/>
                  <a:gd name="T20" fmla="*/ 10 w 27"/>
                  <a:gd name="T21" fmla="*/ 14 h 24"/>
                  <a:gd name="T22" fmla="*/ 14 w 27"/>
                  <a:gd name="T23" fmla="*/ 16 h 24"/>
                  <a:gd name="T24" fmla="*/ 16 w 27"/>
                  <a:gd name="T25" fmla="*/ 16 h 24"/>
                  <a:gd name="T26" fmla="*/ 18 w 27"/>
                  <a:gd name="T27" fmla="*/ 13 h 24"/>
                  <a:gd name="T28" fmla="*/ 18 w 27"/>
                  <a:gd name="T29" fmla="*/ 10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4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9"/>
                      <a:pt x="27" y="12"/>
                      <a:pt x="26" y="15"/>
                    </a:cubicBezTo>
                    <a:cubicBezTo>
                      <a:pt x="25" y="19"/>
                      <a:pt x="23" y="21"/>
                      <a:pt x="20" y="23"/>
                    </a:cubicBezTo>
                    <a:cubicBezTo>
                      <a:pt x="18" y="24"/>
                      <a:pt x="16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5"/>
                      <a:pt x="12" y="16"/>
                      <a:pt x="14" y="16"/>
                    </a:cubicBezTo>
                    <a:cubicBezTo>
                      <a:pt x="14" y="16"/>
                      <a:pt x="15" y="16"/>
                      <a:pt x="16" y="16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1" name="Freeform 350"/>
              <p:cNvSpPr>
                <a:spLocks noEditPoints="1"/>
              </p:cNvSpPr>
              <p:nvPr/>
            </p:nvSpPr>
            <p:spPr bwMode="auto">
              <a:xfrm>
                <a:off x="-4143376" y="3749675"/>
                <a:ext cx="53975" cy="57150"/>
              </a:xfrm>
              <a:custGeom>
                <a:avLst/>
                <a:gdLst>
                  <a:gd name="T0" fmla="*/ 13 w 25"/>
                  <a:gd name="T1" fmla="*/ 26 h 26"/>
                  <a:gd name="T2" fmla="*/ 2 w 25"/>
                  <a:gd name="T3" fmla="*/ 17 h 26"/>
                  <a:gd name="T4" fmla="*/ 9 w 25"/>
                  <a:gd name="T5" fmla="*/ 2 h 26"/>
                  <a:gd name="T6" fmla="*/ 23 w 25"/>
                  <a:gd name="T7" fmla="*/ 10 h 26"/>
                  <a:gd name="T8" fmla="*/ 23 w 25"/>
                  <a:gd name="T9" fmla="*/ 20 h 26"/>
                  <a:gd name="T10" fmla="*/ 17 w 25"/>
                  <a:gd name="T11" fmla="*/ 25 h 26"/>
                  <a:gd name="T12" fmla="*/ 13 w 25"/>
                  <a:gd name="T13" fmla="*/ 26 h 26"/>
                  <a:gd name="T14" fmla="*/ 12 w 25"/>
                  <a:gd name="T15" fmla="*/ 10 h 26"/>
                  <a:gd name="T16" fmla="*/ 11 w 25"/>
                  <a:gd name="T17" fmla="*/ 10 h 26"/>
                  <a:gd name="T18" fmla="*/ 10 w 25"/>
                  <a:gd name="T19" fmla="*/ 15 h 26"/>
                  <a:gd name="T20" fmla="*/ 14 w 25"/>
                  <a:gd name="T21" fmla="*/ 17 h 26"/>
                  <a:gd name="T22" fmla="*/ 16 w 25"/>
                  <a:gd name="T23" fmla="*/ 16 h 26"/>
                  <a:gd name="T24" fmla="*/ 16 w 25"/>
                  <a:gd name="T25" fmla="*/ 13 h 26"/>
                  <a:gd name="T26" fmla="*/ 12 w 25"/>
                  <a:gd name="T2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6">
                    <a:moveTo>
                      <a:pt x="13" y="26"/>
                    </a:moveTo>
                    <a:cubicBezTo>
                      <a:pt x="8" y="26"/>
                      <a:pt x="4" y="22"/>
                      <a:pt x="2" y="17"/>
                    </a:cubicBezTo>
                    <a:cubicBezTo>
                      <a:pt x="0" y="11"/>
                      <a:pt x="3" y="4"/>
                      <a:pt x="9" y="2"/>
                    </a:cubicBezTo>
                    <a:cubicBezTo>
                      <a:pt x="15" y="0"/>
                      <a:pt x="21" y="4"/>
                      <a:pt x="23" y="10"/>
                    </a:cubicBezTo>
                    <a:cubicBezTo>
                      <a:pt x="25" y="13"/>
                      <a:pt x="24" y="17"/>
                      <a:pt x="23" y="20"/>
                    </a:cubicBezTo>
                    <a:cubicBezTo>
                      <a:pt x="22" y="22"/>
                      <a:pt x="19" y="24"/>
                      <a:pt x="17" y="25"/>
                    </a:cubicBezTo>
                    <a:cubicBezTo>
                      <a:pt x="15" y="26"/>
                      <a:pt x="14" y="26"/>
                      <a:pt x="13" y="26"/>
                    </a:cubicBezTo>
                    <a:close/>
                    <a:moveTo>
                      <a:pt x="12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0" y="10"/>
                      <a:pt x="9" y="13"/>
                      <a:pt x="10" y="15"/>
                    </a:cubicBezTo>
                    <a:cubicBezTo>
                      <a:pt x="10" y="17"/>
                      <a:pt x="12" y="18"/>
                      <a:pt x="14" y="17"/>
                    </a:cubicBezTo>
                    <a:cubicBezTo>
                      <a:pt x="15" y="17"/>
                      <a:pt x="15" y="17"/>
                      <a:pt x="16" y="16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5" y="11"/>
                      <a:pt x="14" y="10"/>
                      <a:pt x="1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2" name="Freeform 351"/>
              <p:cNvSpPr>
                <a:spLocks noEditPoints="1"/>
              </p:cNvSpPr>
              <p:nvPr/>
            </p:nvSpPr>
            <p:spPr bwMode="auto">
              <a:xfrm>
                <a:off x="-4173539" y="376237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9 w 25"/>
                  <a:gd name="T5" fmla="*/ 1 h 24"/>
                  <a:gd name="T6" fmla="*/ 14 w 25"/>
                  <a:gd name="T7" fmla="*/ 0 h 24"/>
                  <a:gd name="T8" fmla="*/ 18 w 25"/>
                  <a:gd name="T9" fmla="*/ 2 h 24"/>
                  <a:gd name="T10" fmla="*/ 24 w 25"/>
                  <a:gd name="T11" fmla="*/ 9 h 24"/>
                  <a:gd name="T12" fmla="*/ 23 w 25"/>
                  <a:gd name="T13" fmla="*/ 18 h 24"/>
                  <a:gd name="T14" fmla="*/ 21 w 25"/>
                  <a:gd name="T15" fmla="*/ 22 h 24"/>
                  <a:gd name="T16" fmla="*/ 16 w 25"/>
                  <a:gd name="T17" fmla="*/ 24 h 24"/>
                  <a:gd name="T18" fmla="*/ 13 w 25"/>
                  <a:gd name="T19" fmla="*/ 24 h 24"/>
                  <a:gd name="T20" fmla="*/ 12 w 25"/>
                  <a:gd name="T21" fmla="*/ 8 h 24"/>
                  <a:gd name="T22" fmla="*/ 12 w 25"/>
                  <a:gd name="T23" fmla="*/ 8 h 24"/>
                  <a:gd name="T24" fmla="*/ 10 w 25"/>
                  <a:gd name="T25" fmla="*/ 13 h 24"/>
                  <a:gd name="T26" fmla="*/ 14 w 25"/>
                  <a:gd name="T27" fmla="*/ 16 h 24"/>
                  <a:gd name="T28" fmla="*/ 15 w 25"/>
                  <a:gd name="T29" fmla="*/ 16 h 24"/>
                  <a:gd name="T30" fmla="*/ 16 w 25"/>
                  <a:gd name="T31" fmla="*/ 14 h 24"/>
                  <a:gd name="T32" fmla="*/ 16 w 25"/>
                  <a:gd name="T33" fmla="*/ 11 h 24"/>
                  <a:gd name="T34" fmla="*/ 14 w 25"/>
                  <a:gd name="T35" fmla="*/ 9 h 24"/>
                  <a:gd name="T36" fmla="*/ 13 w 25"/>
                  <a:gd name="T37" fmla="*/ 8 h 24"/>
                  <a:gd name="T38" fmla="*/ 12 w 25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9"/>
                      <a:pt x="3" y="2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5" y="12"/>
                      <a:pt x="24" y="15"/>
                      <a:pt x="23" y="18"/>
                    </a:cubicBezTo>
                    <a:cubicBezTo>
                      <a:pt x="23" y="19"/>
                      <a:pt x="22" y="20"/>
                      <a:pt x="21" y="22"/>
                    </a:cubicBezTo>
                    <a:cubicBezTo>
                      <a:pt x="19" y="23"/>
                      <a:pt x="18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7"/>
                      <a:pt x="14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9"/>
                      <a:pt x="13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3" name="Freeform 352"/>
              <p:cNvSpPr>
                <a:spLocks noEditPoints="1"/>
              </p:cNvSpPr>
              <p:nvPr/>
            </p:nvSpPr>
            <p:spPr bwMode="auto">
              <a:xfrm>
                <a:off x="-4203701" y="37719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10 w 25"/>
                  <a:gd name="T5" fmla="*/ 0 h 24"/>
                  <a:gd name="T6" fmla="*/ 12 w 25"/>
                  <a:gd name="T7" fmla="*/ 0 h 24"/>
                  <a:gd name="T8" fmla="*/ 18 w 25"/>
                  <a:gd name="T9" fmla="*/ 2 h 24"/>
                  <a:gd name="T10" fmla="*/ 24 w 25"/>
                  <a:gd name="T11" fmla="*/ 9 h 24"/>
                  <a:gd name="T12" fmla="*/ 23 w 25"/>
                  <a:gd name="T13" fmla="*/ 18 h 24"/>
                  <a:gd name="T14" fmla="*/ 16 w 25"/>
                  <a:gd name="T15" fmla="*/ 24 h 24"/>
                  <a:gd name="T16" fmla="*/ 13 w 25"/>
                  <a:gd name="T17" fmla="*/ 24 h 24"/>
                  <a:gd name="T18" fmla="*/ 12 w 25"/>
                  <a:gd name="T19" fmla="*/ 8 h 24"/>
                  <a:gd name="T20" fmla="*/ 12 w 25"/>
                  <a:gd name="T21" fmla="*/ 8 h 24"/>
                  <a:gd name="T22" fmla="*/ 10 w 25"/>
                  <a:gd name="T23" fmla="*/ 13 h 24"/>
                  <a:gd name="T24" fmla="*/ 14 w 25"/>
                  <a:gd name="T25" fmla="*/ 16 h 24"/>
                  <a:gd name="T26" fmla="*/ 16 w 25"/>
                  <a:gd name="T27" fmla="*/ 14 h 24"/>
                  <a:gd name="T28" fmla="*/ 16 w 25"/>
                  <a:gd name="T29" fmla="*/ 11 h 24"/>
                  <a:gd name="T30" fmla="*/ 14 w 25"/>
                  <a:gd name="T31" fmla="*/ 9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8"/>
                      <a:pt x="4" y="2"/>
                      <a:pt x="10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2"/>
                      <a:pt x="24" y="15"/>
                      <a:pt x="23" y="18"/>
                    </a:cubicBezTo>
                    <a:cubicBezTo>
                      <a:pt x="21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5" y="15"/>
                      <a:pt x="16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Freeform 353"/>
              <p:cNvSpPr>
                <a:spLocks noEditPoints="1"/>
              </p:cNvSpPr>
              <p:nvPr/>
            </p:nvSpPr>
            <p:spPr bwMode="auto">
              <a:xfrm>
                <a:off x="-4232276" y="3778250"/>
                <a:ext cx="50800" cy="50800"/>
              </a:xfrm>
              <a:custGeom>
                <a:avLst/>
                <a:gdLst>
                  <a:gd name="T0" fmla="*/ 12 w 23"/>
                  <a:gd name="T1" fmla="*/ 24 h 24"/>
                  <a:gd name="T2" fmla="*/ 0 w 23"/>
                  <a:gd name="T3" fmla="*/ 14 h 24"/>
                  <a:gd name="T4" fmla="*/ 2 w 23"/>
                  <a:gd name="T5" fmla="*/ 6 h 24"/>
                  <a:gd name="T6" fmla="*/ 9 w 23"/>
                  <a:gd name="T7" fmla="*/ 0 h 24"/>
                  <a:gd name="T8" fmla="*/ 11 w 23"/>
                  <a:gd name="T9" fmla="*/ 0 h 24"/>
                  <a:gd name="T10" fmla="*/ 23 w 23"/>
                  <a:gd name="T11" fmla="*/ 10 h 24"/>
                  <a:gd name="T12" fmla="*/ 21 w 23"/>
                  <a:gd name="T13" fmla="*/ 19 h 24"/>
                  <a:gd name="T14" fmla="*/ 14 w 23"/>
                  <a:gd name="T15" fmla="*/ 24 h 24"/>
                  <a:gd name="T16" fmla="*/ 14 w 23"/>
                  <a:gd name="T17" fmla="*/ 24 h 24"/>
                  <a:gd name="T18" fmla="*/ 12 w 23"/>
                  <a:gd name="T19" fmla="*/ 24 h 24"/>
                  <a:gd name="T20" fmla="*/ 11 w 23"/>
                  <a:gd name="T21" fmla="*/ 8 h 24"/>
                  <a:gd name="T22" fmla="*/ 11 w 23"/>
                  <a:gd name="T23" fmla="*/ 8 h 24"/>
                  <a:gd name="T24" fmla="*/ 11 w 23"/>
                  <a:gd name="T25" fmla="*/ 8 h 24"/>
                  <a:gd name="T26" fmla="*/ 9 w 23"/>
                  <a:gd name="T27" fmla="*/ 10 h 24"/>
                  <a:gd name="T28" fmla="*/ 8 w 23"/>
                  <a:gd name="T29" fmla="*/ 13 h 24"/>
                  <a:gd name="T30" fmla="*/ 12 w 23"/>
                  <a:gd name="T31" fmla="*/ 16 h 24"/>
                  <a:gd name="T32" fmla="*/ 14 w 23"/>
                  <a:gd name="T33" fmla="*/ 15 h 24"/>
                  <a:gd name="T34" fmla="*/ 15 w 23"/>
                  <a:gd name="T35" fmla="*/ 12 h 24"/>
                  <a:gd name="T36" fmla="*/ 11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6" y="24"/>
                      <a:pt x="1" y="20"/>
                      <a:pt x="0" y="14"/>
                    </a:cubicBezTo>
                    <a:cubicBezTo>
                      <a:pt x="0" y="11"/>
                      <a:pt x="0" y="8"/>
                      <a:pt x="2" y="6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1" y="0"/>
                    </a:cubicBezTo>
                    <a:cubicBezTo>
                      <a:pt x="17" y="0"/>
                      <a:pt x="21" y="4"/>
                      <a:pt x="23" y="10"/>
                    </a:cubicBezTo>
                    <a:cubicBezTo>
                      <a:pt x="23" y="13"/>
                      <a:pt x="23" y="17"/>
                      <a:pt x="21" y="19"/>
                    </a:cubicBezTo>
                    <a:cubicBezTo>
                      <a:pt x="19" y="22"/>
                      <a:pt x="17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1" y="17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4" y="10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5" name="Freeform 354"/>
              <p:cNvSpPr>
                <a:spLocks noEditPoints="1"/>
              </p:cNvSpPr>
              <p:nvPr/>
            </p:nvSpPr>
            <p:spPr bwMode="auto">
              <a:xfrm>
                <a:off x="-4264026" y="3784600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3 h 24"/>
                  <a:gd name="T4" fmla="*/ 10 w 24"/>
                  <a:gd name="T5" fmla="*/ 0 h 24"/>
                  <a:gd name="T6" fmla="*/ 12 w 24"/>
                  <a:gd name="T7" fmla="*/ 0 h 24"/>
                  <a:gd name="T8" fmla="*/ 23 w 24"/>
                  <a:gd name="T9" fmla="*/ 10 h 24"/>
                  <a:gd name="T10" fmla="*/ 21 w 24"/>
                  <a:gd name="T11" fmla="*/ 19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12 w 24"/>
                  <a:gd name="T21" fmla="*/ 8 h 24"/>
                  <a:gd name="T22" fmla="*/ 9 w 24"/>
                  <a:gd name="T23" fmla="*/ 12 h 24"/>
                  <a:gd name="T24" fmla="*/ 13 w 24"/>
                  <a:gd name="T25" fmla="*/ 16 h 24"/>
                  <a:gd name="T26" fmla="*/ 15 w 24"/>
                  <a:gd name="T27" fmla="*/ 15 h 24"/>
                  <a:gd name="T28" fmla="*/ 15 w 24"/>
                  <a:gd name="T29" fmla="*/ 11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2" y="19"/>
                      <a:pt x="1" y="13"/>
                    </a:cubicBezTo>
                    <a:cubicBezTo>
                      <a:pt x="0" y="7"/>
                      <a:pt x="4" y="1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2" y="4"/>
                      <a:pt x="23" y="10"/>
                    </a:cubicBezTo>
                    <a:cubicBezTo>
                      <a:pt x="24" y="13"/>
                      <a:pt x="23" y="17"/>
                      <a:pt x="21" y="19"/>
                    </a:cubicBezTo>
                    <a:cubicBezTo>
                      <a:pt x="20" y="22"/>
                      <a:pt x="17" y="23"/>
                      <a:pt x="14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6" name="Freeform 355"/>
              <p:cNvSpPr>
                <a:spLocks noEditPoints="1"/>
              </p:cNvSpPr>
              <p:nvPr/>
            </p:nvSpPr>
            <p:spPr bwMode="auto">
              <a:xfrm>
                <a:off x="-4294189" y="378936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4 w 23"/>
                  <a:gd name="T3" fmla="*/ 21 h 24"/>
                  <a:gd name="T4" fmla="*/ 0 w 23"/>
                  <a:gd name="T5" fmla="*/ 13 h 24"/>
                  <a:gd name="T6" fmla="*/ 3 w 23"/>
                  <a:gd name="T7" fmla="*/ 4 h 24"/>
                  <a:gd name="T8" fmla="*/ 10 w 23"/>
                  <a:gd name="T9" fmla="*/ 0 h 24"/>
                  <a:gd name="T10" fmla="*/ 12 w 23"/>
                  <a:gd name="T11" fmla="*/ 0 h 24"/>
                  <a:gd name="T12" fmla="*/ 23 w 23"/>
                  <a:gd name="T13" fmla="*/ 10 h 24"/>
                  <a:gd name="T14" fmla="*/ 21 w 23"/>
                  <a:gd name="T15" fmla="*/ 20 h 24"/>
                  <a:gd name="T16" fmla="*/ 13 w 23"/>
                  <a:gd name="T17" fmla="*/ 24 h 24"/>
                  <a:gd name="T18" fmla="*/ 12 w 23"/>
                  <a:gd name="T19" fmla="*/ 24 h 24"/>
                  <a:gd name="T20" fmla="*/ 12 w 23"/>
                  <a:gd name="T21" fmla="*/ 8 h 24"/>
                  <a:gd name="T22" fmla="*/ 11 w 23"/>
                  <a:gd name="T23" fmla="*/ 8 h 24"/>
                  <a:gd name="T24" fmla="*/ 9 w 23"/>
                  <a:gd name="T25" fmla="*/ 9 h 24"/>
                  <a:gd name="T26" fmla="*/ 9 w 23"/>
                  <a:gd name="T27" fmla="*/ 12 h 24"/>
                  <a:gd name="T28" fmla="*/ 10 w 23"/>
                  <a:gd name="T29" fmla="*/ 15 h 24"/>
                  <a:gd name="T30" fmla="*/ 12 w 23"/>
                  <a:gd name="T31" fmla="*/ 16 h 24"/>
                  <a:gd name="T32" fmla="*/ 14 w 23"/>
                  <a:gd name="T33" fmla="*/ 15 h 24"/>
                  <a:gd name="T34" fmla="*/ 15 w 23"/>
                  <a:gd name="T35" fmla="*/ 11 h 24"/>
                  <a:gd name="T36" fmla="*/ 12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7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7" y="0"/>
                      <a:pt x="22" y="4"/>
                      <a:pt x="23" y="10"/>
                    </a:cubicBezTo>
                    <a:cubicBezTo>
                      <a:pt x="23" y="14"/>
                      <a:pt x="23" y="17"/>
                      <a:pt x="21" y="20"/>
                    </a:cubicBezTo>
                    <a:cubicBezTo>
                      <a:pt x="19" y="22"/>
                      <a:pt x="16" y="24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5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7" name="Freeform 356"/>
              <p:cNvSpPr>
                <a:spLocks noEditPoints="1"/>
              </p:cNvSpPr>
              <p:nvPr/>
            </p:nvSpPr>
            <p:spPr bwMode="auto">
              <a:xfrm>
                <a:off x="-4143376" y="378936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2 w 26"/>
                  <a:gd name="T3" fmla="*/ 16 h 25"/>
                  <a:gd name="T4" fmla="*/ 10 w 26"/>
                  <a:gd name="T5" fmla="*/ 1 h 25"/>
                  <a:gd name="T6" fmla="*/ 13 w 26"/>
                  <a:gd name="T7" fmla="*/ 0 h 25"/>
                  <a:gd name="T8" fmla="*/ 25 w 26"/>
                  <a:gd name="T9" fmla="*/ 9 h 25"/>
                  <a:gd name="T10" fmla="*/ 24 w 26"/>
                  <a:gd name="T11" fmla="*/ 18 h 25"/>
                  <a:gd name="T12" fmla="*/ 17 w 26"/>
                  <a:gd name="T13" fmla="*/ 24 h 25"/>
                  <a:gd name="T14" fmla="*/ 14 w 26"/>
                  <a:gd name="T15" fmla="*/ 25 h 25"/>
                  <a:gd name="T16" fmla="*/ 13 w 26"/>
                  <a:gd name="T17" fmla="*/ 8 h 25"/>
                  <a:gd name="T18" fmla="*/ 12 w 26"/>
                  <a:gd name="T19" fmla="*/ 9 h 25"/>
                  <a:gd name="T20" fmla="*/ 10 w 26"/>
                  <a:gd name="T21" fmla="*/ 14 h 25"/>
                  <a:gd name="T22" fmla="*/ 15 w 26"/>
                  <a:gd name="T23" fmla="*/ 16 h 25"/>
                  <a:gd name="T24" fmla="*/ 17 w 26"/>
                  <a:gd name="T25" fmla="*/ 14 h 25"/>
                  <a:gd name="T26" fmla="*/ 17 w 26"/>
                  <a:gd name="T27" fmla="*/ 11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9" y="25"/>
                      <a:pt x="4" y="21"/>
                      <a:pt x="2" y="16"/>
                    </a:cubicBezTo>
                    <a:cubicBezTo>
                      <a:pt x="0" y="10"/>
                      <a:pt x="4" y="3"/>
                      <a:pt x="10" y="1"/>
                    </a:cubicBezTo>
                    <a:cubicBezTo>
                      <a:pt x="11" y="1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5"/>
                      <a:pt x="14" y="25"/>
                    </a:cubicBezTo>
                    <a:close/>
                    <a:moveTo>
                      <a:pt x="13" y="8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4"/>
                      <a:pt x="17" y="12"/>
                      <a:pt x="17" y="11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8" name="Freeform 357"/>
              <p:cNvSpPr>
                <a:spLocks noEditPoints="1"/>
              </p:cNvSpPr>
              <p:nvPr/>
            </p:nvSpPr>
            <p:spPr bwMode="auto">
              <a:xfrm>
                <a:off x="-4173539" y="3798888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10 w 25"/>
                  <a:gd name="T5" fmla="*/ 0 h 24"/>
                  <a:gd name="T6" fmla="*/ 13 w 25"/>
                  <a:gd name="T7" fmla="*/ 0 h 24"/>
                  <a:gd name="T8" fmla="*/ 24 w 25"/>
                  <a:gd name="T9" fmla="*/ 9 h 24"/>
                  <a:gd name="T10" fmla="*/ 23 w 25"/>
                  <a:gd name="T11" fmla="*/ 18 h 24"/>
                  <a:gd name="T12" fmla="*/ 16 w 25"/>
                  <a:gd name="T13" fmla="*/ 24 h 24"/>
                  <a:gd name="T14" fmla="*/ 13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9 w 25"/>
                  <a:gd name="T21" fmla="*/ 13 h 24"/>
                  <a:gd name="T22" fmla="*/ 14 w 25"/>
                  <a:gd name="T23" fmla="*/ 16 h 24"/>
                  <a:gd name="T24" fmla="*/ 16 w 25"/>
                  <a:gd name="T25" fmla="*/ 14 h 24"/>
                  <a:gd name="T26" fmla="*/ 16 w 25"/>
                  <a:gd name="T27" fmla="*/ 11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9"/>
                      <a:pt x="4" y="2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9"/>
                    </a:cubicBezTo>
                    <a:cubicBezTo>
                      <a:pt x="25" y="12"/>
                      <a:pt x="25" y="15"/>
                      <a:pt x="23" y="18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Freeform 358"/>
              <p:cNvSpPr>
                <a:spLocks noEditPoints="1"/>
              </p:cNvSpPr>
              <p:nvPr/>
            </p:nvSpPr>
            <p:spPr bwMode="auto">
              <a:xfrm>
                <a:off x="-4205289" y="38084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4 h 24"/>
                  <a:gd name="T4" fmla="*/ 10 w 25"/>
                  <a:gd name="T5" fmla="*/ 0 h 24"/>
                  <a:gd name="T6" fmla="*/ 13 w 25"/>
                  <a:gd name="T7" fmla="*/ 0 h 24"/>
                  <a:gd name="T8" fmla="*/ 24 w 25"/>
                  <a:gd name="T9" fmla="*/ 9 h 24"/>
                  <a:gd name="T10" fmla="*/ 23 w 25"/>
                  <a:gd name="T11" fmla="*/ 18 h 24"/>
                  <a:gd name="T12" fmla="*/ 16 w 25"/>
                  <a:gd name="T13" fmla="*/ 24 h 24"/>
                  <a:gd name="T14" fmla="*/ 13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10 w 25"/>
                  <a:gd name="T21" fmla="*/ 13 h 24"/>
                  <a:gd name="T22" fmla="*/ 14 w 25"/>
                  <a:gd name="T23" fmla="*/ 16 h 24"/>
                  <a:gd name="T24" fmla="*/ 16 w 25"/>
                  <a:gd name="T25" fmla="*/ 14 h 24"/>
                  <a:gd name="T26" fmla="*/ 17 w 25"/>
                  <a:gd name="T27" fmla="*/ 11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4"/>
                    </a:cubicBezTo>
                    <a:cubicBezTo>
                      <a:pt x="0" y="8"/>
                      <a:pt x="4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9"/>
                    </a:cubicBezTo>
                    <a:cubicBezTo>
                      <a:pt x="25" y="12"/>
                      <a:pt x="25" y="16"/>
                      <a:pt x="23" y="18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Freeform 359"/>
              <p:cNvSpPr>
                <a:spLocks noEditPoints="1"/>
              </p:cNvSpPr>
              <p:nvPr/>
            </p:nvSpPr>
            <p:spPr bwMode="auto">
              <a:xfrm>
                <a:off x="-4235451" y="381476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4 h 24"/>
                  <a:gd name="T4" fmla="*/ 10 w 24"/>
                  <a:gd name="T5" fmla="*/ 0 h 24"/>
                  <a:gd name="T6" fmla="*/ 19 w 24"/>
                  <a:gd name="T7" fmla="*/ 2 h 24"/>
                  <a:gd name="T8" fmla="*/ 24 w 24"/>
                  <a:gd name="T9" fmla="*/ 10 h 24"/>
                  <a:gd name="T10" fmla="*/ 22 w 24"/>
                  <a:gd name="T11" fmla="*/ 19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1 w 24"/>
                  <a:gd name="T19" fmla="*/ 8 h 24"/>
                  <a:gd name="T20" fmla="*/ 9 w 24"/>
                  <a:gd name="T21" fmla="*/ 13 h 24"/>
                  <a:gd name="T22" fmla="*/ 13 w 24"/>
                  <a:gd name="T23" fmla="*/ 16 h 24"/>
                  <a:gd name="T24" fmla="*/ 15 w 24"/>
                  <a:gd name="T25" fmla="*/ 15 h 24"/>
                  <a:gd name="T26" fmla="*/ 16 w 24"/>
                  <a:gd name="T27" fmla="*/ 11 h 24"/>
                  <a:gd name="T28" fmla="*/ 14 w 24"/>
                  <a:gd name="T29" fmla="*/ 9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2" y="20"/>
                      <a:pt x="1" y="14"/>
                    </a:cubicBezTo>
                    <a:cubicBezTo>
                      <a:pt x="0" y="8"/>
                      <a:pt x="4" y="1"/>
                      <a:pt x="10" y="0"/>
                    </a:cubicBezTo>
                    <a:cubicBezTo>
                      <a:pt x="13" y="0"/>
                      <a:pt x="16" y="0"/>
                      <a:pt x="19" y="2"/>
                    </a:cubicBezTo>
                    <a:cubicBezTo>
                      <a:pt x="21" y="4"/>
                      <a:pt x="23" y="7"/>
                      <a:pt x="24" y="10"/>
                    </a:cubicBezTo>
                    <a:cubicBezTo>
                      <a:pt x="24" y="13"/>
                      <a:pt x="24" y="16"/>
                      <a:pt x="22" y="19"/>
                    </a:cubicBezTo>
                    <a:cubicBezTo>
                      <a:pt x="20" y="22"/>
                      <a:pt x="18" y="23"/>
                      <a:pt x="14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9" y="8"/>
                      <a:pt x="8" y="11"/>
                      <a:pt x="9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6" y="14"/>
                      <a:pt x="16" y="13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Freeform 360"/>
              <p:cNvSpPr>
                <a:spLocks noEditPoints="1"/>
              </p:cNvSpPr>
              <p:nvPr/>
            </p:nvSpPr>
            <p:spPr bwMode="auto">
              <a:xfrm>
                <a:off x="-4268789" y="3819525"/>
                <a:ext cx="52388" cy="52388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4 h 25"/>
                  <a:gd name="T4" fmla="*/ 10 w 24"/>
                  <a:gd name="T5" fmla="*/ 1 h 25"/>
                  <a:gd name="T6" fmla="*/ 12 w 24"/>
                  <a:gd name="T7" fmla="*/ 0 h 25"/>
                  <a:gd name="T8" fmla="*/ 24 w 24"/>
                  <a:gd name="T9" fmla="*/ 11 h 25"/>
                  <a:gd name="T10" fmla="*/ 21 w 24"/>
                  <a:gd name="T11" fmla="*/ 20 h 25"/>
                  <a:gd name="T12" fmla="*/ 14 w 24"/>
                  <a:gd name="T13" fmla="*/ 25 h 25"/>
                  <a:gd name="T14" fmla="*/ 12 w 24"/>
                  <a:gd name="T15" fmla="*/ 25 h 25"/>
                  <a:gd name="T16" fmla="*/ 12 w 24"/>
                  <a:gd name="T17" fmla="*/ 9 h 25"/>
                  <a:gd name="T18" fmla="*/ 11 w 24"/>
                  <a:gd name="T19" fmla="*/ 9 h 25"/>
                  <a:gd name="T20" fmla="*/ 8 w 24"/>
                  <a:gd name="T21" fmla="*/ 13 h 25"/>
                  <a:gd name="T22" fmla="*/ 13 w 24"/>
                  <a:gd name="T23" fmla="*/ 17 h 25"/>
                  <a:gd name="T24" fmla="*/ 15 w 24"/>
                  <a:gd name="T25" fmla="*/ 15 h 25"/>
                  <a:gd name="T26" fmla="*/ 16 w 24"/>
                  <a:gd name="T27" fmla="*/ 12 h 25"/>
                  <a:gd name="T28" fmla="*/ 12 w 24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7"/>
                      <a:pt x="4" y="1"/>
                      <a:pt x="10" y="1"/>
                    </a:cubicBezTo>
                    <a:cubicBezTo>
                      <a:pt x="11" y="1"/>
                      <a:pt x="11" y="0"/>
                      <a:pt x="12" y="0"/>
                    </a:cubicBezTo>
                    <a:cubicBezTo>
                      <a:pt x="18" y="0"/>
                      <a:pt x="23" y="5"/>
                      <a:pt x="24" y="11"/>
                    </a:cubicBezTo>
                    <a:cubicBezTo>
                      <a:pt x="24" y="14"/>
                      <a:pt x="23" y="18"/>
                      <a:pt x="21" y="20"/>
                    </a:cubicBezTo>
                    <a:cubicBezTo>
                      <a:pt x="19" y="23"/>
                      <a:pt x="17" y="24"/>
                      <a:pt x="14" y="25"/>
                    </a:cubicBezTo>
                    <a:cubicBezTo>
                      <a:pt x="13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0" y="9"/>
                      <a:pt x="8" y="11"/>
                      <a:pt x="8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4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5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361"/>
              <p:cNvSpPr>
                <a:spLocks noEditPoints="1"/>
              </p:cNvSpPr>
              <p:nvPr/>
            </p:nvSpPr>
            <p:spPr bwMode="auto">
              <a:xfrm>
                <a:off x="-4148139" y="3827463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6 h 25"/>
                  <a:gd name="T4" fmla="*/ 9 w 26"/>
                  <a:gd name="T5" fmla="*/ 1 h 25"/>
                  <a:gd name="T6" fmla="*/ 13 w 26"/>
                  <a:gd name="T7" fmla="*/ 0 h 25"/>
                  <a:gd name="T8" fmla="*/ 25 w 26"/>
                  <a:gd name="T9" fmla="*/ 9 h 25"/>
                  <a:gd name="T10" fmla="*/ 24 w 26"/>
                  <a:gd name="T11" fmla="*/ 18 h 25"/>
                  <a:gd name="T12" fmla="*/ 17 w 26"/>
                  <a:gd name="T13" fmla="*/ 24 h 25"/>
                  <a:gd name="T14" fmla="*/ 17 w 26"/>
                  <a:gd name="T15" fmla="*/ 24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9 h 25"/>
                  <a:gd name="T22" fmla="*/ 12 w 26"/>
                  <a:gd name="T23" fmla="*/ 9 h 25"/>
                  <a:gd name="T24" fmla="*/ 9 w 26"/>
                  <a:gd name="T25" fmla="*/ 14 h 25"/>
                  <a:gd name="T26" fmla="*/ 14 w 26"/>
                  <a:gd name="T27" fmla="*/ 16 h 25"/>
                  <a:gd name="T28" fmla="*/ 17 w 26"/>
                  <a:gd name="T29" fmla="*/ 14 h 25"/>
                  <a:gd name="T30" fmla="*/ 17 w 26"/>
                  <a:gd name="T31" fmla="*/ 11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1"/>
                      <a:pt x="1" y="16"/>
                    </a:cubicBezTo>
                    <a:cubicBezTo>
                      <a:pt x="0" y="9"/>
                      <a:pt x="3" y="3"/>
                      <a:pt x="9" y="1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20" y="23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4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1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362"/>
              <p:cNvSpPr>
                <a:spLocks noEditPoints="1"/>
              </p:cNvSpPr>
              <p:nvPr/>
            </p:nvSpPr>
            <p:spPr bwMode="auto">
              <a:xfrm>
                <a:off x="-4181476" y="3838575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2 w 26"/>
                  <a:gd name="T3" fmla="*/ 15 h 24"/>
                  <a:gd name="T4" fmla="*/ 11 w 26"/>
                  <a:gd name="T5" fmla="*/ 0 h 24"/>
                  <a:gd name="T6" fmla="*/ 14 w 26"/>
                  <a:gd name="T7" fmla="*/ 0 h 24"/>
                  <a:gd name="T8" fmla="*/ 25 w 26"/>
                  <a:gd name="T9" fmla="*/ 8 h 24"/>
                  <a:gd name="T10" fmla="*/ 24 w 26"/>
                  <a:gd name="T11" fmla="*/ 18 h 24"/>
                  <a:gd name="T12" fmla="*/ 17 w 26"/>
                  <a:gd name="T13" fmla="*/ 24 h 24"/>
                  <a:gd name="T14" fmla="*/ 14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10 w 26"/>
                  <a:gd name="T21" fmla="*/ 13 h 24"/>
                  <a:gd name="T22" fmla="*/ 15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5" y="8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11"/>
                      <a:pt x="10" y="13"/>
                    </a:cubicBezTo>
                    <a:cubicBezTo>
                      <a:pt x="10" y="15"/>
                      <a:pt x="13" y="16"/>
                      <a:pt x="15" y="16"/>
                    </a:cubicBezTo>
                    <a:cubicBezTo>
                      <a:pt x="16" y="15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363"/>
              <p:cNvSpPr>
                <a:spLocks noEditPoints="1"/>
              </p:cNvSpPr>
              <p:nvPr/>
            </p:nvSpPr>
            <p:spPr bwMode="auto">
              <a:xfrm>
                <a:off x="-4211639" y="38449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5 w 25"/>
                  <a:gd name="T3" fmla="*/ 23 h 25"/>
                  <a:gd name="T4" fmla="*/ 0 w 25"/>
                  <a:gd name="T5" fmla="*/ 15 h 25"/>
                  <a:gd name="T6" fmla="*/ 2 w 25"/>
                  <a:gd name="T7" fmla="*/ 6 h 25"/>
                  <a:gd name="T8" fmla="*/ 9 w 25"/>
                  <a:gd name="T9" fmla="*/ 1 h 25"/>
                  <a:gd name="T10" fmla="*/ 12 w 25"/>
                  <a:gd name="T11" fmla="*/ 0 h 25"/>
                  <a:gd name="T12" fmla="*/ 24 w 25"/>
                  <a:gd name="T13" fmla="*/ 10 h 25"/>
                  <a:gd name="T14" fmla="*/ 22 w 25"/>
                  <a:gd name="T15" fmla="*/ 19 h 25"/>
                  <a:gd name="T16" fmla="*/ 15 w 25"/>
                  <a:gd name="T17" fmla="*/ 24 h 25"/>
                  <a:gd name="T18" fmla="*/ 12 w 25"/>
                  <a:gd name="T19" fmla="*/ 25 h 25"/>
                  <a:gd name="T20" fmla="*/ 12 w 25"/>
                  <a:gd name="T21" fmla="*/ 8 h 25"/>
                  <a:gd name="T22" fmla="*/ 11 w 25"/>
                  <a:gd name="T23" fmla="*/ 8 h 25"/>
                  <a:gd name="T24" fmla="*/ 9 w 25"/>
                  <a:gd name="T25" fmla="*/ 10 h 25"/>
                  <a:gd name="T26" fmla="*/ 8 w 25"/>
                  <a:gd name="T27" fmla="*/ 13 h 25"/>
                  <a:gd name="T28" fmla="*/ 10 w 25"/>
                  <a:gd name="T29" fmla="*/ 16 h 25"/>
                  <a:gd name="T30" fmla="*/ 13 w 25"/>
                  <a:gd name="T31" fmla="*/ 16 h 25"/>
                  <a:gd name="T32" fmla="*/ 15 w 25"/>
                  <a:gd name="T33" fmla="*/ 15 h 25"/>
                  <a:gd name="T34" fmla="*/ 16 w 25"/>
                  <a:gd name="T35" fmla="*/ 12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7" y="24"/>
                      <a:pt x="5" y="23"/>
                    </a:cubicBezTo>
                    <a:cubicBezTo>
                      <a:pt x="3" y="21"/>
                      <a:pt x="1" y="18"/>
                      <a:pt x="0" y="15"/>
                    </a:cubicBezTo>
                    <a:cubicBezTo>
                      <a:pt x="0" y="12"/>
                      <a:pt x="0" y="8"/>
                      <a:pt x="2" y="6"/>
                    </a:cubicBezTo>
                    <a:cubicBezTo>
                      <a:pt x="4" y="3"/>
                      <a:pt x="6" y="1"/>
                      <a:pt x="9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2" y="4"/>
                      <a:pt x="24" y="10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1" y="22"/>
                      <a:pt x="18" y="24"/>
                      <a:pt x="15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5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364"/>
              <p:cNvSpPr>
                <a:spLocks noEditPoints="1"/>
              </p:cNvSpPr>
              <p:nvPr/>
            </p:nvSpPr>
            <p:spPr bwMode="auto">
              <a:xfrm>
                <a:off x="-4248151" y="38512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4 h 25"/>
                  <a:gd name="T4" fmla="*/ 11 w 26"/>
                  <a:gd name="T5" fmla="*/ 0 h 25"/>
                  <a:gd name="T6" fmla="*/ 13 w 26"/>
                  <a:gd name="T7" fmla="*/ 0 h 25"/>
                  <a:gd name="T8" fmla="*/ 25 w 26"/>
                  <a:gd name="T9" fmla="*/ 10 h 25"/>
                  <a:gd name="T10" fmla="*/ 23 w 26"/>
                  <a:gd name="T11" fmla="*/ 19 h 25"/>
                  <a:gd name="T12" fmla="*/ 15 w 26"/>
                  <a:gd name="T13" fmla="*/ 24 h 25"/>
                  <a:gd name="T14" fmla="*/ 13 w 26"/>
                  <a:gd name="T15" fmla="*/ 25 h 25"/>
                  <a:gd name="T16" fmla="*/ 13 w 26"/>
                  <a:gd name="T17" fmla="*/ 8 h 25"/>
                  <a:gd name="T18" fmla="*/ 13 w 26"/>
                  <a:gd name="T19" fmla="*/ 8 h 25"/>
                  <a:gd name="T20" fmla="*/ 9 w 26"/>
                  <a:gd name="T21" fmla="*/ 13 h 25"/>
                  <a:gd name="T22" fmla="*/ 14 w 26"/>
                  <a:gd name="T23" fmla="*/ 16 h 25"/>
                  <a:gd name="T24" fmla="*/ 17 w 26"/>
                  <a:gd name="T25" fmla="*/ 15 h 25"/>
                  <a:gd name="T26" fmla="*/ 17 w 26"/>
                  <a:gd name="T27" fmla="*/ 12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0"/>
                      <a:pt x="1" y="14"/>
                    </a:cubicBezTo>
                    <a:cubicBezTo>
                      <a:pt x="0" y="8"/>
                      <a:pt x="5" y="2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9" y="24"/>
                      <a:pt x="15" y="24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7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6" name="Freeform 365"/>
              <p:cNvSpPr>
                <a:spLocks noEditPoints="1"/>
              </p:cNvSpPr>
              <p:nvPr/>
            </p:nvSpPr>
            <p:spPr bwMode="auto">
              <a:xfrm>
                <a:off x="-4156076" y="3865563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2 w 27"/>
                  <a:gd name="T3" fmla="*/ 15 h 24"/>
                  <a:gd name="T4" fmla="*/ 11 w 27"/>
                  <a:gd name="T5" fmla="*/ 1 h 24"/>
                  <a:gd name="T6" fmla="*/ 14 w 27"/>
                  <a:gd name="T7" fmla="*/ 0 h 24"/>
                  <a:gd name="T8" fmla="*/ 26 w 27"/>
                  <a:gd name="T9" fmla="*/ 9 h 24"/>
                  <a:gd name="T10" fmla="*/ 25 w 27"/>
                  <a:gd name="T11" fmla="*/ 18 h 24"/>
                  <a:gd name="T12" fmla="*/ 17 w 27"/>
                  <a:gd name="T13" fmla="*/ 24 h 24"/>
                  <a:gd name="T14" fmla="*/ 14 w 27"/>
                  <a:gd name="T15" fmla="*/ 24 h 24"/>
                  <a:gd name="T16" fmla="*/ 14 w 27"/>
                  <a:gd name="T17" fmla="*/ 8 h 24"/>
                  <a:gd name="T18" fmla="*/ 13 w 27"/>
                  <a:gd name="T19" fmla="*/ 8 h 24"/>
                  <a:gd name="T20" fmla="*/ 10 w 27"/>
                  <a:gd name="T21" fmla="*/ 13 h 24"/>
                  <a:gd name="T22" fmla="*/ 14 w 27"/>
                  <a:gd name="T23" fmla="*/ 16 h 24"/>
                  <a:gd name="T24" fmla="*/ 15 w 27"/>
                  <a:gd name="T25" fmla="*/ 16 h 24"/>
                  <a:gd name="T26" fmla="*/ 18 w 27"/>
                  <a:gd name="T27" fmla="*/ 14 h 24"/>
                  <a:gd name="T28" fmla="*/ 18 w 27"/>
                  <a:gd name="T29" fmla="*/ 11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9"/>
                      <a:pt x="4" y="2"/>
                      <a:pt x="11" y="1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3" y="21"/>
                      <a:pt x="21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366"/>
              <p:cNvSpPr>
                <a:spLocks noEditPoints="1"/>
              </p:cNvSpPr>
              <p:nvPr/>
            </p:nvSpPr>
            <p:spPr bwMode="auto">
              <a:xfrm>
                <a:off x="-4192589" y="3908425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9 w 40"/>
                  <a:gd name="T3" fmla="*/ 35 h 37"/>
                  <a:gd name="T4" fmla="*/ 0 w 40"/>
                  <a:gd name="T5" fmla="*/ 23 h 37"/>
                  <a:gd name="T6" fmla="*/ 4 w 40"/>
                  <a:gd name="T7" fmla="*/ 9 h 37"/>
                  <a:gd name="T8" fmla="*/ 16 w 40"/>
                  <a:gd name="T9" fmla="*/ 1 h 37"/>
                  <a:gd name="T10" fmla="*/ 30 w 40"/>
                  <a:gd name="T11" fmla="*/ 3 h 37"/>
                  <a:gd name="T12" fmla="*/ 39 w 40"/>
                  <a:gd name="T13" fmla="*/ 14 h 37"/>
                  <a:gd name="T14" fmla="*/ 37 w 40"/>
                  <a:gd name="T15" fmla="*/ 28 h 37"/>
                  <a:gd name="T16" fmla="*/ 24 w 40"/>
                  <a:gd name="T17" fmla="*/ 37 h 37"/>
                  <a:gd name="T18" fmla="*/ 19 w 40"/>
                  <a:gd name="T19" fmla="*/ 37 h 37"/>
                  <a:gd name="T20" fmla="*/ 20 w 40"/>
                  <a:gd name="T21" fmla="*/ 9 h 37"/>
                  <a:gd name="T22" fmla="*/ 17 w 40"/>
                  <a:gd name="T23" fmla="*/ 9 h 37"/>
                  <a:gd name="T24" fmla="*/ 10 w 40"/>
                  <a:gd name="T25" fmla="*/ 14 h 37"/>
                  <a:gd name="T26" fmla="*/ 8 w 40"/>
                  <a:gd name="T27" fmla="*/ 21 h 37"/>
                  <a:gd name="T28" fmla="*/ 13 w 40"/>
                  <a:gd name="T29" fmla="*/ 28 h 37"/>
                  <a:gd name="T30" fmla="*/ 22 w 40"/>
                  <a:gd name="T31" fmla="*/ 29 h 37"/>
                  <a:gd name="T32" fmla="*/ 30 w 40"/>
                  <a:gd name="T33" fmla="*/ 24 h 37"/>
                  <a:gd name="T34" fmla="*/ 31 w 40"/>
                  <a:gd name="T35" fmla="*/ 16 h 37"/>
                  <a:gd name="T36" fmla="*/ 26 w 40"/>
                  <a:gd name="T37" fmla="*/ 10 h 37"/>
                  <a:gd name="T38" fmla="*/ 20 w 40"/>
                  <a:gd name="T39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5" y="37"/>
                      <a:pt x="12" y="36"/>
                      <a:pt x="9" y="35"/>
                    </a:cubicBezTo>
                    <a:cubicBezTo>
                      <a:pt x="5" y="32"/>
                      <a:pt x="1" y="28"/>
                      <a:pt x="0" y="23"/>
                    </a:cubicBezTo>
                    <a:cubicBezTo>
                      <a:pt x="0" y="18"/>
                      <a:pt x="1" y="13"/>
                      <a:pt x="4" y="9"/>
                    </a:cubicBezTo>
                    <a:cubicBezTo>
                      <a:pt x="6" y="5"/>
                      <a:pt x="11" y="2"/>
                      <a:pt x="16" y="1"/>
                    </a:cubicBezTo>
                    <a:cubicBezTo>
                      <a:pt x="20" y="0"/>
                      <a:pt x="25" y="1"/>
                      <a:pt x="30" y="3"/>
                    </a:cubicBezTo>
                    <a:cubicBezTo>
                      <a:pt x="34" y="5"/>
                      <a:pt x="38" y="9"/>
                      <a:pt x="39" y="14"/>
                    </a:cubicBezTo>
                    <a:cubicBezTo>
                      <a:pt x="40" y="19"/>
                      <a:pt x="40" y="24"/>
                      <a:pt x="37" y="28"/>
                    </a:cubicBezTo>
                    <a:cubicBezTo>
                      <a:pt x="34" y="32"/>
                      <a:pt x="29" y="35"/>
                      <a:pt x="24" y="37"/>
                    </a:cubicBezTo>
                    <a:cubicBezTo>
                      <a:pt x="22" y="37"/>
                      <a:pt x="21" y="37"/>
                      <a:pt x="19" y="37"/>
                    </a:cubicBezTo>
                    <a:close/>
                    <a:moveTo>
                      <a:pt x="20" y="9"/>
                    </a:moveTo>
                    <a:cubicBezTo>
                      <a:pt x="19" y="9"/>
                      <a:pt x="18" y="9"/>
                      <a:pt x="17" y="9"/>
                    </a:cubicBezTo>
                    <a:cubicBezTo>
                      <a:pt x="15" y="10"/>
                      <a:pt x="12" y="11"/>
                      <a:pt x="10" y="14"/>
                    </a:cubicBezTo>
                    <a:cubicBezTo>
                      <a:pt x="9" y="15"/>
                      <a:pt x="8" y="18"/>
                      <a:pt x="8" y="21"/>
                    </a:cubicBezTo>
                    <a:cubicBezTo>
                      <a:pt x="9" y="24"/>
                      <a:pt x="11" y="26"/>
                      <a:pt x="13" y="28"/>
                    </a:cubicBezTo>
                    <a:cubicBezTo>
                      <a:pt x="16" y="29"/>
                      <a:pt x="19" y="29"/>
                      <a:pt x="22" y="29"/>
                    </a:cubicBezTo>
                    <a:cubicBezTo>
                      <a:pt x="26" y="28"/>
                      <a:pt x="28" y="26"/>
                      <a:pt x="30" y="24"/>
                    </a:cubicBezTo>
                    <a:cubicBezTo>
                      <a:pt x="31" y="21"/>
                      <a:pt x="32" y="18"/>
                      <a:pt x="31" y="16"/>
                    </a:cubicBezTo>
                    <a:cubicBezTo>
                      <a:pt x="30" y="13"/>
                      <a:pt x="29" y="11"/>
                      <a:pt x="26" y="10"/>
                    </a:cubicBezTo>
                    <a:cubicBezTo>
                      <a:pt x="24" y="9"/>
                      <a:pt x="22" y="9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367"/>
              <p:cNvSpPr>
                <a:spLocks noEditPoints="1"/>
              </p:cNvSpPr>
              <p:nvPr/>
            </p:nvSpPr>
            <p:spPr bwMode="auto">
              <a:xfrm>
                <a:off x="-4191001" y="3875088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1 w 26"/>
                  <a:gd name="T5" fmla="*/ 1 h 25"/>
                  <a:gd name="T6" fmla="*/ 14 w 26"/>
                  <a:gd name="T7" fmla="*/ 0 h 25"/>
                  <a:gd name="T8" fmla="*/ 26 w 26"/>
                  <a:gd name="T9" fmla="*/ 9 h 25"/>
                  <a:gd name="T10" fmla="*/ 24 w 26"/>
                  <a:gd name="T11" fmla="*/ 19 h 25"/>
                  <a:gd name="T12" fmla="*/ 16 w 26"/>
                  <a:gd name="T13" fmla="*/ 24 h 25"/>
                  <a:gd name="T14" fmla="*/ 13 w 26"/>
                  <a:gd name="T15" fmla="*/ 25 h 25"/>
                  <a:gd name="T16" fmla="*/ 14 w 26"/>
                  <a:gd name="T17" fmla="*/ 8 h 25"/>
                  <a:gd name="T18" fmla="*/ 13 w 26"/>
                  <a:gd name="T19" fmla="*/ 9 h 25"/>
                  <a:gd name="T20" fmla="*/ 9 w 26"/>
                  <a:gd name="T21" fmla="*/ 14 h 25"/>
                  <a:gd name="T22" fmla="*/ 15 w 26"/>
                  <a:gd name="T23" fmla="*/ 16 h 25"/>
                  <a:gd name="T24" fmla="*/ 17 w 26"/>
                  <a:gd name="T25" fmla="*/ 14 h 25"/>
                  <a:gd name="T26" fmla="*/ 18 w 26"/>
                  <a:gd name="T27" fmla="*/ 12 h 25"/>
                  <a:gd name="T28" fmla="*/ 14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3" y="21"/>
                      <a:pt x="1" y="15"/>
                    </a:cubicBezTo>
                    <a:cubicBezTo>
                      <a:pt x="0" y="9"/>
                      <a:pt x="4" y="2"/>
                      <a:pt x="11" y="1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6" y="9"/>
                    </a:cubicBezTo>
                    <a:cubicBezTo>
                      <a:pt x="26" y="13"/>
                      <a:pt x="26" y="16"/>
                      <a:pt x="24" y="19"/>
                    </a:cubicBezTo>
                    <a:cubicBezTo>
                      <a:pt x="23" y="21"/>
                      <a:pt x="20" y="24"/>
                      <a:pt x="16" y="24"/>
                    </a:cubicBezTo>
                    <a:cubicBezTo>
                      <a:pt x="15" y="24"/>
                      <a:pt x="14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4"/>
                    </a:cubicBezTo>
                    <a:cubicBezTo>
                      <a:pt x="10" y="16"/>
                      <a:pt x="12" y="17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0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368"/>
              <p:cNvSpPr>
                <a:spLocks noEditPoints="1"/>
              </p:cNvSpPr>
              <p:nvPr/>
            </p:nvSpPr>
            <p:spPr bwMode="auto">
              <a:xfrm>
                <a:off x="-4225926" y="388143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1 w 26"/>
                  <a:gd name="T5" fmla="*/ 1 h 25"/>
                  <a:gd name="T6" fmla="*/ 20 w 26"/>
                  <a:gd name="T7" fmla="*/ 3 h 25"/>
                  <a:gd name="T8" fmla="*/ 25 w 26"/>
                  <a:gd name="T9" fmla="*/ 10 h 25"/>
                  <a:gd name="T10" fmla="*/ 23 w 26"/>
                  <a:gd name="T11" fmla="*/ 20 h 25"/>
                  <a:gd name="T12" fmla="*/ 15 w 26"/>
                  <a:gd name="T13" fmla="*/ 25 h 25"/>
                  <a:gd name="T14" fmla="*/ 13 w 26"/>
                  <a:gd name="T15" fmla="*/ 25 h 25"/>
                  <a:gd name="T16" fmla="*/ 13 w 26"/>
                  <a:gd name="T17" fmla="*/ 9 h 25"/>
                  <a:gd name="T18" fmla="*/ 12 w 26"/>
                  <a:gd name="T19" fmla="*/ 9 h 25"/>
                  <a:gd name="T20" fmla="*/ 9 w 26"/>
                  <a:gd name="T21" fmla="*/ 14 h 25"/>
                  <a:gd name="T22" fmla="*/ 14 w 26"/>
                  <a:gd name="T23" fmla="*/ 17 h 25"/>
                  <a:gd name="T24" fmla="*/ 17 w 26"/>
                  <a:gd name="T25" fmla="*/ 15 h 25"/>
                  <a:gd name="T26" fmla="*/ 17 w 26"/>
                  <a:gd name="T27" fmla="*/ 12 h 25"/>
                  <a:gd name="T28" fmla="*/ 16 w 26"/>
                  <a:gd name="T29" fmla="*/ 10 h 25"/>
                  <a:gd name="T30" fmla="*/ 13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1"/>
                      <a:pt x="1" y="15"/>
                    </a:cubicBezTo>
                    <a:cubicBezTo>
                      <a:pt x="0" y="8"/>
                      <a:pt x="4" y="2"/>
                      <a:pt x="11" y="1"/>
                    </a:cubicBezTo>
                    <a:cubicBezTo>
                      <a:pt x="14" y="0"/>
                      <a:pt x="17" y="1"/>
                      <a:pt x="20" y="3"/>
                    </a:cubicBezTo>
                    <a:cubicBezTo>
                      <a:pt x="23" y="5"/>
                      <a:pt x="25" y="7"/>
                      <a:pt x="25" y="10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2" y="22"/>
                      <a:pt x="19" y="24"/>
                      <a:pt x="15" y="25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8" y="12"/>
                      <a:pt x="9" y="14"/>
                    </a:cubicBezTo>
                    <a:cubicBezTo>
                      <a:pt x="9" y="16"/>
                      <a:pt x="11" y="17"/>
                      <a:pt x="14" y="17"/>
                    </a:cubicBezTo>
                    <a:cubicBezTo>
                      <a:pt x="15" y="17"/>
                      <a:pt x="16" y="16"/>
                      <a:pt x="17" y="15"/>
                    </a:cubicBezTo>
                    <a:cubicBezTo>
                      <a:pt x="17" y="14"/>
                      <a:pt x="18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369"/>
              <p:cNvSpPr>
                <a:spLocks noEditPoints="1"/>
              </p:cNvSpPr>
              <p:nvPr/>
            </p:nvSpPr>
            <p:spPr bwMode="auto">
              <a:xfrm>
                <a:off x="-4341814" y="37909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1 w 23"/>
                  <a:gd name="T3" fmla="*/ 13 h 25"/>
                  <a:gd name="T4" fmla="*/ 12 w 23"/>
                  <a:gd name="T5" fmla="*/ 0 h 25"/>
                  <a:gd name="T6" fmla="*/ 12 w 23"/>
                  <a:gd name="T7" fmla="*/ 0 h 25"/>
                  <a:gd name="T8" fmla="*/ 23 w 23"/>
                  <a:gd name="T9" fmla="*/ 12 h 25"/>
                  <a:gd name="T10" fmla="*/ 20 w 23"/>
                  <a:gd name="T11" fmla="*/ 21 h 25"/>
                  <a:gd name="T12" fmla="*/ 12 w 23"/>
                  <a:gd name="T13" fmla="*/ 25 h 25"/>
                  <a:gd name="T14" fmla="*/ 12 w 23"/>
                  <a:gd name="T15" fmla="*/ 8 h 25"/>
                  <a:gd name="T16" fmla="*/ 9 w 23"/>
                  <a:gd name="T17" fmla="*/ 13 h 25"/>
                  <a:gd name="T18" fmla="*/ 12 w 23"/>
                  <a:gd name="T19" fmla="*/ 16 h 25"/>
                  <a:gd name="T20" fmla="*/ 12 w 23"/>
                  <a:gd name="T21" fmla="*/ 16 h 25"/>
                  <a:gd name="T22" fmla="*/ 14 w 23"/>
                  <a:gd name="T23" fmla="*/ 16 h 25"/>
                  <a:gd name="T24" fmla="*/ 15 w 23"/>
                  <a:gd name="T25" fmla="*/ 12 h 25"/>
                  <a:gd name="T26" fmla="*/ 12 w 23"/>
                  <a:gd name="T2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6" y="25"/>
                      <a:pt x="1" y="19"/>
                      <a:pt x="1" y="13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5"/>
                      <a:pt x="22" y="19"/>
                      <a:pt x="20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3"/>
                    </a:cubicBezTo>
                    <a:cubicBezTo>
                      <a:pt x="9" y="15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370"/>
              <p:cNvSpPr>
                <a:spLocks noEditPoints="1"/>
              </p:cNvSpPr>
              <p:nvPr/>
            </p:nvSpPr>
            <p:spPr bwMode="auto">
              <a:xfrm>
                <a:off x="-4371976" y="3792538"/>
                <a:ext cx="49213" cy="52388"/>
              </a:xfrm>
              <a:custGeom>
                <a:avLst/>
                <a:gdLst>
                  <a:gd name="T0" fmla="*/ 12 w 23"/>
                  <a:gd name="T1" fmla="*/ 24 h 24"/>
                  <a:gd name="T2" fmla="*/ 11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11 w 23"/>
                  <a:gd name="T9" fmla="*/ 0 h 24"/>
                  <a:gd name="T10" fmla="*/ 11 w 23"/>
                  <a:gd name="T11" fmla="*/ 0 h 24"/>
                  <a:gd name="T12" fmla="*/ 19 w 23"/>
                  <a:gd name="T13" fmla="*/ 3 h 24"/>
                  <a:gd name="T14" fmla="*/ 23 w 23"/>
                  <a:gd name="T15" fmla="*/ 12 h 24"/>
                  <a:gd name="T16" fmla="*/ 20 w 23"/>
                  <a:gd name="T17" fmla="*/ 20 h 24"/>
                  <a:gd name="T18" fmla="*/ 12 w 23"/>
                  <a:gd name="T19" fmla="*/ 24 h 24"/>
                  <a:gd name="T20" fmla="*/ 11 w 23"/>
                  <a:gd name="T21" fmla="*/ 8 h 24"/>
                  <a:gd name="T22" fmla="*/ 8 w 23"/>
                  <a:gd name="T23" fmla="*/ 12 h 24"/>
                  <a:gd name="T24" fmla="*/ 9 w 23"/>
                  <a:gd name="T25" fmla="*/ 15 h 24"/>
                  <a:gd name="T26" fmla="*/ 11 w 23"/>
                  <a:gd name="T27" fmla="*/ 16 h 24"/>
                  <a:gd name="T28" fmla="*/ 12 w 23"/>
                  <a:gd name="T29" fmla="*/ 16 h 24"/>
                  <a:gd name="T30" fmla="*/ 14 w 23"/>
                  <a:gd name="T31" fmla="*/ 15 h 24"/>
                  <a:gd name="T32" fmla="*/ 15 w 23"/>
                  <a:gd name="T33" fmla="*/ 12 h 24"/>
                  <a:gd name="T34" fmla="*/ 13 w 23"/>
                  <a:gd name="T35" fmla="*/ 9 h 24"/>
                  <a:gd name="T36" fmla="*/ 11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5" y="0"/>
                      <a:pt x="17" y="1"/>
                      <a:pt x="19" y="3"/>
                    </a:cubicBezTo>
                    <a:cubicBezTo>
                      <a:pt x="21" y="5"/>
                      <a:pt x="23" y="8"/>
                      <a:pt x="23" y="12"/>
                    </a:cubicBezTo>
                    <a:cubicBezTo>
                      <a:pt x="23" y="15"/>
                      <a:pt x="22" y="18"/>
                      <a:pt x="20" y="20"/>
                    </a:cubicBezTo>
                    <a:cubicBezTo>
                      <a:pt x="17" y="22"/>
                      <a:pt x="14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8" y="9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5" y="11"/>
                      <a:pt x="14" y="9"/>
                      <a:pt x="13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371"/>
              <p:cNvSpPr>
                <a:spLocks noEditPoints="1"/>
              </p:cNvSpPr>
              <p:nvPr/>
            </p:nvSpPr>
            <p:spPr bwMode="auto">
              <a:xfrm>
                <a:off x="-4403726" y="3790950"/>
                <a:ext cx="49213" cy="52388"/>
              </a:xfrm>
              <a:custGeom>
                <a:avLst/>
                <a:gdLst>
                  <a:gd name="T0" fmla="*/ 11 w 23"/>
                  <a:gd name="T1" fmla="*/ 24 h 24"/>
                  <a:gd name="T2" fmla="*/ 11 w 23"/>
                  <a:gd name="T3" fmla="*/ 24 h 24"/>
                  <a:gd name="T4" fmla="*/ 0 w 23"/>
                  <a:gd name="T5" fmla="*/ 11 h 24"/>
                  <a:gd name="T6" fmla="*/ 12 w 23"/>
                  <a:gd name="T7" fmla="*/ 0 h 24"/>
                  <a:gd name="T8" fmla="*/ 20 w 23"/>
                  <a:gd name="T9" fmla="*/ 4 h 24"/>
                  <a:gd name="T10" fmla="*/ 23 w 23"/>
                  <a:gd name="T11" fmla="*/ 13 h 24"/>
                  <a:gd name="T12" fmla="*/ 11 w 23"/>
                  <a:gd name="T13" fmla="*/ 24 h 24"/>
                  <a:gd name="T14" fmla="*/ 12 w 23"/>
                  <a:gd name="T15" fmla="*/ 8 h 24"/>
                  <a:gd name="T16" fmla="*/ 8 w 23"/>
                  <a:gd name="T17" fmla="*/ 12 h 24"/>
                  <a:gd name="T18" fmla="*/ 12 w 23"/>
                  <a:gd name="T19" fmla="*/ 16 h 24"/>
                  <a:gd name="T20" fmla="*/ 15 w 23"/>
                  <a:gd name="T21" fmla="*/ 12 h 24"/>
                  <a:gd name="T22" fmla="*/ 14 w 23"/>
                  <a:gd name="T23" fmla="*/ 9 h 24"/>
                  <a:gd name="T24" fmla="*/ 12 w 23"/>
                  <a:gd name="T25" fmla="*/ 8 h 24"/>
                  <a:gd name="T26" fmla="*/ 12 w 23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5" y="24"/>
                      <a:pt x="0" y="18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5" y="0"/>
                      <a:pt x="18" y="2"/>
                      <a:pt x="20" y="4"/>
                    </a:cubicBezTo>
                    <a:cubicBezTo>
                      <a:pt x="22" y="6"/>
                      <a:pt x="23" y="9"/>
                      <a:pt x="23" y="13"/>
                    </a:cubicBezTo>
                    <a:cubicBezTo>
                      <a:pt x="23" y="19"/>
                      <a:pt x="18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3" y="16"/>
                      <a:pt x="15" y="15"/>
                      <a:pt x="15" y="12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3" name="Freeform 372"/>
              <p:cNvSpPr>
                <a:spLocks noEditPoints="1"/>
              </p:cNvSpPr>
              <p:nvPr/>
            </p:nvSpPr>
            <p:spPr bwMode="auto">
              <a:xfrm>
                <a:off x="-4433889" y="3789363"/>
                <a:ext cx="49213" cy="50800"/>
              </a:xfrm>
              <a:custGeom>
                <a:avLst/>
                <a:gdLst>
                  <a:gd name="T0" fmla="*/ 11 w 23"/>
                  <a:gd name="T1" fmla="*/ 24 h 24"/>
                  <a:gd name="T2" fmla="*/ 10 w 23"/>
                  <a:gd name="T3" fmla="*/ 24 h 24"/>
                  <a:gd name="T4" fmla="*/ 5 w 23"/>
                  <a:gd name="T5" fmla="*/ 23 h 24"/>
                  <a:gd name="T6" fmla="*/ 2 w 23"/>
                  <a:gd name="T7" fmla="*/ 20 h 24"/>
                  <a:gd name="T8" fmla="*/ 0 w 23"/>
                  <a:gd name="T9" fmla="*/ 11 h 24"/>
                  <a:gd name="T10" fmla="*/ 4 w 23"/>
                  <a:gd name="T11" fmla="*/ 3 h 24"/>
                  <a:gd name="T12" fmla="*/ 8 w 23"/>
                  <a:gd name="T13" fmla="*/ 1 h 24"/>
                  <a:gd name="T14" fmla="*/ 12 w 23"/>
                  <a:gd name="T15" fmla="*/ 0 h 24"/>
                  <a:gd name="T16" fmla="*/ 22 w 23"/>
                  <a:gd name="T17" fmla="*/ 13 h 24"/>
                  <a:gd name="T18" fmla="*/ 11 w 23"/>
                  <a:gd name="T19" fmla="*/ 24 h 24"/>
                  <a:gd name="T20" fmla="*/ 11 w 23"/>
                  <a:gd name="T21" fmla="*/ 8 h 24"/>
                  <a:gd name="T22" fmla="*/ 10 w 23"/>
                  <a:gd name="T23" fmla="*/ 8 h 24"/>
                  <a:gd name="T24" fmla="*/ 9 w 23"/>
                  <a:gd name="T25" fmla="*/ 9 h 24"/>
                  <a:gd name="T26" fmla="*/ 8 w 23"/>
                  <a:gd name="T27" fmla="*/ 12 h 24"/>
                  <a:gd name="T28" fmla="*/ 9 w 23"/>
                  <a:gd name="T29" fmla="*/ 15 h 24"/>
                  <a:gd name="T30" fmla="*/ 10 w 23"/>
                  <a:gd name="T31" fmla="*/ 16 h 24"/>
                  <a:gd name="T32" fmla="*/ 11 w 23"/>
                  <a:gd name="T33" fmla="*/ 16 h 24"/>
                  <a:gd name="T34" fmla="*/ 11 w 23"/>
                  <a:gd name="T35" fmla="*/ 16 h 24"/>
                  <a:gd name="T36" fmla="*/ 14 w 23"/>
                  <a:gd name="T37" fmla="*/ 12 h 24"/>
                  <a:gd name="T38" fmla="*/ 12 w 23"/>
                  <a:gd name="T39" fmla="*/ 8 h 24"/>
                  <a:gd name="T40" fmla="*/ 11 w 23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0" y="24"/>
                      <a:pt x="10" y="24"/>
                      <a:pt x="10" y="24"/>
                    </a:cubicBezTo>
                    <a:cubicBezTo>
                      <a:pt x="8" y="24"/>
                      <a:pt x="7" y="24"/>
                      <a:pt x="5" y="23"/>
                    </a:cubicBezTo>
                    <a:cubicBezTo>
                      <a:pt x="4" y="22"/>
                      <a:pt x="3" y="21"/>
                      <a:pt x="2" y="20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5" y="2"/>
                      <a:pt x="6" y="1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8" y="1"/>
                      <a:pt x="23" y="6"/>
                      <a:pt x="22" y="13"/>
                    </a:cubicBezTo>
                    <a:cubicBezTo>
                      <a:pt x="22" y="19"/>
                      <a:pt x="17" y="24"/>
                      <a:pt x="11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4" y="12"/>
                    </a:cubicBezTo>
                    <a:cubicBezTo>
                      <a:pt x="15" y="10"/>
                      <a:pt x="13" y="8"/>
                      <a:pt x="12" y="8"/>
                    </a:cubicBezTo>
                    <a:lnTo>
                      <a:pt x="1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4" name="Freeform 373"/>
              <p:cNvSpPr>
                <a:spLocks noEditPoints="1"/>
              </p:cNvSpPr>
              <p:nvPr/>
            </p:nvSpPr>
            <p:spPr bwMode="auto">
              <a:xfrm>
                <a:off x="-4465639" y="3784600"/>
                <a:ext cx="50800" cy="53975"/>
              </a:xfrm>
              <a:custGeom>
                <a:avLst/>
                <a:gdLst>
                  <a:gd name="T0" fmla="*/ 11 w 24"/>
                  <a:gd name="T1" fmla="*/ 25 h 25"/>
                  <a:gd name="T2" fmla="*/ 10 w 24"/>
                  <a:gd name="T3" fmla="*/ 24 h 25"/>
                  <a:gd name="T4" fmla="*/ 6 w 24"/>
                  <a:gd name="T5" fmla="*/ 23 h 25"/>
                  <a:gd name="T6" fmla="*/ 5 w 24"/>
                  <a:gd name="T7" fmla="*/ 23 h 25"/>
                  <a:gd name="T8" fmla="*/ 2 w 24"/>
                  <a:gd name="T9" fmla="*/ 20 h 25"/>
                  <a:gd name="T10" fmla="*/ 0 w 24"/>
                  <a:gd name="T11" fmla="*/ 11 h 25"/>
                  <a:gd name="T12" fmla="*/ 5 w 24"/>
                  <a:gd name="T13" fmla="*/ 3 h 25"/>
                  <a:gd name="T14" fmla="*/ 9 w 24"/>
                  <a:gd name="T15" fmla="*/ 1 h 25"/>
                  <a:gd name="T16" fmla="*/ 13 w 24"/>
                  <a:gd name="T17" fmla="*/ 0 h 25"/>
                  <a:gd name="T18" fmla="*/ 23 w 24"/>
                  <a:gd name="T19" fmla="*/ 14 h 25"/>
                  <a:gd name="T20" fmla="*/ 11 w 24"/>
                  <a:gd name="T21" fmla="*/ 25 h 25"/>
                  <a:gd name="T22" fmla="*/ 10 w 24"/>
                  <a:gd name="T23" fmla="*/ 16 h 25"/>
                  <a:gd name="T24" fmla="*/ 11 w 24"/>
                  <a:gd name="T25" fmla="*/ 16 h 25"/>
                  <a:gd name="T26" fmla="*/ 15 w 24"/>
                  <a:gd name="T27" fmla="*/ 13 h 25"/>
                  <a:gd name="T28" fmla="*/ 12 w 24"/>
                  <a:gd name="T29" fmla="*/ 8 h 25"/>
                  <a:gd name="T30" fmla="*/ 11 w 24"/>
                  <a:gd name="T31" fmla="*/ 9 h 25"/>
                  <a:gd name="T32" fmla="*/ 11 w 24"/>
                  <a:gd name="T33" fmla="*/ 9 h 25"/>
                  <a:gd name="T34" fmla="*/ 10 w 24"/>
                  <a:gd name="T35" fmla="*/ 9 h 25"/>
                  <a:gd name="T36" fmla="*/ 8 w 24"/>
                  <a:gd name="T37" fmla="*/ 12 h 25"/>
                  <a:gd name="T38" fmla="*/ 9 w 24"/>
                  <a:gd name="T39" fmla="*/ 15 h 25"/>
                  <a:gd name="T40" fmla="*/ 10 w 24"/>
                  <a:gd name="T41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1" y="25"/>
                    </a:moveTo>
                    <a:cubicBezTo>
                      <a:pt x="11" y="25"/>
                      <a:pt x="10" y="25"/>
                      <a:pt x="10" y="24"/>
                    </a:cubicBezTo>
                    <a:cubicBezTo>
                      <a:pt x="8" y="24"/>
                      <a:pt x="7" y="24"/>
                      <a:pt x="6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4" y="22"/>
                      <a:pt x="3" y="21"/>
                      <a:pt x="2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6" y="2"/>
                      <a:pt x="7" y="1"/>
                      <a:pt x="9" y="1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9" y="1"/>
                      <a:pt x="24" y="7"/>
                      <a:pt x="23" y="14"/>
                    </a:cubicBezTo>
                    <a:cubicBezTo>
                      <a:pt x="22" y="20"/>
                      <a:pt x="17" y="25"/>
                      <a:pt x="11" y="25"/>
                    </a:cubicBezTo>
                    <a:close/>
                    <a:moveTo>
                      <a:pt x="10" y="16"/>
                    </a:move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7"/>
                      <a:pt x="15" y="15"/>
                      <a:pt x="15" y="13"/>
                    </a:cubicBezTo>
                    <a:cubicBezTo>
                      <a:pt x="15" y="11"/>
                      <a:pt x="14" y="9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6"/>
                      <a:pt x="1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5" name="Freeform 374"/>
              <p:cNvSpPr>
                <a:spLocks noEditPoints="1"/>
              </p:cNvSpPr>
              <p:nvPr/>
            </p:nvSpPr>
            <p:spPr bwMode="auto">
              <a:xfrm>
                <a:off x="-4498976" y="37798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0 w 25"/>
                  <a:gd name="T3" fmla="*/ 24 h 24"/>
                  <a:gd name="T4" fmla="*/ 3 w 25"/>
                  <a:gd name="T5" fmla="*/ 19 h 24"/>
                  <a:gd name="T6" fmla="*/ 1 w 25"/>
                  <a:gd name="T7" fmla="*/ 10 h 24"/>
                  <a:gd name="T8" fmla="*/ 13 w 25"/>
                  <a:gd name="T9" fmla="*/ 0 h 24"/>
                  <a:gd name="T10" fmla="*/ 14 w 25"/>
                  <a:gd name="T11" fmla="*/ 0 h 24"/>
                  <a:gd name="T12" fmla="*/ 23 w 25"/>
                  <a:gd name="T13" fmla="*/ 14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1 h 24"/>
                  <a:gd name="T20" fmla="*/ 10 w 25"/>
                  <a:gd name="T21" fmla="*/ 15 h 24"/>
                  <a:gd name="T22" fmla="*/ 11 w 25"/>
                  <a:gd name="T23" fmla="*/ 16 h 24"/>
                  <a:gd name="T24" fmla="*/ 12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7" y="24"/>
                      <a:pt x="5" y="22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21" y="1"/>
                      <a:pt x="25" y="7"/>
                      <a:pt x="23" y="14"/>
                    </a:cubicBezTo>
                    <a:cubicBezTo>
                      <a:pt x="23" y="20"/>
                      <a:pt x="18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6" name="Freeform 375"/>
              <p:cNvSpPr>
                <a:spLocks noEditPoints="1"/>
              </p:cNvSpPr>
              <p:nvPr/>
            </p:nvSpPr>
            <p:spPr bwMode="auto">
              <a:xfrm>
                <a:off x="-4349751" y="3827463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4 w 24"/>
                  <a:gd name="T3" fmla="*/ 20 h 24"/>
                  <a:gd name="T4" fmla="*/ 0 w 24"/>
                  <a:gd name="T5" fmla="*/ 12 h 24"/>
                  <a:gd name="T6" fmla="*/ 12 w 24"/>
                  <a:gd name="T7" fmla="*/ 0 h 24"/>
                  <a:gd name="T8" fmla="*/ 12 w 24"/>
                  <a:gd name="T9" fmla="*/ 0 h 24"/>
                  <a:gd name="T10" fmla="*/ 24 w 24"/>
                  <a:gd name="T11" fmla="*/ 11 h 24"/>
                  <a:gd name="T12" fmla="*/ 20 w 24"/>
                  <a:gd name="T13" fmla="*/ 20 h 24"/>
                  <a:gd name="T14" fmla="*/ 12 w 24"/>
                  <a:gd name="T15" fmla="*/ 24 h 24"/>
                  <a:gd name="T16" fmla="*/ 12 w 24"/>
                  <a:gd name="T17" fmla="*/ 8 h 24"/>
                  <a:gd name="T18" fmla="*/ 8 w 24"/>
                  <a:gd name="T19" fmla="*/ 12 h 24"/>
                  <a:gd name="T20" fmla="*/ 9 w 24"/>
                  <a:gd name="T21" fmla="*/ 15 h 24"/>
                  <a:gd name="T22" fmla="*/ 12 w 24"/>
                  <a:gd name="T23" fmla="*/ 16 h 24"/>
                  <a:gd name="T24" fmla="*/ 12 w 24"/>
                  <a:gd name="T25" fmla="*/ 16 h 24"/>
                  <a:gd name="T26" fmla="*/ 14 w 24"/>
                  <a:gd name="T27" fmla="*/ 15 h 24"/>
                  <a:gd name="T28" fmla="*/ 15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4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4" y="11"/>
                    </a:cubicBezTo>
                    <a:cubicBezTo>
                      <a:pt x="24" y="15"/>
                      <a:pt x="23" y="18"/>
                      <a:pt x="20" y="20"/>
                    </a:cubicBezTo>
                    <a:cubicBezTo>
                      <a:pt x="18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6" y="13"/>
                      <a:pt x="15" y="12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7" name="Freeform 376"/>
              <p:cNvSpPr>
                <a:spLocks noEditPoints="1"/>
              </p:cNvSpPr>
              <p:nvPr/>
            </p:nvSpPr>
            <p:spPr bwMode="auto">
              <a:xfrm>
                <a:off x="-4383089" y="3827463"/>
                <a:ext cx="50800" cy="52388"/>
              </a:xfrm>
              <a:custGeom>
                <a:avLst/>
                <a:gdLst>
                  <a:gd name="T0" fmla="*/ 12 w 23"/>
                  <a:gd name="T1" fmla="*/ 24 h 24"/>
                  <a:gd name="T2" fmla="*/ 11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11 w 23"/>
                  <a:gd name="T9" fmla="*/ 0 h 24"/>
                  <a:gd name="T10" fmla="*/ 12 w 23"/>
                  <a:gd name="T11" fmla="*/ 0 h 24"/>
                  <a:gd name="T12" fmla="*/ 23 w 23"/>
                  <a:gd name="T13" fmla="*/ 12 h 24"/>
                  <a:gd name="T14" fmla="*/ 20 w 23"/>
                  <a:gd name="T15" fmla="*/ 21 h 24"/>
                  <a:gd name="T16" fmla="*/ 12 w 23"/>
                  <a:gd name="T17" fmla="*/ 24 h 24"/>
                  <a:gd name="T18" fmla="*/ 12 w 23"/>
                  <a:gd name="T19" fmla="*/ 8 h 24"/>
                  <a:gd name="T20" fmla="*/ 8 w 23"/>
                  <a:gd name="T21" fmla="*/ 12 h 24"/>
                  <a:gd name="T22" fmla="*/ 9 w 23"/>
                  <a:gd name="T23" fmla="*/ 15 h 24"/>
                  <a:gd name="T24" fmla="*/ 11 w 23"/>
                  <a:gd name="T25" fmla="*/ 16 h 24"/>
                  <a:gd name="T26" fmla="*/ 12 w 23"/>
                  <a:gd name="T27" fmla="*/ 16 h 24"/>
                  <a:gd name="T28" fmla="*/ 14 w 23"/>
                  <a:gd name="T29" fmla="*/ 15 h 24"/>
                  <a:gd name="T30" fmla="*/ 15 w 23"/>
                  <a:gd name="T31" fmla="*/ 12 h 24"/>
                  <a:gd name="T32" fmla="*/ 12 w 23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5"/>
                      <a:pt x="22" y="18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5" y="10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8" name="Freeform 377"/>
              <p:cNvSpPr>
                <a:spLocks noEditPoints="1"/>
              </p:cNvSpPr>
              <p:nvPr/>
            </p:nvSpPr>
            <p:spPr bwMode="auto">
              <a:xfrm>
                <a:off x="-4416426" y="3825875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1 w 24"/>
                  <a:gd name="T3" fmla="*/ 24 h 24"/>
                  <a:gd name="T4" fmla="*/ 3 w 24"/>
                  <a:gd name="T5" fmla="*/ 20 h 24"/>
                  <a:gd name="T6" fmla="*/ 0 w 24"/>
                  <a:gd name="T7" fmla="*/ 11 h 24"/>
                  <a:gd name="T8" fmla="*/ 13 w 24"/>
                  <a:gd name="T9" fmla="*/ 0 h 24"/>
                  <a:gd name="T10" fmla="*/ 21 w 24"/>
                  <a:gd name="T11" fmla="*/ 4 h 24"/>
                  <a:gd name="T12" fmla="*/ 24 w 24"/>
                  <a:gd name="T13" fmla="*/ 13 h 24"/>
                  <a:gd name="T14" fmla="*/ 20 w 24"/>
                  <a:gd name="T15" fmla="*/ 21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12 h 24"/>
                  <a:gd name="T22" fmla="*/ 9 w 24"/>
                  <a:gd name="T23" fmla="*/ 15 h 24"/>
                  <a:gd name="T24" fmla="*/ 12 w 24"/>
                  <a:gd name="T25" fmla="*/ 16 h 24"/>
                  <a:gd name="T26" fmla="*/ 12 w 24"/>
                  <a:gd name="T27" fmla="*/ 16 h 24"/>
                  <a:gd name="T28" fmla="*/ 14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1" y="5"/>
                      <a:pt x="7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9" name="Freeform 378"/>
              <p:cNvSpPr>
                <a:spLocks noEditPoints="1"/>
              </p:cNvSpPr>
              <p:nvPr/>
            </p:nvSpPr>
            <p:spPr bwMode="auto">
              <a:xfrm>
                <a:off x="-4449764" y="3821113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0 w 24"/>
                  <a:gd name="T3" fmla="*/ 25 h 25"/>
                  <a:gd name="T4" fmla="*/ 3 w 24"/>
                  <a:gd name="T5" fmla="*/ 20 h 25"/>
                  <a:gd name="T6" fmla="*/ 0 w 24"/>
                  <a:gd name="T7" fmla="*/ 11 h 25"/>
                  <a:gd name="T8" fmla="*/ 13 w 24"/>
                  <a:gd name="T9" fmla="*/ 1 h 25"/>
                  <a:gd name="T10" fmla="*/ 18 w 24"/>
                  <a:gd name="T11" fmla="*/ 2 h 25"/>
                  <a:gd name="T12" fmla="*/ 21 w 24"/>
                  <a:gd name="T13" fmla="*/ 5 h 25"/>
                  <a:gd name="T14" fmla="*/ 24 w 24"/>
                  <a:gd name="T15" fmla="*/ 14 h 25"/>
                  <a:gd name="T16" fmla="*/ 19 w 24"/>
                  <a:gd name="T17" fmla="*/ 22 h 25"/>
                  <a:gd name="T18" fmla="*/ 15 w 24"/>
                  <a:gd name="T19" fmla="*/ 24 h 25"/>
                  <a:gd name="T20" fmla="*/ 12 w 24"/>
                  <a:gd name="T21" fmla="*/ 25 h 25"/>
                  <a:gd name="T22" fmla="*/ 12 w 24"/>
                  <a:gd name="T23" fmla="*/ 9 h 25"/>
                  <a:gd name="T24" fmla="*/ 8 w 24"/>
                  <a:gd name="T25" fmla="*/ 12 h 25"/>
                  <a:gd name="T26" fmla="*/ 9 w 24"/>
                  <a:gd name="T27" fmla="*/ 15 h 25"/>
                  <a:gd name="T28" fmla="*/ 11 w 24"/>
                  <a:gd name="T29" fmla="*/ 17 h 25"/>
                  <a:gd name="T30" fmla="*/ 13 w 24"/>
                  <a:gd name="T31" fmla="*/ 17 h 25"/>
                  <a:gd name="T32" fmla="*/ 14 w 24"/>
                  <a:gd name="T33" fmla="*/ 16 h 25"/>
                  <a:gd name="T34" fmla="*/ 15 w 24"/>
                  <a:gd name="T35" fmla="*/ 13 h 25"/>
                  <a:gd name="T36" fmla="*/ 15 w 24"/>
                  <a:gd name="T37" fmla="*/ 10 h 25"/>
                  <a:gd name="T38" fmla="*/ 14 w 24"/>
                  <a:gd name="T39" fmla="*/ 9 h 25"/>
                  <a:gd name="T40" fmla="*/ 12 w 24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1" y="25"/>
                      <a:pt x="10" y="25"/>
                    </a:cubicBezTo>
                    <a:cubicBezTo>
                      <a:pt x="7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1" y="5"/>
                      <a:pt x="7" y="0"/>
                      <a:pt x="13" y="1"/>
                    </a:cubicBezTo>
                    <a:cubicBezTo>
                      <a:pt x="15" y="1"/>
                      <a:pt x="16" y="1"/>
                      <a:pt x="18" y="2"/>
                    </a:cubicBezTo>
                    <a:cubicBezTo>
                      <a:pt x="19" y="3"/>
                      <a:pt x="20" y="4"/>
                      <a:pt x="21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3" y="17"/>
                      <a:pt x="22" y="20"/>
                      <a:pt x="19" y="22"/>
                    </a:cubicBezTo>
                    <a:cubicBezTo>
                      <a:pt x="18" y="23"/>
                      <a:pt x="17" y="24"/>
                      <a:pt x="15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9" y="10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6"/>
                      <a:pt x="11" y="17"/>
                      <a:pt x="11" y="17"/>
                    </a:cubicBezTo>
                    <a:cubicBezTo>
                      <a:pt x="12" y="17"/>
                      <a:pt x="12" y="17"/>
                      <a:pt x="13" y="17"/>
                    </a:cubicBezTo>
                    <a:cubicBezTo>
                      <a:pt x="13" y="17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10"/>
                      <a:pt x="14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0" name="Freeform 379"/>
              <p:cNvSpPr>
                <a:spLocks noEditPoints="1"/>
              </p:cNvSpPr>
              <p:nvPr/>
            </p:nvSpPr>
            <p:spPr bwMode="auto">
              <a:xfrm>
                <a:off x="-4481514" y="381952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0 w 24"/>
                  <a:gd name="T3" fmla="*/ 24 h 24"/>
                  <a:gd name="T4" fmla="*/ 2 w 24"/>
                  <a:gd name="T5" fmla="*/ 19 h 24"/>
                  <a:gd name="T6" fmla="*/ 0 w 24"/>
                  <a:gd name="T7" fmla="*/ 10 h 24"/>
                  <a:gd name="T8" fmla="*/ 12 w 24"/>
                  <a:gd name="T9" fmla="*/ 0 h 24"/>
                  <a:gd name="T10" fmla="*/ 14 w 24"/>
                  <a:gd name="T11" fmla="*/ 0 h 24"/>
                  <a:gd name="T12" fmla="*/ 21 w 24"/>
                  <a:gd name="T13" fmla="*/ 5 h 24"/>
                  <a:gd name="T14" fmla="*/ 23 w 24"/>
                  <a:gd name="T15" fmla="*/ 13 h 24"/>
                  <a:gd name="T16" fmla="*/ 19 w 24"/>
                  <a:gd name="T17" fmla="*/ 21 h 24"/>
                  <a:gd name="T18" fmla="*/ 12 w 24"/>
                  <a:gd name="T19" fmla="*/ 24 h 24"/>
                  <a:gd name="T20" fmla="*/ 12 w 24"/>
                  <a:gd name="T21" fmla="*/ 8 h 24"/>
                  <a:gd name="T22" fmla="*/ 8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2 w 24"/>
                  <a:gd name="T29" fmla="*/ 16 h 24"/>
                  <a:gd name="T30" fmla="*/ 14 w 24"/>
                  <a:gd name="T31" fmla="*/ 15 h 24"/>
                  <a:gd name="T32" fmla="*/ 15 w 24"/>
                  <a:gd name="T33" fmla="*/ 12 h 24"/>
                  <a:gd name="T34" fmla="*/ 15 w 24"/>
                  <a:gd name="T35" fmla="*/ 9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7" y="0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3" y="13"/>
                    </a:cubicBezTo>
                    <a:cubicBezTo>
                      <a:pt x="23" y="17"/>
                      <a:pt x="21" y="19"/>
                      <a:pt x="19" y="21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9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1" name="Freeform 380"/>
              <p:cNvSpPr>
                <a:spLocks noEditPoints="1"/>
              </p:cNvSpPr>
              <p:nvPr/>
            </p:nvSpPr>
            <p:spPr bwMode="auto">
              <a:xfrm>
                <a:off x="-4367214" y="3862388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4 w 24"/>
                  <a:gd name="T5" fmla="*/ 21 h 24"/>
                  <a:gd name="T6" fmla="*/ 0 w 24"/>
                  <a:gd name="T7" fmla="*/ 12 h 24"/>
                  <a:gd name="T8" fmla="*/ 12 w 24"/>
                  <a:gd name="T9" fmla="*/ 0 h 24"/>
                  <a:gd name="T10" fmla="*/ 12 w 24"/>
                  <a:gd name="T11" fmla="*/ 0 h 24"/>
                  <a:gd name="T12" fmla="*/ 24 w 24"/>
                  <a:gd name="T13" fmla="*/ 12 h 24"/>
                  <a:gd name="T14" fmla="*/ 21 w 24"/>
                  <a:gd name="T15" fmla="*/ 20 h 24"/>
                  <a:gd name="T16" fmla="*/ 12 w 24"/>
                  <a:gd name="T17" fmla="*/ 24 h 24"/>
                  <a:gd name="T18" fmla="*/ 12 w 24"/>
                  <a:gd name="T19" fmla="*/ 8 h 24"/>
                  <a:gd name="T20" fmla="*/ 8 w 24"/>
                  <a:gd name="T21" fmla="*/ 12 h 24"/>
                  <a:gd name="T22" fmla="*/ 9 w 24"/>
                  <a:gd name="T23" fmla="*/ 15 h 24"/>
                  <a:gd name="T24" fmla="*/ 12 w 24"/>
                  <a:gd name="T25" fmla="*/ 16 h 24"/>
                  <a:gd name="T26" fmla="*/ 15 w 24"/>
                  <a:gd name="T27" fmla="*/ 15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4"/>
                      <a:pt x="6" y="23"/>
                      <a:pt x="4" y="21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9" y="23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2" name="Freeform 381"/>
              <p:cNvSpPr>
                <a:spLocks noEditPoints="1"/>
              </p:cNvSpPr>
              <p:nvPr/>
            </p:nvSpPr>
            <p:spPr bwMode="auto">
              <a:xfrm>
                <a:off x="-4402139" y="3862388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7 w 24"/>
                  <a:gd name="T5" fmla="*/ 23 h 24"/>
                  <a:gd name="T6" fmla="*/ 3 w 24"/>
                  <a:gd name="T7" fmla="*/ 20 h 24"/>
                  <a:gd name="T8" fmla="*/ 0 w 24"/>
                  <a:gd name="T9" fmla="*/ 11 h 24"/>
                  <a:gd name="T10" fmla="*/ 4 w 24"/>
                  <a:gd name="T11" fmla="*/ 3 h 24"/>
                  <a:gd name="T12" fmla="*/ 8 w 24"/>
                  <a:gd name="T13" fmla="*/ 0 h 24"/>
                  <a:gd name="T14" fmla="*/ 12 w 24"/>
                  <a:gd name="T15" fmla="*/ 0 h 24"/>
                  <a:gd name="T16" fmla="*/ 13 w 24"/>
                  <a:gd name="T17" fmla="*/ 0 h 24"/>
                  <a:gd name="T18" fmla="*/ 24 w 24"/>
                  <a:gd name="T19" fmla="*/ 12 h 24"/>
                  <a:gd name="T20" fmla="*/ 12 w 24"/>
                  <a:gd name="T21" fmla="*/ 24 h 24"/>
                  <a:gd name="T22" fmla="*/ 12 w 24"/>
                  <a:gd name="T23" fmla="*/ 8 h 24"/>
                  <a:gd name="T24" fmla="*/ 11 w 24"/>
                  <a:gd name="T25" fmla="*/ 8 h 24"/>
                  <a:gd name="T26" fmla="*/ 9 w 24"/>
                  <a:gd name="T27" fmla="*/ 9 h 24"/>
                  <a:gd name="T28" fmla="*/ 8 w 24"/>
                  <a:gd name="T29" fmla="*/ 12 h 24"/>
                  <a:gd name="T30" fmla="*/ 9 w 24"/>
                  <a:gd name="T31" fmla="*/ 15 h 24"/>
                  <a:gd name="T32" fmla="*/ 10 w 24"/>
                  <a:gd name="T33" fmla="*/ 16 h 24"/>
                  <a:gd name="T34" fmla="*/ 12 w 24"/>
                  <a:gd name="T35" fmla="*/ 16 h 24"/>
                  <a:gd name="T36" fmla="*/ 12 w 24"/>
                  <a:gd name="T37" fmla="*/ 16 h 24"/>
                  <a:gd name="T38" fmla="*/ 16 w 24"/>
                  <a:gd name="T39" fmla="*/ 12 h 24"/>
                  <a:gd name="T40" fmla="*/ 12 w 24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0" y="24"/>
                      <a:pt x="8" y="23"/>
                      <a:pt x="7" y="23"/>
                    </a:cubicBezTo>
                    <a:cubicBezTo>
                      <a:pt x="5" y="22"/>
                      <a:pt x="4" y="21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5" y="2"/>
                      <a:pt x="7" y="1"/>
                      <a:pt x="8" y="0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9"/>
                      <a:pt x="19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9" y="9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Freeform 382"/>
              <p:cNvSpPr>
                <a:spLocks noEditPoints="1"/>
              </p:cNvSpPr>
              <p:nvPr/>
            </p:nvSpPr>
            <p:spPr bwMode="auto">
              <a:xfrm>
                <a:off x="-4435476" y="38576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11 w 25"/>
                  <a:gd name="T3" fmla="*/ 25 h 25"/>
                  <a:gd name="T4" fmla="*/ 3 w 25"/>
                  <a:gd name="T5" fmla="*/ 21 h 25"/>
                  <a:gd name="T6" fmla="*/ 0 w 25"/>
                  <a:gd name="T7" fmla="*/ 11 h 25"/>
                  <a:gd name="T8" fmla="*/ 13 w 25"/>
                  <a:gd name="T9" fmla="*/ 1 h 25"/>
                  <a:gd name="T10" fmla="*/ 24 w 25"/>
                  <a:gd name="T11" fmla="*/ 14 h 25"/>
                  <a:gd name="T12" fmla="*/ 12 w 25"/>
                  <a:gd name="T13" fmla="*/ 25 h 25"/>
                  <a:gd name="T14" fmla="*/ 12 w 25"/>
                  <a:gd name="T15" fmla="*/ 9 h 25"/>
                  <a:gd name="T16" fmla="*/ 8 w 25"/>
                  <a:gd name="T17" fmla="*/ 12 h 25"/>
                  <a:gd name="T18" fmla="*/ 9 w 25"/>
                  <a:gd name="T19" fmla="*/ 15 h 25"/>
                  <a:gd name="T20" fmla="*/ 12 w 25"/>
                  <a:gd name="T21" fmla="*/ 17 h 25"/>
                  <a:gd name="T22" fmla="*/ 12 w 25"/>
                  <a:gd name="T23" fmla="*/ 17 h 25"/>
                  <a:gd name="T24" fmla="*/ 16 w 25"/>
                  <a:gd name="T25" fmla="*/ 13 h 25"/>
                  <a:gd name="T26" fmla="*/ 12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1" y="25"/>
                    </a:cubicBezTo>
                    <a:cubicBezTo>
                      <a:pt x="8" y="25"/>
                      <a:pt x="5" y="23"/>
                      <a:pt x="3" y="21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1" y="5"/>
                      <a:pt x="6" y="0"/>
                      <a:pt x="13" y="1"/>
                    </a:cubicBezTo>
                    <a:cubicBezTo>
                      <a:pt x="20" y="1"/>
                      <a:pt x="25" y="7"/>
                      <a:pt x="24" y="14"/>
                    </a:cubicBezTo>
                    <a:cubicBezTo>
                      <a:pt x="24" y="20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8" y="10"/>
                      <a:pt x="8" y="12"/>
                    </a:cubicBezTo>
                    <a:cubicBezTo>
                      <a:pt x="8" y="13"/>
                      <a:pt x="8" y="15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1"/>
                      <a:pt x="15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383"/>
              <p:cNvSpPr>
                <a:spLocks noEditPoints="1"/>
              </p:cNvSpPr>
              <p:nvPr/>
            </p:nvSpPr>
            <p:spPr bwMode="auto">
              <a:xfrm>
                <a:off x="-4470401" y="3852863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1 w 25"/>
                  <a:gd name="T3" fmla="*/ 25 h 25"/>
                  <a:gd name="T4" fmla="*/ 2 w 25"/>
                  <a:gd name="T5" fmla="*/ 20 h 25"/>
                  <a:gd name="T6" fmla="*/ 0 w 25"/>
                  <a:gd name="T7" fmla="*/ 11 h 25"/>
                  <a:gd name="T8" fmla="*/ 5 w 25"/>
                  <a:gd name="T9" fmla="*/ 3 h 25"/>
                  <a:gd name="T10" fmla="*/ 14 w 25"/>
                  <a:gd name="T11" fmla="*/ 1 h 25"/>
                  <a:gd name="T12" fmla="*/ 24 w 25"/>
                  <a:gd name="T13" fmla="*/ 14 h 25"/>
                  <a:gd name="T14" fmla="*/ 12 w 25"/>
                  <a:gd name="T15" fmla="*/ 25 h 25"/>
                  <a:gd name="T16" fmla="*/ 12 w 25"/>
                  <a:gd name="T17" fmla="*/ 9 h 25"/>
                  <a:gd name="T18" fmla="*/ 10 w 25"/>
                  <a:gd name="T19" fmla="*/ 10 h 25"/>
                  <a:gd name="T20" fmla="*/ 8 w 25"/>
                  <a:gd name="T21" fmla="*/ 12 h 25"/>
                  <a:gd name="T22" fmla="*/ 9 w 25"/>
                  <a:gd name="T23" fmla="*/ 15 h 25"/>
                  <a:gd name="T24" fmla="*/ 12 w 25"/>
                  <a:gd name="T25" fmla="*/ 17 h 25"/>
                  <a:gd name="T26" fmla="*/ 16 w 25"/>
                  <a:gd name="T27" fmla="*/ 13 h 25"/>
                  <a:gd name="T28" fmla="*/ 13 w 25"/>
                  <a:gd name="T29" fmla="*/ 9 h 25"/>
                  <a:gd name="T30" fmla="*/ 12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7" y="25"/>
                      <a:pt x="4" y="23"/>
                      <a:pt x="2" y="20"/>
                    </a:cubicBezTo>
                    <a:cubicBezTo>
                      <a:pt x="0" y="18"/>
                      <a:pt x="0" y="14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1"/>
                    </a:cubicBezTo>
                    <a:cubicBezTo>
                      <a:pt x="20" y="2"/>
                      <a:pt x="25" y="8"/>
                      <a:pt x="24" y="14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9" y="16"/>
                      <a:pt x="10" y="17"/>
                      <a:pt x="12" y="17"/>
                    </a:cubicBezTo>
                    <a:cubicBezTo>
                      <a:pt x="14" y="17"/>
                      <a:pt x="16" y="16"/>
                      <a:pt x="16" y="13"/>
                    </a:cubicBezTo>
                    <a:cubicBezTo>
                      <a:pt x="16" y="11"/>
                      <a:pt x="15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384"/>
              <p:cNvSpPr>
                <a:spLocks noEditPoints="1"/>
              </p:cNvSpPr>
              <p:nvPr/>
            </p:nvSpPr>
            <p:spPr bwMode="auto">
              <a:xfrm>
                <a:off x="-4386264" y="38957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3 w 25"/>
                  <a:gd name="T3" fmla="*/ 24 h 24"/>
                  <a:gd name="T4" fmla="*/ 4 w 25"/>
                  <a:gd name="T5" fmla="*/ 20 h 24"/>
                  <a:gd name="T6" fmla="*/ 0 w 25"/>
                  <a:gd name="T7" fmla="*/ 12 h 24"/>
                  <a:gd name="T8" fmla="*/ 13 w 25"/>
                  <a:gd name="T9" fmla="*/ 0 h 24"/>
                  <a:gd name="T10" fmla="*/ 13 w 25"/>
                  <a:gd name="T11" fmla="*/ 0 h 24"/>
                  <a:gd name="T12" fmla="*/ 25 w 25"/>
                  <a:gd name="T13" fmla="*/ 12 h 24"/>
                  <a:gd name="T14" fmla="*/ 22 w 25"/>
                  <a:gd name="T15" fmla="*/ 21 h 24"/>
                  <a:gd name="T16" fmla="*/ 13 w 25"/>
                  <a:gd name="T17" fmla="*/ 24 h 24"/>
                  <a:gd name="T18" fmla="*/ 13 w 25"/>
                  <a:gd name="T19" fmla="*/ 8 h 24"/>
                  <a:gd name="T20" fmla="*/ 8 w 25"/>
                  <a:gd name="T21" fmla="*/ 12 h 24"/>
                  <a:gd name="T22" fmla="*/ 9 w 25"/>
                  <a:gd name="T23" fmla="*/ 15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5 h 24"/>
                  <a:gd name="T30" fmla="*/ 17 w 25"/>
                  <a:gd name="T31" fmla="*/ 12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6" y="23"/>
                      <a:pt x="4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0" y="0"/>
                      <a:pt x="25" y="6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4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385"/>
              <p:cNvSpPr>
                <a:spLocks noEditPoints="1"/>
              </p:cNvSpPr>
              <p:nvPr/>
            </p:nvSpPr>
            <p:spPr bwMode="auto">
              <a:xfrm>
                <a:off x="-4443414" y="3929063"/>
                <a:ext cx="87313" cy="80963"/>
              </a:xfrm>
              <a:custGeom>
                <a:avLst/>
                <a:gdLst>
                  <a:gd name="T0" fmla="*/ 21 w 40"/>
                  <a:gd name="T1" fmla="*/ 38 h 38"/>
                  <a:gd name="T2" fmla="*/ 19 w 40"/>
                  <a:gd name="T3" fmla="*/ 38 h 38"/>
                  <a:gd name="T4" fmla="*/ 5 w 40"/>
                  <a:gd name="T5" fmla="*/ 30 h 38"/>
                  <a:gd name="T6" fmla="*/ 1 w 40"/>
                  <a:gd name="T7" fmla="*/ 18 h 38"/>
                  <a:gd name="T8" fmla="*/ 22 w 40"/>
                  <a:gd name="T9" fmla="*/ 1 h 38"/>
                  <a:gd name="T10" fmla="*/ 29 w 40"/>
                  <a:gd name="T11" fmla="*/ 3 h 38"/>
                  <a:gd name="T12" fmla="*/ 35 w 40"/>
                  <a:gd name="T13" fmla="*/ 7 h 38"/>
                  <a:gd name="T14" fmla="*/ 40 w 40"/>
                  <a:gd name="T15" fmla="*/ 20 h 38"/>
                  <a:gd name="T16" fmla="*/ 34 w 40"/>
                  <a:gd name="T17" fmla="*/ 33 h 38"/>
                  <a:gd name="T18" fmla="*/ 27 w 40"/>
                  <a:gd name="T19" fmla="*/ 37 h 38"/>
                  <a:gd name="T20" fmla="*/ 21 w 40"/>
                  <a:gd name="T21" fmla="*/ 38 h 38"/>
                  <a:gd name="T22" fmla="*/ 20 w 40"/>
                  <a:gd name="T23" fmla="*/ 9 h 38"/>
                  <a:gd name="T24" fmla="*/ 9 w 40"/>
                  <a:gd name="T25" fmla="*/ 19 h 38"/>
                  <a:gd name="T26" fmla="*/ 11 w 40"/>
                  <a:gd name="T27" fmla="*/ 25 h 38"/>
                  <a:gd name="T28" fmla="*/ 20 w 40"/>
                  <a:gd name="T29" fmla="*/ 30 h 38"/>
                  <a:gd name="T30" fmla="*/ 25 w 40"/>
                  <a:gd name="T31" fmla="*/ 29 h 38"/>
                  <a:gd name="T32" fmla="*/ 29 w 40"/>
                  <a:gd name="T33" fmla="*/ 27 h 38"/>
                  <a:gd name="T34" fmla="*/ 32 w 40"/>
                  <a:gd name="T35" fmla="*/ 20 h 38"/>
                  <a:gd name="T36" fmla="*/ 29 w 40"/>
                  <a:gd name="T37" fmla="*/ 13 h 38"/>
                  <a:gd name="T38" fmla="*/ 26 w 40"/>
                  <a:gd name="T39" fmla="*/ 10 h 38"/>
                  <a:gd name="T40" fmla="*/ 21 w 40"/>
                  <a:gd name="T41" fmla="*/ 9 h 38"/>
                  <a:gd name="T42" fmla="*/ 20 w 40"/>
                  <a:gd name="T43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3" y="37"/>
                      <a:pt x="8" y="35"/>
                      <a:pt x="5" y="30"/>
                    </a:cubicBezTo>
                    <a:cubicBezTo>
                      <a:pt x="2" y="27"/>
                      <a:pt x="0" y="22"/>
                      <a:pt x="1" y="18"/>
                    </a:cubicBezTo>
                    <a:cubicBezTo>
                      <a:pt x="2" y="8"/>
                      <a:pt x="11" y="0"/>
                      <a:pt x="22" y="1"/>
                    </a:cubicBezTo>
                    <a:cubicBezTo>
                      <a:pt x="24" y="1"/>
                      <a:pt x="27" y="2"/>
                      <a:pt x="29" y="3"/>
                    </a:cubicBezTo>
                    <a:cubicBezTo>
                      <a:pt x="31" y="4"/>
                      <a:pt x="33" y="5"/>
                      <a:pt x="35" y="7"/>
                    </a:cubicBezTo>
                    <a:cubicBezTo>
                      <a:pt x="38" y="11"/>
                      <a:pt x="40" y="15"/>
                      <a:pt x="40" y="20"/>
                    </a:cubicBezTo>
                    <a:cubicBezTo>
                      <a:pt x="40" y="25"/>
                      <a:pt x="38" y="30"/>
                      <a:pt x="34" y="33"/>
                    </a:cubicBezTo>
                    <a:cubicBezTo>
                      <a:pt x="32" y="35"/>
                      <a:pt x="30" y="36"/>
                      <a:pt x="27" y="37"/>
                    </a:cubicBezTo>
                    <a:cubicBezTo>
                      <a:pt x="25" y="37"/>
                      <a:pt x="23" y="38"/>
                      <a:pt x="21" y="38"/>
                    </a:cubicBezTo>
                    <a:close/>
                    <a:moveTo>
                      <a:pt x="20" y="9"/>
                    </a:moveTo>
                    <a:cubicBezTo>
                      <a:pt x="14" y="9"/>
                      <a:pt x="9" y="13"/>
                      <a:pt x="9" y="19"/>
                    </a:cubicBezTo>
                    <a:cubicBezTo>
                      <a:pt x="9" y="22"/>
                      <a:pt x="10" y="24"/>
                      <a:pt x="11" y="25"/>
                    </a:cubicBezTo>
                    <a:cubicBezTo>
                      <a:pt x="13" y="28"/>
                      <a:pt x="16" y="29"/>
                      <a:pt x="20" y="30"/>
                    </a:cubicBezTo>
                    <a:cubicBezTo>
                      <a:pt x="22" y="30"/>
                      <a:pt x="23" y="30"/>
                      <a:pt x="25" y="29"/>
                    </a:cubicBezTo>
                    <a:cubicBezTo>
                      <a:pt x="26" y="29"/>
                      <a:pt x="28" y="28"/>
                      <a:pt x="29" y="27"/>
                    </a:cubicBezTo>
                    <a:cubicBezTo>
                      <a:pt x="31" y="25"/>
                      <a:pt x="32" y="23"/>
                      <a:pt x="32" y="20"/>
                    </a:cubicBezTo>
                    <a:cubicBezTo>
                      <a:pt x="32" y="17"/>
                      <a:pt x="31" y="15"/>
                      <a:pt x="29" y="13"/>
                    </a:cubicBezTo>
                    <a:cubicBezTo>
                      <a:pt x="28" y="12"/>
                      <a:pt x="27" y="11"/>
                      <a:pt x="26" y="10"/>
                    </a:cubicBezTo>
                    <a:cubicBezTo>
                      <a:pt x="24" y="10"/>
                      <a:pt x="23" y="9"/>
                      <a:pt x="21" y="9"/>
                    </a:cubicBezTo>
                    <a:lnTo>
                      <a:pt x="20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7" name="Freeform 386"/>
              <p:cNvSpPr>
                <a:spLocks noEditPoints="1"/>
              </p:cNvSpPr>
              <p:nvPr/>
            </p:nvSpPr>
            <p:spPr bwMode="auto">
              <a:xfrm>
                <a:off x="-4422776" y="3894138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2 w 26"/>
                  <a:gd name="T3" fmla="*/ 25 h 25"/>
                  <a:gd name="T4" fmla="*/ 3 w 26"/>
                  <a:gd name="T5" fmla="*/ 20 h 25"/>
                  <a:gd name="T6" fmla="*/ 1 w 26"/>
                  <a:gd name="T7" fmla="*/ 11 h 25"/>
                  <a:gd name="T8" fmla="*/ 14 w 26"/>
                  <a:gd name="T9" fmla="*/ 0 h 25"/>
                  <a:gd name="T10" fmla="*/ 22 w 26"/>
                  <a:gd name="T11" fmla="*/ 4 h 25"/>
                  <a:gd name="T12" fmla="*/ 25 w 26"/>
                  <a:gd name="T13" fmla="*/ 13 h 25"/>
                  <a:gd name="T14" fmla="*/ 21 w 26"/>
                  <a:gd name="T15" fmla="*/ 22 h 25"/>
                  <a:gd name="T16" fmla="*/ 13 w 26"/>
                  <a:gd name="T17" fmla="*/ 25 h 25"/>
                  <a:gd name="T18" fmla="*/ 13 w 26"/>
                  <a:gd name="T19" fmla="*/ 8 h 25"/>
                  <a:gd name="T20" fmla="*/ 9 w 26"/>
                  <a:gd name="T21" fmla="*/ 12 h 25"/>
                  <a:gd name="T22" fmla="*/ 10 w 26"/>
                  <a:gd name="T23" fmla="*/ 15 h 25"/>
                  <a:gd name="T24" fmla="*/ 13 w 26"/>
                  <a:gd name="T25" fmla="*/ 17 h 25"/>
                  <a:gd name="T26" fmla="*/ 13 w 26"/>
                  <a:gd name="T27" fmla="*/ 17 h 25"/>
                  <a:gd name="T28" fmla="*/ 16 w 26"/>
                  <a:gd name="T29" fmla="*/ 16 h 25"/>
                  <a:gd name="T30" fmla="*/ 17 w 26"/>
                  <a:gd name="T31" fmla="*/ 13 h 25"/>
                  <a:gd name="T32" fmla="*/ 16 w 26"/>
                  <a:gd name="T33" fmla="*/ 10 h 25"/>
                  <a:gd name="T34" fmla="*/ 13 w 26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4"/>
                      <a:pt x="6" y="23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5"/>
                      <a:pt x="7" y="0"/>
                      <a:pt x="14" y="0"/>
                    </a:cubicBezTo>
                    <a:cubicBezTo>
                      <a:pt x="17" y="1"/>
                      <a:pt x="20" y="2"/>
                      <a:pt x="22" y="4"/>
                    </a:cubicBezTo>
                    <a:cubicBezTo>
                      <a:pt x="24" y="7"/>
                      <a:pt x="26" y="10"/>
                      <a:pt x="25" y="13"/>
                    </a:cubicBezTo>
                    <a:cubicBezTo>
                      <a:pt x="25" y="16"/>
                      <a:pt x="24" y="19"/>
                      <a:pt x="21" y="22"/>
                    </a:cubicBezTo>
                    <a:cubicBezTo>
                      <a:pt x="19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6"/>
                      <a:pt x="12" y="16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5" y="16"/>
                      <a:pt x="16" y="16"/>
                    </a:cubicBezTo>
                    <a:cubicBezTo>
                      <a:pt x="17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387"/>
              <p:cNvSpPr>
                <a:spLocks noEditPoints="1"/>
              </p:cNvSpPr>
              <p:nvPr/>
            </p:nvSpPr>
            <p:spPr bwMode="auto">
              <a:xfrm>
                <a:off x="-4459289" y="3892550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12 w 26"/>
                  <a:gd name="T3" fmla="*/ 24 h 24"/>
                  <a:gd name="T4" fmla="*/ 3 w 26"/>
                  <a:gd name="T5" fmla="*/ 19 h 24"/>
                  <a:gd name="T6" fmla="*/ 1 w 26"/>
                  <a:gd name="T7" fmla="*/ 10 h 24"/>
                  <a:gd name="T8" fmla="*/ 13 w 26"/>
                  <a:gd name="T9" fmla="*/ 0 h 24"/>
                  <a:gd name="T10" fmla="*/ 15 w 26"/>
                  <a:gd name="T11" fmla="*/ 0 h 24"/>
                  <a:gd name="T12" fmla="*/ 19 w 26"/>
                  <a:gd name="T13" fmla="*/ 1 h 24"/>
                  <a:gd name="T14" fmla="*/ 23 w 26"/>
                  <a:gd name="T15" fmla="*/ 4 h 24"/>
                  <a:gd name="T16" fmla="*/ 26 w 26"/>
                  <a:gd name="T17" fmla="*/ 13 h 24"/>
                  <a:gd name="T18" fmla="*/ 21 w 26"/>
                  <a:gd name="T19" fmla="*/ 22 h 24"/>
                  <a:gd name="T20" fmla="*/ 17 w 26"/>
                  <a:gd name="T21" fmla="*/ 24 h 24"/>
                  <a:gd name="T22" fmla="*/ 14 w 26"/>
                  <a:gd name="T23" fmla="*/ 24 h 24"/>
                  <a:gd name="T24" fmla="*/ 13 w 26"/>
                  <a:gd name="T25" fmla="*/ 8 h 24"/>
                  <a:gd name="T26" fmla="*/ 9 w 26"/>
                  <a:gd name="T27" fmla="*/ 12 h 24"/>
                  <a:gd name="T28" fmla="*/ 10 w 26"/>
                  <a:gd name="T29" fmla="*/ 14 h 24"/>
                  <a:gd name="T30" fmla="*/ 13 w 26"/>
                  <a:gd name="T31" fmla="*/ 16 h 24"/>
                  <a:gd name="T32" fmla="*/ 15 w 26"/>
                  <a:gd name="T33" fmla="*/ 16 h 24"/>
                  <a:gd name="T34" fmla="*/ 16 w 26"/>
                  <a:gd name="T35" fmla="*/ 15 h 24"/>
                  <a:gd name="T36" fmla="*/ 18 w 26"/>
                  <a:gd name="T37" fmla="*/ 12 h 24"/>
                  <a:gd name="T38" fmla="*/ 17 w 26"/>
                  <a:gd name="T39" fmla="*/ 10 h 24"/>
                  <a:gd name="T40" fmla="*/ 15 w 26"/>
                  <a:gd name="T41" fmla="*/ 9 h 24"/>
                  <a:gd name="T42" fmla="*/ 14 w 26"/>
                  <a:gd name="T43" fmla="*/ 8 h 24"/>
                  <a:gd name="T44" fmla="*/ 13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3" y="24"/>
                      <a:pt x="12" y="24"/>
                      <a:pt x="12" y="24"/>
                    </a:cubicBezTo>
                    <a:cubicBezTo>
                      <a:pt x="8" y="24"/>
                      <a:pt x="5" y="22"/>
                      <a:pt x="3" y="19"/>
                    </a:cubicBezTo>
                    <a:cubicBezTo>
                      <a:pt x="1" y="17"/>
                      <a:pt x="0" y="14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6" y="0"/>
                      <a:pt x="18" y="1"/>
                      <a:pt x="19" y="1"/>
                    </a:cubicBezTo>
                    <a:cubicBezTo>
                      <a:pt x="21" y="2"/>
                      <a:pt x="22" y="3"/>
                      <a:pt x="23" y="4"/>
                    </a:cubicBezTo>
                    <a:cubicBezTo>
                      <a:pt x="25" y="7"/>
                      <a:pt x="26" y="10"/>
                      <a:pt x="26" y="13"/>
                    </a:cubicBezTo>
                    <a:cubicBezTo>
                      <a:pt x="25" y="16"/>
                      <a:pt x="24" y="19"/>
                      <a:pt x="21" y="22"/>
                    </a:cubicBezTo>
                    <a:cubicBezTo>
                      <a:pt x="20" y="23"/>
                      <a:pt x="18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2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4" y="16"/>
                      <a:pt x="14" y="16"/>
                      <a:pt x="15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8" y="14"/>
                      <a:pt x="18" y="12"/>
                    </a:cubicBezTo>
                    <a:cubicBezTo>
                      <a:pt x="18" y="11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9" name="Freeform 388"/>
              <p:cNvSpPr>
                <a:spLocks noEditPoints="1"/>
              </p:cNvSpPr>
              <p:nvPr/>
            </p:nvSpPr>
            <p:spPr bwMode="auto">
              <a:xfrm>
                <a:off x="-4543426" y="377031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2 w 24"/>
                  <a:gd name="T5" fmla="*/ 19 h 24"/>
                  <a:gd name="T6" fmla="*/ 1 w 24"/>
                  <a:gd name="T7" fmla="*/ 9 h 24"/>
                  <a:gd name="T8" fmla="*/ 12 w 24"/>
                  <a:gd name="T9" fmla="*/ 0 h 24"/>
                  <a:gd name="T10" fmla="*/ 15 w 24"/>
                  <a:gd name="T11" fmla="*/ 0 h 24"/>
                  <a:gd name="T12" fmla="*/ 22 w 24"/>
                  <a:gd name="T13" fmla="*/ 6 h 24"/>
                  <a:gd name="T14" fmla="*/ 23 w 24"/>
                  <a:gd name="T15" fmla="*/ 15 h 24"/>
                  <a:gd name="T16" fmla="*/ 18 w 24"/>
                  <a:gd name="T17" fmla="*/ 22 h 24"/>
                  <a:gd name="T18" fmla="*/ 12 w 24"/>
                  <a:gd name="T19" fmla="*/ 24 h 24"/>
                  <a:gd name="T20" fmla="*/ 12 w 24"/>
                  <a:gd name="T21" fmla="*/ 8 h 24"/>
                  <a:gd name="T22" fmla="*/ 9 w 24"/>
                  <a:gd name="T23" fmla="*/ 11 h 24"/>
                  <a:gd name="T24" fmla="*/ 9 w 24"/>
                  <a:gd name="T25" fmla="*/ 15 h 24"/>
                  <a:gd name="T26" fmla="*/ 11 w 24"/>
                  <a:gd name="T27" fmla="*/ 16 h 24"/>
                  <a:gd name="T28" fmla="*/ 12 w 24"/>
                  <a:gd name="T29" fmla="*/ 16 h 24"/>
                  <a:gd name="T30" fmla="*/ 13 w 24"/>
                  <a:gd name="T31" fmla="*/ 16 h 24"/>
                  <a:gd name="T32" fmla="*/ 15 w 24"/>
                  <a:gd name="T33" fmla="*/ 13 h 24"/>
                  <a:gd name="T34" fmla="*/ 15 w 24"/>
                  <a:gd name="T35" fmla="*/ 10 h 24"/>
                  <a:gd name="T36" fmla="*/ 13 w 24"/>
                  <a:gd name="T37" fmla="*/ 8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4" y="21"/>
                      <a:pt x="2" y="19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3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3" y="9"/>
                      <a:pt x="24" y="12"/>
                      <a:pt x="23" y="15"/>
                    </a:cubicBezTo>
                    <a:cubicBezTo>
                      <a:pt x="22" y="18"/>
                      <a:pt x="20" y="21"/>
                      <a:pt x="18" y="22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9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5" y="13"/>
                    </a:cubicBezTo>
                    <a:cubicBezTo>
                      <a:pt x="15" y="12"/>
                      <a:pt x="15" y="11"/>
                      <a:pt x="15" y="10"/>
                    </a:cubicBezTo>
                    <a:cubicBezTo>
                      <a:pt x="14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0" name="Freeform 389"/>
              <p:cNvSpPr>
                <a:spLocks noEditPoints="1"/>
              </p:cNvSpPr>
              <p:nvPr/>
            </p:nvSpPr>
            <p:spPr bwMode="auto">
              <a:xfrm>
                <a:off x="-4573589" y="376078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8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12 w 25"/>
                  <a:gd name="T9" fmla="*/ 0 h 24"/>
                  <a:gd name="T10" fmla="*/ 16 w 25"/>
                  <a:gd name="T11" fmla="*/ 1 h 24"/>
                  <a:gd name="T12" fmla="*/ 23 w 25"/>
                  <a:gd name="T13" fmla="*/ 15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1 w 25"/>
                  <a:gd name="T23" fmla="*/ 16 h 24"/>
                  <a:gd name="T24" fmla="*/ 12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8" y="24"/>
                    </a:cubicBezTo>
                    <a:cubicBezTo>
                      <a:pt x="5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2" y="2"/>
                      <a:pt x="25" y="9"/>
                      <a:pt x="23" y="15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5"/>
                      <a:pt x="15" y="13"/>
                    </a:cubicBezTo>
                    <a:cubicBezTo>
                      <a:pt x="16" y="11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1" name="Freeform 390"/>
              <p:cNvSpPr>
                <a:spLocks noEditPoints="1"/>
              </p:cNvSpPr>
              <p:nvPr/>
            </p:nvSpPr>
            <p:spPr bwMode="auto">
              <a:xfrm>
                <a:off x="-4603751" y="3749675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8 w 24"/>
                  <a:gd name="T3" fmla="*/ 24 h 25"/>
                  <a:gd name="T4" fmla="*/ 8 w 24"/>
                  <a:gd name="T5" fmla="*/ 24 h 25"/>
                  <a:gd name="T6" fmla="*/ 2 w 24"/>
                  <a:gd name="T7" fmla="*/ 17 h 25"/>
                  <a:gd name="T8" fmla="*/ 2 w 24"/>
                  <a:gd name="T9" fmla="*/ 8 h 25"/>
                  <a:gd name="T10" fmla="*/ 13 w 24"/>
                  <a:gd name="T11" fmla="*/ 0 h 25"/>
                  <a:gd name="T12" fmla="*/ 16 w 24"/>
                  <a:gd name="T13" fmla="*/ 1 h 25"/>
                  <a:gd name="T14" fmla="*/ 23 w 24"/>
                  <a:gd name="T15" fmla="*/ 7 h 25"/>
                  <a:gd name="T16" fmla="*/ 23 w 24"/>
                  <a:gd name="T17" fmla="*/ 16 h 25"/>
                  <a:gd name="T18" fmla="*/ 12 w 24"/>
                  <a:gd name="T19" fmla="*/ 25 h 25"/>
                  <a:gd name="T20" fmla="*/ 11 w 24"/>
                  <a:gd name="T21" fmla="*/ 16 h 25"/>
                  <a:gd name="T22" fmla="*/ 15 w 24"/>
                  <a:gd name="T23" fmla="*/ 14 h 25"/>
                  <a:gd name="T24" fmla="*/ 15 w 24"/>
                  <a:gd name="T25" fmla="*/ 10 h 25"/>
                  <a:gd name="T26" fmla="*/ 14 w 24"/>
                  <a:gd name="T27" fmla="*/ 9 h 25"/>
                  <a:gd name="T28" fmla="*/ 13 w 24"/>
                  <a:gd name="T29" fmla="*/ 9 h 25"/>
                  <a:gd name="T30" fmla="*/ 13 w 24"/>
                  <a:gd name="T31" fmla="*/ 9 h 25"/>
                  <a:gd name="T32" fmla="*/ 9 w 24"/>
                  <a:gd name="T33" fmla="*/ 11 h 25"/>
                  <a:gd name="T34" fmla="*/ 9 w 24"/>
                  <a:gd name="T35" fmla="*/ 15 h 25"/>
                  <a:gd name="T36" fmla="*/ 11 w 24"/>
                  <a:gd name="T37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0" y="25"/>
                      <a:pt x="9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5" y="23"/>
                      <a:pt x="3" y="20"/>
                      <a:pt x="2" y="17"/>
                    </a:cubicBezTo>
                    <a:cubicBezTo>
                      <a:pt x="0" y="15"/>
                      <a:pt x="0" y="11"/>
                      <a:pt x="2" y="8"/>
                    </a:cubicBezTo>
                    <a:cubicBezTo>
                      <a:pt x="4" y="4"/>
                      <a:pt x="8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1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1" y="21"/>
                      <a:pt x="17" y="25"/>
                      <a:pt x="12" y="25"/>
                    </a:cubicBezTo>
                    <a:close/>
                    <a:moveTo>
                      <a:pt x="11" y="16"/>
                    </a:moveTo>
                    <a:cubicBezTo>
                      <a:pt x="13" y="17"/>
                      <a:pt x="15" y="16"/>
                      <a:pt x="15" y="14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0" y="9"/>
                      <a:pt x="9" y="11"/>
                    </a:cubicBezTo>
                    <a:cubicBezTo>
                      <a:pt x="9" y="12"/>
                      <a:pt x="9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2" name="Freeform 391"/>
              <p:cNvSpPr>
                <a:spLocks noEditPoints="1"/>
              </p:cNvSpPr>
              <p:nvPr/>
            </p:nvSpPr>
            <p:spPr bwMode="auto">
              <a:xfrm>
                <a:off x="-4632326" y="3740150"/>
                <a:ext cx="53975" cy="50800"/>
              </a:xfrm>
              <a:custGeom>
                <a:avLst/>
                <a:gdLst>
                  <a:gd name="T0" fmla="*/ 11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8 h 24"/>
                  <a:gd name="T8" fmla="*/ 12 w 25"/>
                  <a:gd name="T9" fmla="*/ 0 h 24"/>
                  <a:gd name="T10" fmla="*/ 16 w 25"/>
                  <a:gd name="T11" fmla="*/ 1 h 24"/>
                  <a:gd name="T12" fmla="*/ 22 w 25"/>
                  <a:gd name="T13" fmla="*/ 16 h 24"/>
                  <a:gd name="T14" fmla="*/ 11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0 w 25"/>
                  <a:gd name="T23" fmla="*/ 16 h 24"/>
                  <a:gd name="T24" fmla="*/ 11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2" y="3"/>
                      <a:pt x="25" y="10"/>
                      <a:pt x="22" y="16"/>
                    </a:cubicBezTo>
                    <a:cubicBezTo>
                      <a:pt x="20" y="21"/>
                      <a:pt x="16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5" y="13"/>
                    </a:cubicBezTo>
                    <a:cubicBezTo>
                      <a:pt x="15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3" name="Freeform 392"/>
              <p:cNvSpPr>
                <a:spLocks noEditPoints="1"/>
              </p:cNvSpPr>
              <p:nvPr/>
            </p:nvSpPr>
            <p:spPr bwMode="auto">
              <a:xfrm>
                <a:off x="-4662489" y="3727450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6 h 24"/>
                  <a:gd name="T6" fmla="*/ 2 w 25"/>
                  <a:gd name="T7" fmla="*/ 7 h 24"/>
                  <a:gd name="T8" fmla="*/ 9 w 25"/>
                  <a:gd name="T9" fmla="*/ 1 h 24"/>
                  <a:gd name="T10" fmla="*/ 17 w 25"/>
                  <a:gd name="T11" fmla="*/ 1 h 24"/>
                  <a:gd name="T12" fmla="*/ 23 w 25"/>
                  <a:gd name="T13" fmla="*/ 17 h 24"/>
                  <a:gd name="T14" fmla="*/ 12 w 25"/>
                  <a:gd name="T15" fmla="*/ 24 h 24"/>
                  <a:gd name="T16" fmla="*/ 13 w 25"/>
                  <a:gd name="T17" fmla="*/ 8 h 24"/>
                  <a:gd name="T18" fmla="*/ 12 w 25"/>
                  <a:gd name="T19" fmla="*/ 9 h 24"/>
                  <a:gd name="T20" fmla="*/ 9 w 25"/>
                  <a:gd name="T21" fmla="*/ 11 h 24"/>
                  <a:gd name="T22" fmla="*/ 9 w 25"/>
                  <a:gd name="T23" fmla="*/ 14 h 24"/>
                  <a:gd name="T24" fmla="*/ 10 w 25"/>
                  <a:gd name="T25" fmla="*/ 16 h 24"/>
                  <a:gd name="T26" fmla="*/ 12 w 25"/>
                  <a:gd name="T27" fmla="*/ 16 h 24"/>
                  <a:gd name="T28" fmla="*/ 15 w 25"/>
                  <a:gd name="T29" fmla="*/ 14 h 24"/>
                  <a:gd name="T30" fmla="*/ 14 w 25"/>
                  <a:gd name="T31" fmla="*/ 9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5" y="0"/>
                      <a:pt x="17" y="1"/>
                    </a:cubicBezTo>
                    <a:cubicBezTo>
                      <a:pt x="23" y="4"/>
                      <a:pt x="25" y="11"/>
                      <a:pt x="23" y="17"/>
                    </a:cubicBezTo>
                    <a:cubicBezTo>
                      <a:pt x="21" y="21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6" y="12"/>
                      <a:pt x="16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4" name="Freeform 393"/>
              <p:cNvSpPr>
                <a:spLocks noEditPoints="1"/>
              </p:cNvSpPr>
              <p:nvPr/>
            </p:nvSpPr>
            <p:spPr bwMode="auto">
              <a:xfrm>
                <a:off x="-4689476" y="371157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7 w 25"/>
                  <a:gd name="T3" fmla="*/ 23 h 25"/>
                  <a:gd name="T4" fmla="*/ 1 w 25"/>
                  <a:gd name="T5" fmla="*/ 16 h 25"/>
                  <a:gd name="T6" fmla="*/ 2 w 25"/>
                  <a:gd name="T7" fmla="*/ 7 h 25"/>
                  <a:gd name="T8" fmla="*/ 9 w 25"/>
                  <a:gd name="T9" fmla="*/ 1 h 25"/>
                  <a:gd name="T10" fmla="*/ 18 w 25"/>
                  <a:gd name="T11" fmla="*/ 2 h 25"/>
                  <a:gd name="T12" fmla="*/ 22 w 25"/>
                  <a:gd name="T13" fmla="*/ 18 h 25"/>
                  <a:gd name="T14" fmla="*/ 12 w 25"/>
                  <a:gd name="T15" fmla="*/ 25 h 25"/>
                  <a:gd name="T16" fmla="*/ 13 w 25"/>
                  <a:gd name="T17" fmla="*/ 9 h 25"/>
                  <a:gd name="T18" fmla="*/ 12 w 25"/>
                  <a:gd name="T19" fmla="*/ 9 h 25"/>
                  <a:gd name="T20" fmla="*/ 9 w 25"/>
                  <a:gd name="T21" fmla="*/ 11 h 25"/>
                  <a:gd name="T22" fmla="*/ 9 w 25"/>
                  <a:gd name="T23" fmla="*/ 14 h 25"/>
                  <a:gd name="T24" fmla="*/ 10 w 25"/>
                  <a:gd name="T25" fmla="*/ 16 h 25"/>
                  <a:gd name="T26" fmla="*/ 12 w 25"/>
                  <a:gd name="T27" fmla="*/ 16 h 25"/>
                  <a:gd name="T28" fmla="*/ 15 w 25"/>
                  <a:gd name="T29" fmla="*/ 14 h 25"/>
                  <a:gd name="T30" fmla="*/ 14 w 25"/>
                  <a:gd name="T31" fmla="*/ 9 h 25"/>
                  <a:gd name="T32" fmla="*/ 13 w 25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8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5" y="1"/>
                      <a:pt x="18" y="2"/>
                    </a:cubicBezTo>
                    <a:cubicBezTo>
                      <a:pt x="23" y="5"/>
                      <a:pt x="25" y="12"/>
                      <a:pt x="22" y="18"/>
                    </a:cubicBezTo>
                    <a:cubicBezTo>
                      <a:pt x="20" y="22"/>
                      <a:pt x="16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4"/>
                    </a:cubicBezTo>
                    <a:cubicBezTo>
                      <a:pt x="16" y="12"/>
                      <a:pt x="16" y="10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5" name="Freeform 394"/>
              <p:cNvSpPr>
                <a:spLocks noEditPoints="1"/>
              </p:cNvSpPr>
              <p:nvPr/>
            </p:nvSpPr>
            <p:spPr bwMode="auto">
              <a:xfrm>
                <a:off x="-4562476" y="3798888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9 w 25"/>
                  <a:gd name="T3" fmla="*/ 24 h 25"/>
                  <a:gd name="T4" fmla="*/ 2 w 25"/>
                  <a:gd name="T5" fmla="*/ 19 h 25"/>
                  <a:gd name="T6" fmla="*/ 1 w 25"/>
                  <a:gd name="T7" fmla="*/ 9 h 25"/>
                  <a:gd name="T8" fmla="*/ 13 w 25"/>
                  <a:gd name="T9" fmla="*/ 0 h 25"/>
                  <a:gd name="T10" fmla="*/ 16 w 25"/>
                  <a:gd name="T11" fmla="*/ 1 h 25"/>
                  <a:gd name="T12" fmla="*/ 24 w 25"/>
                  <a:gd name="T13" fmla="*/ 16 h 25"/>
                  <a:gd name="T14" fmla="*/ 12 w 25"/>
                  <a:gd name="T15" fmla="*/ 25 h 25"/>
                  <a:gd name="T16" fmla="*/ 13 w 25"/>
                  <a:gd name="T17" fmla="*/ 9 h 25"/>
                  <a:gd name="T18" fmla="*/ 9 w 25"/>
                  <a:gd name="T19" fmla="*/ 12 h 25"/>
                  <a:gd name="T20" fmla="*/ 9 w 25"/>
                  <a:gd name="T21" fmla="*/ 15 h 25"/>
                  <a:gd name="T22" fmla="*/ 11 w 25"/>
                  <a:gd name="T23" fmla="*/ 16 h 25"/>
                  <a:gd name="T24" fmla="*/ 16 w 25"/>
                  <a:gd name="T25" fmla="*/ 14 h 25"/>
                  <a:gd name="T26" fmla="*/ 13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0" y="25"/>
                      <a:pt x="9" y="24"/>
                    </a:cubicBezTo>
                    <a:cubicBezTo>
                      <a:pt x="6" y="23"/>
                      <a:pt x="3" y="21"/>
                      <a:pt x="2" y="19"/>
                    </a:cubicBezTo>
                    <a:cubicBezTo>
                      <a:pt x="0" y="16"/>
                      <a:pt x="0" y="12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22" y="3"/>
                      <a:pt x="25" y="9"/>
                      <a:pt x="24" y="16"/>
                    </a:cubicBezTo>
                    <a:cubicBezTo>
                      <a:pt x="22" y="21"/>
                      <a:pt x="18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3" y="17"/>
                      <a:pt x="15" y="16"/>
                      <a:pt x="16" y="14"/>
                    </a:cubicBezTo>
                    <a:cubicBezTo>
                      <a:pt x="16" y="11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6" name="Freeform 395"/>
              <p:cNvSpPr>
                <a:spLocks noEditPoints="1"/>
              </p:cNvSpPr>
              <p:nvPr/>
            </p:nvSpPr>
            <p:spPr bwMode="auto">
              <a:xfrm>
                <a:off x="-4595814" y="379095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2 w 25"/>
                  <a:gd name="T7" fmla="*/ 8 h 24"/>
                  <a:gd name="T8" fmla="*/ 13 w 25"/>
                  <a:gd name="T9" fmla="*/ 0 h 24"/>
                  <a:gd name="T10" fmla="*/ 16 w 25"/>
                  <a:gd name="T11" fmla="*/ 1 h 24"/>
                  <a:gd name="T12" fmla="*/ 23 w 25"/>
                  <a:gd name="T13" fmla="*/ 7 h 24"/>
                  <a:gd name="T14" fmla="*/ 24 w 25"/>
                  <a:gd name="T15" fmla="*/ 16 h 24"/>
                  <a:gd name="T16" fmla="*/ 18 w 25"/>
                  <a:gd name="T17" fmla="*/ 23 h 24"/>
                  <a:gd name="T18" fmla="*/ 13 w 25"/>
                  <a:gd name="T19" fmla="*/ 24 h 24"/>
                  <a:gd name="T20" fmla="*/ 13 w 25"/>
                  <a:gd name="T21" fmla="*/ 8 h 24"/>
                  <a:gd name="T22" fmla="*/ 9 w 25"/>
                  <a:gd name="T23" fmla="*/ 11 h 24"/>
                  <a:gd name="T24" fmla="*/ 9 w 25"/>
                  <a:gd name="T25" fmla="*/ 14 h 24"/>
                  <a:gd name="T26" fmla="*/ 11 w 25"/>
                  <a:gd name="T27" fmla="*/ 16 h 24"/>
                  <a:gd name="T28" fmla="*/ 14 w 25"/>
                  <a:gd name="T29" fmla="*/ 16 h 24"/>
                  <a:gd name="T30" fmla="*/ 16 w 25"/>
                  <a:gd name="T31" fmla="*/ 13 h 24"/>
                  <a:gd name="T32" fmla="*/ 16 w 25"/>
                  <a:gd name="T33" fmla="*/ 10 h 24"/>
                  <a:gd name="T34" fmla="*/ 14 w 25"/>
                  <a:gd name="T35" fmla="*/ 8 h 24"/>
                  <a:gd name="T36" fmla="*/ 13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1" y="15"/>
                      <a:pt x="0" y="11"/>
                      <a:pt x="2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4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10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7" name="Freeform 396"/>
              <p:cNvSpPr>
                <a:spLocks noEditPoints="1"/>
              </p:cNvSpPr>
              <p:nvPr/>
            </p:nvSpPr>
            <p:spPr bwMode="auto">
              <a:xfrm>
                <a:off x="-4625976" y="37798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8 w 24"/>
                  <a:gd name="T3" fmla="*/ 23 h 24"/>
                  <a:gd name="T4" fmla="*/ 1 w 24"/>
                  <a:gd name="T5" fmla="*/ 17 h 24"/>
                  <a:gd name="T6" fmla="*/ 1 w 24"/>
                  <a:gd name="T7" fmla="*/ 8 h 24"/>
                  <a:gd name="T8" fmla="*/ 13 w 24"/>
                  <a:gd name="T9" fmla="*/ 0 h 24"/>
                  <a:gd name="T10" fmla="*/ 17 w 24"/>
                  <a:gd name="T11" fmla="*/ 1 h 24"/>
                  <a:gd name="T12" fmla="*/ 23 w 24"/>
                  <a:gd name="T13" fmla="*/ 7 h 24"/>
                  <a:gd name="T14" fmla="*/ 23 w 24"/>
                  <a:gd name="T15" fmla="*/ 16 h 24"/>
                  <a:gd name="T16" fmla="*/ 17 w 24"/>
                  <a:gd name="T17" fmla="*/ 23 h 24"/>
                  <a:gd name="T18" fmla="*/ 12 w 24"/>
                  <a:gd name="T19" fmla="*/ 24 h 24"/>
                  <a:gd name="T20" fmla="*/ 13 w 24"/>
                  <a:gd name="T21" fmla="*/ 8 h 24"/>
                  <a:gd name="T22" fmla="*/ 9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3 w 24"/>
                  <a:gd name="T29" fmla="*/ 16 h 24"/>
                  <a:gd name="T30" fmla="*/ 16 w 24"/>
                  <a:gd name="T31" fmla="*/ 13 h 24"/>
                  <a:gd name="T32" fmla="*/ 16 w 24"/>
                  <a:gd name="T33" fmla="*/ 10 h 24"/>
                  <a:gd name="T34" fmla="*/ 14 w 24"/>
                  <a:gd name="T35" fmla="*/ 8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8" name="Freeform 397"/>
              <p:cNvSpPr>
                <a:spLocks noEditPoints="1"/>
              </p:cNvSpPr>
              <p:nvPr/>
            </p:nvSpPr>
            <p:spPr bwMode="auto">
              <a:xfrm>
                <a:off x="-4656139" y="37671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7 h 24"/>
                  <a:gd name="T8" fmla="*/ 12 w 25"/>
                  <a:gd name="T9" fmla="*/ 0 h 24"/>
                  <a:gd name="T10" fmla="*/ 17 w 25"/>
                  <a:gd name="T11" fmla="*/ 1 h 24"/>
                  <a:gd name="T12" fmla="*/ 23 w 25"/>
                  <a:gd name="T13" fmla="*/ 17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0 w 25"/>
                  <a:gd name="T23" fmla="*/ 16 h 24"/>
                  <a:gd name="T24" fmla="*/ 12 w 25"/>
                  <a:gd name="T25" fmla="*/ 16 h 24"/>
                  <a:gd name="T26" fmla="*/ 15 w 25"/>
                  <a:gd name="T27" fmla="*/ 14 h 24"/>
                  <a:gd name="T28" fmla="*/ 14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7" y="23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3"/>
                      <a:pt x="8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3" y="4"/>
                      <a:pt x="25" y="11"/>
                      <a:pt x="23" y="17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6" y="12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99" name="Freeform 398"/>
              <p:cNvSpPr>
                <a:spLocks noEditPoints="1"/>
              </p:cNvSpPr>
              <p:nvPr/>
            </p:nvSpPr>
            <p:spPr bwMode="auto">
              <a:xfrm>
                <a:off x="-4686301" y="37544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11 w 24"/>
                  <a:gd name="T3" fmla="*/ 24 h 24"/>
                  <a:gd name="T4" fmla="*/ 7 w 24"/>
                  <a:gd name="T5" fmla="*/ 23 h 24"/>
                  <a:gd name="T6" fmla="*/ 1 w 24"/>
                  <a:gd name="T7" fmla="*/ 16 h 24"/>
                  <a:gd name="T8" fmla="*/ 2 w 24"/>
                  <a:gd name="T9" fmla="*/ 6 h 24"/>
                  <a:gd name="T10" fmla="*/ 13 w 24"/>
                  <a:gd name="T11" fmla="*/ 0 h 24"/>
                  <a:gd name="T12" fmla="*/ 18 w 24"/>
                  <a:gd name="T13" fmla="*/ 1 h 24"/>
                  <a:gd name="T14" fmla="*/ 21 w 24"/>
                  <a:gd name="T15" fmla="*/ 4 h 24"/>
                  <a:gd name="T16" fmla="*/ 23 w 24"/>
                  <a:gd name="T17" fmla="*/ 8 h 24"/>
                  <a:gd name="T18" fmla="*/ 23 w 24"/>
                  <a:gd name="T19" fmla="*/ 17 h 24"/>
                  <a:gd name="T20" fmla="*/ 16 w 24"/>
                  <a:gd name="T21" fmla="*/ 23 h 24"/>
                  <a:gd name="T22" fmla="*/ 12 w 24"/>
                  <a:gd name="T23" fmla="*/ 24 h 24"/>
                  <a:gd name="T24" fmla="*/ 12 w 24"/>
                  <a:gd name="T25" fmla="*/ 18 h 24"/>
                  <a:gd name="T26" fmla="*/ 12 w 24"/>
                  <a:gd name="T27" fmla="*/ 20 h 24"/>
                  <a:gd name="T28" fmla="*/ 12 w 24"/>
                  <a:gd name="T29" fmla="*/ 18 h 24"/>
                  <a:gd name="T30" fmla="*/ 13 w 24"/>
                  <a:gd name="T31" fmla="*/ 8 h 24"/>
                  <a:gd name="T32" fmla="*/ 9 w 24"/>
                  <a:gd name="T33" fmla="*/ 10 h 24"/>
                  <a:gd name="T34" fmla="*/ 9 w 24"/>
                  <a:gd name="T35" fmla="*/ 13 h 24"/>
                  <a:gd name="T36" fmla="*/ 10 w 24"/>
                  <a:gd name="T37" fmla="*/ 15 h 24"/>
                  <a:gd name="T38" fmla="*/ 12 w 24"/>
                  <a:gd name="T39" fmla="*/ 16 h 24"/>
                  <a:gd name="T40" fmla="*/ 13 w 24"/>
                  <a:gd name="T41" fmla="*/ 16 h 24"/>
                  <a:gd name="T42" fmla="*/ 15 w 24"/>
                  <a:gd name="T43" fmla="*/ 13 h 24"/>
                  <a:gd name="T44" fmla="*/ 16 w 24"/>
                  <a:gd name="T45" fmla="*/ 10 h 24"/>
                  <a:gd name="T46" fmla="*/ 15 w 24"/>
                  <a:gd name="T47" fmla="*/ 9 h 24"/>
                  <a:gd name="T48" fmla="*/ 15 w 24"/>
                  <a:gd name="T49" fmla="*/ 9 h 24"/>
                  <a:gd name="T50" fmla="*/ 14 w 24"/>
                  <a:gd name="T51" fmla="*/ 8 h 24"/>
                  <a:gd name="T52" fmla="*/ 13 w 24"/>
                  <a:gd name="T5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10" y="24"/>
                      <a:pt x="8" y="23"/>
                      <a:pt x="7" y="23"/>
                    </a:cubicBezTo>
                    <a:cubicBezTo>
                      <a:pt x="4" y="21"/>
                      <a:pt x="2" y="19"/>
                      <a:pt x="1" y="16"/>
                    </a:cubicBezTo>
                    <a:cubicBezTo>
                      <a:pt x="0" y="13"/>
                      <a:pt x="0" y="9"/>
                      <a:pt x="2" y="6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4" y="0"/>
                      <a:pt x="16" y="0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ubicBezTo>
                      <a:pt x="22" y="5"/>
                      <a:pt x="23" y="6"/>
                      <a:pt x="23" y="8"/>
                    </a:cubicBezTo>
                    <a:cubicBezTo>
                      <a:pt x="24" y="11"/>
                      <a:pt x="24" y="14"/>
                      <a:pt x="23" y="17"/>
                    </a:cubicBezTo>
                    <a:cubicBezTo>
                      <a:pt x="21" y="20"/>
                      <a:pt x="19" y="22"/>
                      <a:pt x="16" y="23"/>
                    </a:cubicBezTo>
                    <a:cubicBezTo>
                      <a:pt x="15" y="24"/>
                      <a:pt x="13" y="24"/>
                      <a:pt x="12" y="24"/>
                    </a:cubicBezTo>
                    <a:close/>
                    <a:moveTo>
                      <a:pt x="12" y="18"/>
                    </a:move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8"/>
                      <a:pt x="12" y="18"/>
                      <a:pt x="12" y="18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5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4" y="8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0" name="Freeform 399"/>
              <p:cNvSpPr>
                <a:spLocks noEditPoints="1"/>
              </p:cNvSpPr>
              <p:nvPr/>
            </p:nvSpPr>
            <p:spPr bwMode="auto">
              <a:xfrm>
                <a:off x="-4589464" y="3829050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9 w 26"/>
                  <a:gd name="T3" fmla="*/ 24 h 24"/>
                  <a:gd name="T4" fmla="*/ 1 w 26"/>
                  <a:gd name="T5" fmla="*/ 18 h 24"/>
                  <a:gd name="T6" fmla="*/ 1 w 26"/>
                  <a:gd name="T7" fmla="*/ 8 h 24"/>
                  <a:gd name="T8" fmla="*/ 7 w 26"/>
                  <a:gd name="T9" fmla="*/ 1 h 24"/>
                  <a:gd name="T10" fmla="*/ 16 w 26"/>
                  <a:gd name="T11" fmla="*/ 0 h 24"/>
                  <a:gd name="T12" fmla="*/ 24 w 26"/>
                  <a:gd name="T13" fmla="*/ 15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1 w 26"/>
                  <a:gd name="T25" fmla="*/ 16 h 24"/>
                  <a:gd name="T26" fmla="*/ 12 w 26"/>
                  <a:gd name="T27" fmla="*/ 16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1" y="18"/>
                    </a:cubicBezTo>
                    <a:cubicBezTo>
                      <a:pt x="0" y="15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1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2" y="20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4" y="16"/>
                      <a:pt x="16" y="15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1" name="Freeform 400"/>
              <p:cNvSpPr>
                <a:spLocks noEditPoints="1"/>
              </p:cNvSpPr>
              <p:nvPr/>
            </p:nvSpPr>
            <p:spPr bwMode="auto">
              <a:xfrm>
                <a:off x="-4622801" y="38195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3 h 24"/>
                  <a:gd name="T4" fmla="*/ 5 w 26"/>
                  <a:gd name="T5" fmla="*/ 21 h 24"/>
                  <a:gd name="T6" fmla="*/ 2 w 26"/>
                  <a:gd name="T7" fmla="*/ 17 h 24"/>
                  <a:gd name="T8" fmla="*/ 2 w 26"/>
                  <a:gd name="T9" fmla="*/ 8 h 24"/>
                  <a:gd name="T10" fmla="*/ 8 w 26"/>
                  <a:gd name="T11" fmla="*/ 1 h 24"/>
                  <a:gd name="T12" fmla="*/ 12 w 26"/>
                  <a:gd name="T13" fmla="*/ 0 h 24"/>
                  <a:gd name="T14" fmla="*/ 17 w 26"/>
                  <a:gd name="T15" fmla="*/ 0 h 24"/>
                  <a:gd name="T16" fmla="*/ 24 w 26"/>
                  <a:gd name="T17" fmla="*/ 16 h 24"/>
                  <a:gd name="T18" fmla="*/ 13 w 26"/>
                  <a:gd name="T19" fmla="*/ 24 h 24"/>
                  <a:gd name="T20" fmla="*/ 13 w 26"/>
                  <a:gd name="T21" fmla="*/ 8 h 24"/>
                  <a:gd name="T22" fmla="*/ 13 w 26"/>
                  <a:gd name="T23" fmla="*/ 8 h 24"/>
                  <a:gd name="T24" fmla="*/ 13 w 26"/>
                  <a:gd name="T25" fmla="*/ 8 h 24"/>
                  <a:gd name="T26" fmla="*/ 11 w 26"/>
                  <a:gd name="T27" fmla="*/ 8 h 24"/>
                  <a:gd name="T28" fmla="*/ 9 w 26"/>
                  <a:gd name="T29" fmla="*/ 11 h 24"/>
                  <a:gd name="T30" fmla="*/ 9 w 26"/>
                  <a:gd name="T31" fmla="*/ 14 h 24"/>
                  <a:gd name="T32" fmla="*/ 10 w 26"/>
                  <a:gd name="T33" fmla="*/ 15 h 24"/>
                  <a:gd name="T34" fmla="*/ 12 w 26"/>
                  <a:gd name="T35" fmla="*/ 16 h 24"/>
                  <a:gd name="T36" fmla="*/ 13 w 26"/>
                  <a:gd name="T37" fmla="*/ 16 h 24"/>
                  <a:gd name="T38" fmla="*/ 17 w 26"/>
                  <a:gd name="T39" fmla="*/ 13 h 24"/>
                  <a:gd name="T40" fmla="*/ 14 w 26"/>
                  <a:gd name="T41" fmla="*/ 8 h 24"/>
                  <a:gd name="T42" fmla="*/ 13 w 26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7" y="23"/>
                      <a:pt x="6" y="22"/>
                      <a:pt x="5" y="21"/>
                    </a:cubicBezTo>
                    <a:cubicBezTo>
                      <a:pt x="3" y="20"/>
                      <a:pt x="3" y="18"/>
                      <a:pt x="2" y="17"/>
                    </a:cubicBezTo>
                    <a:cubicBezTo>
                      <a:pt x="1" y="14"/>
                      <a:pt x="0" y="11"/>
                      <a:pt x="2" y="8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4" y="0"/>
                      <a:pt x="15" y="0"/>
                      <a:pt x="17" y="0"/>
                    </a:cubicBezTo>
                    <a:cubicBezTo>
                      <a:pt x="23" y="3"/>
                      <a:pt x="26" y="9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4"/>
                      <a:pt x="10" y="15"/>
                      <a:pt x="10" y="15"/>
                    </a:cubicBezTo>
                    <a:cubicBezTo>
                      <a:pt x="11" y="15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5" y="16"/>
                      <a:pt x="16" y="15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2" name="Freeform 401"/>
              <p:cNvSpPr>
                <a:spLocks noEditPoints="1"/>
              </p:cNvSpPr>
              <p:nvPr/>
            </p:nvSpPr>
            <p:spPr bwMode="auto">
              <a:xfrm>
                <a:off x="-4656139" y="3806825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2 w 27"/>
                  <a:gd name="T5" fmla="*/ 17 h 24"/>
                  <a:gd name="T6" fmla="*/ 2 w 27"/>
                  <a:gd name="T7" fmla="*/ 7 h 24"/>
                  <a:gd name="T8" fmla="*/ 13 w 27"/>
                  <a:gd name="T9" fmla="*/ 0 h 24"/>
                  <a:gd name="T10" fmla="*/ 17 w 27"/>
                  <a:gd name="T11" fmla="*/ 1 h 24"/>
                  <a:gd name="T12" fmla="*/ 24 w 27"/>
                  <a:gd name="T13" fmla="*/ 17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1 h 24"/>
                  <a:gd name="T20" fmla="*/ 9 w 27"/>
                  <a:gd name="T21" fmla="*/ 14 h 24"/>
                  <a:gd name="T22" fmla="*/ 11 w 27"/>
                  <a:gd name="T23" fmla="*/ 16 h 24"/>
                  <a:gd name="T24" fmla="*/ 17 w 27"/>
                  <a:gd name="T25" fmla="*/ 14 h 24"/>
                  <a:gd name="T26" fmla="*/ 15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10" y="24"/>
                      <a:pt x="8" y="23"/>
                    </a:cubicBezTo>
                    <a:cubicBezTo>
                      <a:pt x="5" y="22"/>
                      <a:pt x="3" y="20"/>
                      <a:pt x="2" y="17"/>
                    </a:cubicBezTo>
                    <a:cubicBezTo>
                      <a:pt x="0" y="14"/>
                      <a:pt x="0" y="10"/>
                      <a:pt x="2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6" y="0"/>
                      <a:pt x="17" y="1"/>
                    </a:cubicBezTo>
                    <a:cubicBezTo>
                      <a:pt x="24" y="3"/>
                      <a:pt x="27" y="10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7" y="12"/>
                      <a:pt x="16" y="9"/>
                      <a:pt x="15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3" name="Freeform 402"/>
              <p:cNvSpPr>
                <a:spLocks noEditPoints="1"/>
              </p:cNvSpPr>
              <p:nvPr/>
            </p:nvSpPr>
            <p:spPr bwMode="auto">
              <a:xfrm>
                <a:off x="-4686301" y="3790950"/>
                <a:ext cx="57150" cy="53975"/>
              </a:xfrm>
              <a:custGeom>
                <a:avLst/>
                <a:gdLst>
                  <a:gd name="T0" fmla="*/ 12 w 26"/>
                  <a:gd name="T1" fmla="*/ 25 h 25"/>
                  <a:gd name="T2" fmla="*/ 7 w 26"/>
                  <a:gd name="T3" fmla="*/ 24 h 25"/>
                  <a:gd name="T4" fmla="*/ 1 w 26"/>
                  <a:gd name="T5" fmla="*/ 17 h 25"/>
                  <a:gd name="T6" fmla="*/ 1 w 26"/>
                  <a:gd name="T7" fmla="*/ 7 h 25"/>
                  <a:gd name="T8" fmla="*/ 8 w 26"/>
                  <a:gd name="T9" fmla="*/ 1 h 25"/>
                  <a:gd name="T10" fmla="*/ 17 w 26"/>
                  <a:gd name="T11" fmla="*/ 2 h 25"/>
                  <a:gd name="T12" fmla="*/ 23 w 26"/>
                  <a:gd name="T13" fmla="*/ 18 h 25"/>
                  <a:gd name="T14" fmla="*/ 12 w 26"/>
                  <a:gd name="T15" fmla="*/ 25 h 25"/>
                  <a:gd name="T16" fmla="*/ 12 w 26"/>
                  <a:gd name="T17" fmla="*/ 9 h 25"/>
                  <a:gd name="T18" fmla="*/ 11 w 26"/>
                  <a:gd name="T19" fmla="*/ 9 h 25"/>
                  <a:gd name="T20" fmla="*/ 9 w 26"/>
                  <a:gd name="T21" fmla="*/ 11 h 25"/>
                  <a:gd name="T22" fmla="*/ 8 w 26"/>
                  <a:gd name="T23" fmla="*/ 14 h 25"/>
                  <a:gd name="T24" fmla="*/ 10 w 26"/>
                  <a:gd name="T25" fmla="*/ 16 h 25"/>
                  <a:gd name="T26" fmla="*/ 12 w 26"/>
                  <a:gd name="T27" fmla="*/ 17 h 25"/>
                  <a:gd name="T28" fmla="*/ 16 w 26"/>
                  <a:gd name="T29" fmla="*/ 14 h 25"/>
                  <a:gd name="T30" fmla="*/ 14 w 26"/>
                  <a:gd name="T31" fmla="*/ 9 h 25"/>
                  <a:gd name="T32" fmla="*/ 12 w 26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10" y="25"/>
                      <a:pt x="9" y="25"/>
                      <a:pt x="7" y="24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11" y="0"/>
                      <a:pt x="15" y="0"/>
                      <a:pt x="17" y="2"/>
                    </a:cubicBezTo>
                    <a:cubicBezTo>
                      <a:pt x="23" y="4"/>
                      <a:pt x="26" y="12"/>
                      <a:pt x="23" y="18"/>
                    </a:cubicBezTo>
                    <a:cubicBezTo>
                      <a:pt x="21" y="22"/>
                      <a:pt x="17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8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7"/>
                      <a:pt x="12" y="17"/>
                      <a:pt x="12" y="17"/>
                    </a:cubicBezTo>
                    <a:cubicBezTo>
                      <a:pt x="14" y="17"/>
                      <a:pt x="15" y="16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4" name="Freeform 403"/>
              <p:cNvSpPr>
                <a:spLocks noEditPoints="1"/>
              </p:cNvSpPr>
              <p:nvPr/>
            </p:nvSpPr>
            <p:spPr bwMode="auto">
              <a:xfrm>
                <a:off x="-4616451" y="38576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1 w 25"/>
                  <a:gd name="T5" fmla="*/ 17 h 24"/>
                  <a:gd name="T6" fmla="*/ 1 w 25"/>
                  <a:gd name="T7" fmla="*/ 8 h 24"/>
                  <a:gd name="T8" fmla="*/ 12 w 25"/>
                  <a:gd name="T9" fmla="*/ 0 h 24"/>
                  <a:gd name="T10" fmla="*/ 16 w 25"/>
                  <a:gd name="T11" fmla="*/ 0 h 24"/>
                  <a:gd name="T12" fmla="*/ 23 w 25"/>
                  <a:gd name="T13" fmla="*/ 6 h 24"/>
                  <a:gd name="T14" fmla="*/ 24 w 25"/>
                  <a:gd name="T15" fmla="*/ 16 h 24"/>
                  <a:gd name="T16" fmla="*/ 18 w 25"/>
                  <a:gd name="T17" fmla="*/ 23 h 24"/>
                  <a:gd name="T18" fmla="*/ 13 w 25"/>
                  <a:gd name="T19" fmla="*/ 24 h 24"/>
                  <a:gd name="T20" fmla="*/ 12 w 25"/>
                  <a:gd name="T21" fmla="*/ 8 h 24"/>
                  <a:gd name="T22" fmla="*/ 8 w 25"/>
                  <a:gd name="T23" fmla="*/ 11 h 24"/>
                  <a:gd name="T24" fmla="*/ 8 w 25"/>
                  <a:gd name="T25" fmla="*/ 13 h 24"/>
                  <a:gd name="T26" fmla="*/ 11 w 25"/>
                  <a:gd name="T27" fmla="*/ 16 h 24"/>
                  <a:gd name="T28" fmla="*/ 15 w 25"/>
                  <a:gd name="T29" fmla="*/ 16 h 24"/>
                  <a:gd name="T30" fmla="*/ 17 w 25"/>
                  <a:gd name="T31" fmla="*/ 13 h 24"/>
                  <a:gd name="T32" fmla="*/ 16 w 25"/>
                  <a:gd name="T33" fmla="*/ 10 h 24"/>
                  <a:gd name="T34" fmla="*/ 14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4"/>
                      <a:pt x="23" y="6"/>
                    </a:cubicBezTo>
                    <a:cubicBezTo>
                      <a:pt x="25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8" y="11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4" y="16"/>
                      <a:pt x="15" y="16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5" name="Freeform 404"/>
              <p:cNvSpPr>
                <a:spLocks noEditPoints="1"/>
              </p:cNvSpPr>
              <p:nvPr/>
            </p:nvSpPr>
            <p:spPr bwMode="auto">
              <a:xfrm>
                <a:off x="-4686301" y="3876675"/>
                <a:ext cx="88900" cy="79375"/>
              </a:xfrm>
              <a:custGeom>
                <a:avLst/>
                <a:gdLst>
                  <a:gd name="T0" fmla="*/ 22 w 41"/>
                  <a:gd name="T1" fmla="*/ 37 h 37"/>
                  <a:gd name="T2" fmla="*/ 14 w 41"/>
                  <a:gd name="T3" fmla="*/ 36 h 37"/>
                  <a:gd name="T4" fmla="*/ 3 w 41"/>
                  <a:gd name="T5" fmla="*/ 26 h 37"/>
                  <a:gd name="T6" fmla="*/ 2 w 41"/>
                  <a:gd name="T7" fmla="*/ 11 h 37"/>
                  <a:gd name="T8" fmla="*/ 12 w 41"/>
                  <a:gd name="T9" fmla="*/ 2 h 37"/>
                  <a:gd name="T10" fmla="*/ 27 w 41"/>
                  <a:gd name="T11" fmla="*/ 2 h 37"/>
                  <a:gd name="T12" fmla="*/ 33 w 41"/>
                  <a:gd name="T13" fmla="*/ 6 h 37"/>
                  <a:gd name="T14" fmla="*/ 38 w 41"/>
                  <a:gd name="T15" fmla="*/ 11 h 37"/>
                  <a:gd name="T16" fmla="*/ 39 w 41"/>
                  <a:gd name="T17" fmla="*/ 25 h 37"/>
                  <a:gd name="T18" fmla="*/ 29 w 41"/>
                  <a:gd name="T19" fmla="*/ 36 h 37"/>
                  <a:gd name="T20" fmla="*/ 22 w 41"/>
                  <a:gd name="T21" fmla="*/ 37 h 37"/>
                  <a:gd name="T22" fmla="*/ 20 w 41"/>
                  <a:gd name="T23" fmla="*/ 8 h 37"/>
                  <a:gd name="T24" fmla="*/ 15 w 41"/>
                  <a:gd name="T25" fmla="*/ 9 h 37"/>
                  <a:gd name="T26" fmla="*/ 10 w 41"/>
                  <a:gd name="T27" fmla="*/ 14 h 37"/>
                  <a:gd name="T28" fmla="*/ 10 w 41"/>
                  <a:gd name="T29" fmla="*/ 22 h 37"/>
                  <a:gd name="T30" fmla="*/ 17 w 41"/>
                  <a:gd name="T31" fmla="*/ 28 h 37"/>
                  <a:gd name="T32" fmla="*/ 22 w 41"/>
                  <a:gd name="T33" fmla="*/ 29 h 37"/>
                  <a:gd name="T34" fmla="*/ 22 w 41"/>
                  <a:gd name="T35" fmla="*/ 33 h 37"/>
                  <a:gd name="T36" fmla="*/ 22 w 41"/>
                  <a:gd name="T37" fmla="*/ 29 h 37"/>
                  <a:gd name="T38" fmla="*/ 26 w 41"/>
                  <a:gd name="T39" fmla="*/ 28 h 37"/>
                  <a:gd name="T40" fmla="*/ 31 w 41"/>
                  <a:gd name="T41" fmla="*/ 23 h 37"/>
                  <a:gd name="T42" fmla="*/ 31 w 41"/>
                  <a:gd name="T43" fmla="*/ 15 h 37"/>
                  <a:gd name="T44" fmla="*/ 28 w 41"/>
                  <a:gd name="T45" fmla="*/ 12 h 37"/>
                  <a:gd name="T46" fmla="*/ 24 w 41"/>
                  <a:gd name="T47" fmla="*/ 9 h 37"/>
                  <a:gd name="T48" fmla="*/ 20 w 41"/>
                  <a:gd name="T49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37">
                    <a:moveTo>
                      <a:pt x="22" y="37"/>
                    </a:moveTo>
                    <a:cubicBezTo>
                      <a:pt x="19" y="37"/>
                      <a:pt x="16" y="37"/>
                      <a:pt x="14" y="36"/>
                    </a:cubicBezTo>
                    <a:cubicBezTo>
                      <a:pt x="9" y="34"/>
                      <a:pt x="5" y="30"/>
                      <a:pt x="3" y="26"/>
                    </a:cubicBezTo>
                    <a:cubicBezTo>
                      <a:pt x="0" y="21"/>
                      <a:pt x="0" y="16"/>
                      <a:pt x="2" y="11"/>
                    </a:cubicBezTo>
                    <a:cubicBezTo>
                      <a:pt x="4" y="7"/>
                      <a:pt x="8" y="3"/>
                      <a:pt x="12" y="2"/>
                    </a:cubicBezTo>
                    <a:cubicBezTo>
                      <a:pt x="17" y="0"/>
                      <a:pt x="22" y="0"/>
                      <a:pt x="27" y="2"/>
                    </a:cubicBezTo>
                    <a:cubicBezTo>
                      <a:pt x="29" y="2"/>
                      <a:pt x="31" y="4"/>
                      <a:pt x="33" y="6"/>
                    </a:cubicBezTo>
                    <a:cubicBezTo>
                      <a:pt x="35" y="7"/>
                      <a:pt x="37" y="9"/>
                      <a:pt x="38" y="11"/>
                    </a:cubicBezTo>
                    <a:cubicBezTo>
                      <a:pt x="40" y="16"/>
                      <a:pt x="41" y="21"/>
                      <a:pt x="39" y="25"/>
                    </a:cubicBezTo>
                    <a:cubicBezTo>
                      <a:pt x="37" y="30"/>
                      <a:pt x="34" y="34"/>
                      <a:pt x="29" y="36"/>
                    </a:cubicBezTo>
                    <a:cubicBezTo>
                      <a:pt x="27" y="37"/>
                      <a:pt x="24" y="37"/>
                      <a:pt x="22" y="37"/>
                    </a:cubicBezTo>
                    <a:close/>
                    <a:moveTo>
                      <a:pt x="20" y="8"/>
                    </a:moveTo>
                    <a:cubicBezTo>
                      <a:pt x="18" y="8"/>
                      <a:pt x="17" y="9"/>
                      <a:pt x="15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8" y="17"/>
                      <a:pt x="9" y="20"/>
                      <a:pt x="10" y="22"/>
                    </a:cubicBezTo>
                    <a:cubicBezTo>
                      <a:pt x="11" y="25"/>
                      <a:pt x="14" y="27"/>
                      <a:pt x="17" y="28"/>
                    </a:cubicBezTo>
                    <a:cubicBezTo>
                      <a:pt x="18" y="29"/>
                      <a:pt x="20" y="29"/>
                      <a:pt x="22" y="29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3" y="29"/>
                      <a:pt x="25" y="29"/>
                      <a:pt x="26" y="28"/>
                    </a:cubicBezTo>
                    <a:cubicBezTo>
                      <a:pt x="29" y="27"/>
                      <a:pt x="31" y="25"/>
                      <a:pt x="31" y="23"/>
                    </a:cubicBezTo>
                    <a:cubicBezTo>
                      <a:pt x="32" y="20"/>
                      <a:pt x="32" y="17"/>
                      <a:pt x="31" y="15"/>
                    </a:cubicBezTo>
                    <a:cubicBezTo>
                      <a:pt x="30" y="14"/>
                      <a:pt x="29" y="13"/>
                      <a:pt x="28" y="12"/>
                    </a:cubicBezTo>
                    <a:cubicBezTo>
                      <a:pt x="27" y="10"/>
                      <a:pt x="25" y="10"/>
                      <a:pt x="24" y="9"/>
                    </a:cubicBezTo>
                    <a:cubicBezTo>
                      <a:pt x="23" y="9"/>
                      <a:pt x="21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6" name="Freeform 405"/>
              <p:cNvSpPr>
                <a:spLocks noEditPoints="1"/>
              </p:cNvSpPr>
              <p:nvPr/>
            </p:nvSpPr>
            <p:spPr bwMode="auto">
              <a:xfrm>
                <a:off x="-4651376" y="3844925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8 w 25"/>
                  <a:gd name="T3" fmla="*/ 24 h 25"/>
                  <a:gd name="T4" fmla="*/ 1 w 25"/>
                  <a:gd name="T5" fmla="*/ 17 h 25"/>
                  <a:gd name="T6" fmla="*/ 1 w 25"/>
                  <a:gd name="T7" fmla="*/ 8 h 25"/>
                  <a:gd name="T8" fmla="*/ 12 w 25"/>
                  <a:gd name="T9" fmla="*/ 0 h 25"/>
                  <a:gd name="T10" fmla="*/ 17 w 25"/>
                  <a:gd name="T11" fmla="*/ 1 h 25"/>
                  <a:gd name="T12" fmla="*/ 24 w 25"/>
                  <a:gd name="T13" fmla="*/ 7 h 25"/>
                  <a:gd name="T14" fmla="*/ 24 w 25"/>
                  <a:gd name="T15" fmla="*/ 17 h 25"/>
                  <a:gd name="T16" fmla="*/ 18 w 25"/>
                  <a:gd name="T17" fmla="*/ 23 h 25"/>
                  <a:gd name="T18" fmla="*/ 13 w 25"/>
                  <a:gd name="T19" fmla="*/ 25 h 25"/>
                  <a:gd name="T20" fmla="*/ 12 w 25"/>
                  <a:gd name="T21" fmla="*/ 8 h 25"/>
                  <a:gd name="T22" fmla="*/ 9 w 25"/>
                  <a:gd name="T23" fmla="*/ 11 h 25"/>
                  <a:gd name="T24" fmla="*/ 9 w 25"/>
                  <a:gd name="T25" fmla="*/ 14 h 25"/>
                  <a:gd name="T26" fmla="*/ 11 w 25"/>
                  <a:gd name="T27" fmla="*/ 16 h 25"/>
                  <a:gd name="T28" fmla="*/ 15 w 25"/>
                  <a:gd name="T29" fmla="*/ 16 h 25"/>
                  <a:gd name="T30" fmla="*/ 17 w 25"/>
                  <a:gd name="T31" fmla="*/ 14 h 25"/>
                  <a:gd name="T32" fmla="*/ 16 w 25"/>
                  <a:gd name="T33" fmla="*/ 11 h 25"/>
                  <a:gd name="T34" fmla="*/ 14 w 25"/>
                  <a:gd name="T35" fmla="*/ 8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1" y="25"/>
                      <a:pt x="10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7"/>
                    </a:cubicBezTo>
                    <a:cubicBezTo>
                      <a:pt x="23" y="20"/>
                      <a:pt x="21" y="22"/>
                      <a:pt x="18" y="23"/>
                    </a:cubicBezTo>
                    <a:cubicBezTo>
                      <a:pt x="16" y="24"/>
                      <a:pt x="15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4" y="17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7" name="Freeform 407"/>
              <p:cNvSpPr>
                <a:spLocks noEditPoints="1"/>
              </p:cNvSpPr>
              <p:nvPr/>
            </p:nvSpPr>
            <p:spPr bwMode="auto">
              <a:xfrm>
                <a:off x="-4686300" y="3832225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1 w 27"/>
                  <a:gd name="T5" fmla="*/ 16 h 24"/>
                  <a:gd name="T6" fmla="*/ 2 w 27"/>
                  <a:gd name="T7" fmla="*/ 7 h 24"/>
                  <a:gd name="T8" fmla="*/ 13 w 27"/>
                  <a:gd name="T9" fmla="*/ 0 h 24"/>
                  <a:gd name="T10" fmla="*/ 18 w 27"/>
                  <a:gd name="T11" fmla="*/ 1 h 24"/>
                  <a:gd name="T12" fmla="*/ 25 w 27"/>
                  <a:gd name="T13" fmla="*/ 17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0 h 24"/>
                  <a:gd name="T20" fmla="*/ 9 w 27"/>
                  <a:gd name="T21" fmla="*/ 13 h 24"/>
                  <a:gd name="T22" fmla="*/ 11 w 27"/>
                  <a:gd name="T23" fmla="*/ 16 h 24"/>
                  <a:gd name="T24" fmla="*/ 17 w 27"/>
                  <a:gd name="T25" fmla="*/ 14 h 24"/>
                  <a:gd name="T26" fmla="*/ 15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10" y="24"/>
                      <a:pt x="8" y="23"/>
                    </a:cubicBezTo>
                    <a:cubicBezTo>
                      <a:pt x="5" y="22"/>
                      <a:pt x="3" y="19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5" y="0"/>
                      <a:pt x="16" y="0"/>
                      <a:pt x="18" y="1"/>
                    </a:cubicBezTo>
                    <a:cubicBezTo>
                      <a:pt x="24" y="4"/>
                      <a:pt x="27" y="11"/>
                      <a:pt x="25" y="17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2"/>
                      <a:pt x="17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8" name="Freeform 408"/>
              <p:cNvSpPr>
                <a:spLocks noEditPoints="1"/>
              </p:cNvSpPr>
              <p:nvPr/>
            </p:nvSpPr>
            <p:spPr bwMode="auto">
              <a:xfrm>
                <a:off x="-4730750" y="369093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2 h 24"/>
                  <a:gd name="T4" fmla="*/ 1 w 25"/>
                  <a:gd name="T5" fmla="*/ 15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1 h 24"/>
                  <a:gd name="T12" fmla="*/ 22 w 25"/>
                  <a:gd name="T13" fmla="*/ 18 h 24"/>
                  <a:gd name="T14" fmla="*/ 12 w 25"/>
                  <a:gd name="T15" fmla="*/ 24 h 24"/>
                  <a:gd name="T16" fmla="*/ 13 w 25"/>
                  <a:gd name="T17" fmla="*/ 8 h 24"/>
                  <a:gd name="T18" fmla="*/ 10 w 25"/>
                  <a:gd name="T19" fmla="*/ 10 h 24"/>
                  <a:gd name="T20" fmla="*/ 9 w 25"/>
                  <a:gd name="T21" fmla="*/ 13 h 24"/>
                  <a:gd name="T22" fmla="*/ 10 w 25"/>
                  <a:gd name="T23" fmla="*/ 15 h 24"/>
                  <a:gd name="T24" fmla="*/ 15 w 25"/>
                  <a:gd name="T25" fmla="*/ 13 h 24"/>
                  <a:gd name="T26" fmla="*/ 14 w 25"/>
                  <a:gd name="T27" fmla="*/ 8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2" y="18"/>
                      <a:pt x="1" y="15"/>
                    </a:cubicBezTo>
                    <a:cubicBezTo>
                      <a:pt x="0" y="12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5"/>
                      <a:pt x="25" y="12"/>
                      <a:pt x="22" y="18"/>
                    </a:cubicBezTo>
                    <a:cubicBezTo>
                      <a:pt x="20" y="21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2" y="16"/>
                      <a:pt x="14" y="15"/>
                      <a:pt x="15" y="13"/>
                    </a:cubicBezTo>
                    <a:cubicBezTo>
                      <a:pt x="16" y="11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9" name="Freeform 409"/>
              <p:cNvSpPr>
                <a:spLocks noEditPoints="1"/>
              </p:cNvSpPr>
              <p:nvPr/>
            </p:nvSpPr>
            <p:spPr bwMode="auto">
              <a:xfrm>
                <a:off x="-4756150" y="3673475"/>
                <a:ext cx="52388" cy="50800"/>
              </a:xfrm>
              <a:custGeom>
                <a:avLst/>
                <a:gdLst>
                  <a:gd name="T0" fmla="*/ 11 w 25"/>
                  <a:gd name="T1" fmla="*/ 24 h 24"/>
                  <a:gd name="T2" fmla="*/ 5 w 25"/>
                  <a:gd name="T3" fmla="*/ 22 h 24"/>
                  <a:gd name="T4" fmla="*/ 1 w 25"/>
                  <a:gd name="T5" fmla="*/ 14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2 h 24"/>
                  <a:gd name="T12" fmla="*/ 22 w 25"/>
                  <a:gd name="T13" fmla="*/ 18 h 24"/>
                  <a:gd name="T14" fmla="*/ 11 w 25"/>
                  <a:gd name="T15" fmla="*/ 24 h 24"/>
                  <a:gd name="T16" fmla="*/ 13 w 25"/>
                  <a:gd name="T17" fmla="*/ 8 h 24"/>
                  <a:gd name="T18" fmla="*/ 10 w 25"/>
                  <a:gd name="T19" fmla="*/ 10 h 24"/>
                  <a:gd name="T20" fmla="*/ 9 w 25"/>
                  <a:gd name="T21" fmla="*/ 13 h 24"/>
                  <a:gd name="T22" fmla="*/ 10 w 25"/>
                  <a:gd name="T23" fmla="*/ 15 h 24"/>
                  <a:gd name="T24" fmla="*/ 15 w 25"/>
                  <a:gd name="T25" fmla="*/ 14 h 24"/>
                  <a:gd name="T26" fmla="*/ 14 w 25"/>
                  <a:gd name="T27" fmla="*/ 8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9" y="24"/>
                      <a:pt x="7" y="23"/>
                      <a:pt x="5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2"/>
                    </a:cubicBezTo>
                    <a:cubicBezTo>
                      <a:pt x="24" y="5"/>
                      <a:pt x="25" y="12"/>
                      <a:pt x="22" y="18"/>
                    </a:cubicBezTo>
                    <a:cubicBezTo>
                      <a:pt x="19" y="21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4"/>
                      <a:pt x="10" y="15"/>
                    </a:cubicBezTo>
                    <a:cubicBezTo>
                      <a:pt x="12" y="16"/>
                      <a:pt x="14" y="15"/>
                      <a:pt x="15" y="14"/>
                    </a:cubicBezTo>
                    <a:cubicBezTo>
                      <a:pt x="16" y="12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0" name="Freeform 410"/>
              <p:cNvSpPr>
                <a:spLocks noEditPoints="1"/>
              </p:cNvSpPr>
              <p:nvPr/>
            </p:nvSpPr>
            <p:spPr bwMode="auto">
              <a:xfrm>
                <a:off x="-4783138" y="365442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9 w 24"/>
                  <a:gd name="T5" fmla="*/ 24 h 24"/>
                  <a:gd name="T6" fmla="*/ 5 w 24"/>
                  <a:gd name="T7" fmla="*/ 22 h 24"/>
                  <a:gd name="T8" fmla="*/ 1 w 24"/>
                  <a:gd name="T9" fmla="*/ 14 h 24"/>
                  <a:gd name="T10" fmla="*/ 4 w 24"/>
                  <a:gd name="T11" fmla="*/ 5 h 24"/>
                  <a:gd name="T12" fmla="*/ 13 w 24"/>
                  <a:gd name="T13" fmla="*/ 0 h 24"/>
                  <a:gd name="T14" fmla="*/ 20 w 24"/>
                  <a:gd name="T15" fmla="*/ 2 h 24"/>
                  <a:gd name="T16" fmla="*/ 23 w 24"/>
                  <a:gd name="T17" fmla="*/ 6 h 24"/>
                  <a:gd name="T18" fmla="*/ 24 w 24"/>
                  <a:gd name="T19" fmla="*/ 10 h 24"/>
                  <a:gd name="T20" fmla="*/ 22 w 24"/>
                  <a:gd name="T21" fmla="*/ 19 h 24"/>
                  <a:gd name="T22" fmla="*/ 14 w 24"/>
                  <a:gd name="T23" fmla="*/ 24 h 24"/>
                  <a:gd name="T24" fmla="*/ 12 w 24"/>
                  <a:gd name="T25" fmla="*/ 24 h 24"/>
                  <a:gd name="T26" fmla="*/ 11 w 24"/>
                  <a:gd name="T27" fmla="*/ 16 h 24"/>
                  <a:gd name="T28" fmla="*/ 12 w 24"/>
                  <a:gd name="T29" fmla="*/ 16 h 24"/>
                  <a:gd name="T30" fmla="*/ 15 w 24"/>
                  <a:gd name="T31" fmla="*/ 14 h 24"/>
                  <a:gd name="T32" fmla="*/ 16 w 24"/>
                  <a:gd name="T33" fmla="*/ 11 h 24"/>
                  <a:gd name="T34" fmla="*/ 16 w 24"/>
                  <a:gd name="T35" fmla="*/ 10 h 24"/>
                  <a:gd name="T36" fmla="*/ 15 w 24"/>
                  <a:gd name="T37" fmla="*/ 10 h 24"/>
                  <a:gd name="T38" fmla="*/ 15 w 24"/>
                  <a:gd name="T39" fmla="*/ 9 h 24"/>
                  <a:gd name="T40" fmla="*/ 10 w 24"/>
                  <a:gd name="T41" fmla="*/ 10 h 24"/>
                  <a:gd name="T42" fmla="*/ 9 w 24"/>
                  <a:gd name="T43" fmla="*/ 13 h 24"/>
                  <a:gd name="T44" fmla="*/ 10 w 24"/>
                  <a:gd name="T45" fmla="*/ 15 h 24"/>
                  <a:gd name="T46" fmla="*/ 11 w 24"/>
                  <a:gd name="T4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8" y="23"/>
                      <a:pt x="6" y="23"/>
                      <a:pt x="5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1" y="8"/>
                      <a:pt x="4" y="5"/>
                    </a:cubicBezTo>
                    <a:cubicBezTo>
                      <a:pt x="6" y="2"/>
                      <a:pt x="10" y="0"/>
                      <a:pt x="13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1" y="3"/>
                      <a:pt x="22" y="5"/>
                      <a:pt x="23" y="6"/>
                    </a:cubicBezTo>
                    <a:cubicBezTo>
                      <a:pt x="23" y="7"/>
                      <a:pt x="24" y="9"/>
                      <a:pt x="24" y="10"/>
                    </a:cubicBezTo>
                    <a:cubicBezTo>
                      <a:pt x="24" y="13"/>
                      <a:pt x="23" y="16"/>
                      <a:pt x="22" y="19"/>
                    </a:cubicBezTo>
                    <a:cubicBezTo>
                      <a:pt x="20" y="21"/>
                      <a:pt x="17" y="23"/>
                      <a:pt x="14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1" y="16"/>
                    </a:moveTo>
                    <a:cubicBezTo>
                      <a:pt x="11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8"/>
                      <a:pt x="11" y="8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1" name="Freeform 411"/>
              <p:cNvSpPr>
                <a:spLocks noEditPoints="1"/>
              </p:cNvSpPr>
              <p:nvPr/>
            </p:nvSpPr>
            <p:spPr bwMode="auto">
              <a:xfrm>
                <a:off x="-4806950" y="3633788"/>
                <a:ext cx="52388" cy="52388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5 h 24"/>
                  <a:gd name="T8" fmla="*/ 13 w 24"/>
                  <a:gd name="T9" fmla="*/ 0 h 24"/>
                  <a:gd name="T10" fmla="*/ 20 w 24"/>
                  <a:gd name="T11" fmla="*/ 3 h 24"/>
                  <a:gd name="T12" fmla="*/ 24 w 24"/>
                  <a:gd name="T13" fmla="*/ 11 h 24"/>
                  <a:gd name="T14" fmla="*/ 21 w 24"/>
                  <a:gd name="T15" fmla="*/ 19 h 24"/>
                  <a:gd name="T16" fmla="*/ 13 w 24"/>
                  <a:gd name="T17" fmla="*/ 24 h 24"/>
                  <a:gd name="T18" fmla="*/ 11 w 24"/>
                  <a:gd name="T19" fmla="*/ 24 h 24"/>
                  <a:gd name="T20" fmla="*/ 13 w 24"/>
                  <a:gd name="T21" fmla="*/ 8 h 24"/>
                  <a:gd name="T22" fmla="*/ 10 w 24"/>
                  <a:gd name="T23" fmla="*/ 10 h 24"/>
                  <a:gd name="T24" fmla="*/ 8 w 24"/>
                  <a:gd name="T25" fmla="*/ 13 h 24"/>
                  <a:gd name="T26" fmla="*/ 9 w 24"/>
                  <a:gd name="T27" fmla="*/ 15 h 24"/>
                  <a:gd name="T28" fmla="*/ 11 w 24"/>
                  <a:gd name="T29" fmla="*/ 16 h 24"/>
                  <a:gd name="T30" fmla="*/ 12 w 24"/>
                  <a:gd name="T31" fmla="*/ 16 h 24"/>
                  <a:gd name="T32" fmla="*/ 15 w 24"/>
                  <a:gd name="T33" fmla="*/ 14 h 24"/>
                  <a:gd name="T34" fmla="*/ 16 w 24"/>
                  <a:gd name="T35" fmla="*/ 11 h 24"/>
                  <a:gd name="T36" fmla="*/ 14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2" y="19"/>
                      <a:pt x="1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3" y="8"/>
                      <a:pt x="24" y="11"/>
                    </a:cubicBezTo>
                    <a:cubicBezTo>
                      <a:pt x="24" y="14"/>
                      <a:pt x="23" y="17"/>
                      <a:pt x="21" y="19"/>
                    </a:cubicBezTo>
                    <a:cubicBezTo>
                      <a:pt x="19" y="22"/>
                      <a:pt x="16" y="23"/>
                      <a:pt x="13" y="24"/>
                    </a:cubicBezTo>
                    <a:cubicBezTo>
                      <a:pt x="12" y="24"/>
                      <a:pt x="12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4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2" name="Freeform 412"/>
              <p:cNvSpPr>
                <a:spLocks noEditPoints="1"/>
              </p:cNvSpPr>
              <p:nvPr/>
            </p:nvSpPr>
            <p:spPr bwMode="auto">
              <a:xfrm>
                <a:off x="-4830763" y="3614738"/>
                <a:ext cx="52388" cy="49213"/>
              </a:xfrm>
              <a:custGeom>
                <a:avLst/>
                <a:gdLst>
                  <a:gd name="T0" fmla="*/ 11 w 24"/>
                  <a:gd name="T1" fmla="*/ 23 h 23"/>
                  <a:gd name="T2" fmla="*/ 4 w 24"/>
                  <a:gd name="T3" fmla="*/ 20 h 23"/>
                  <a:gd name="T4" fmla="*/ 0 w 24"/>
                  <a:gd name="T5" fmla="*/ 12 h 23"/>
                  <a:gd name="T6" fmla="*/ 4 w 24"/>
                  <a:gd name="T7" fmla="*/ 4 h 23"/>
                  <a:gd name="T8" fmla="*/ 13 w 24"/>
                  <a:gd name="T9" fmla="*/ 0 h 23"/>
                  <a:gd name="T10" fmla="*/ 20 w 24"/>
                  <a:gd name="T11" fmla="*/ 2 h 23"/>
                  <a:gd name="T12" fmla="*/ 24 w 24"/>
                  <a:gd name="T13" fmla="*/ 11 h 23"/>
                  <a:gd name="T14" fmla="*/ 21 w 24"/>
                  <a:gd name="T15" fmla="*/ 19 h 23"/>
                  <a:gd name="T16" fmla="*/ 13 w 24"/>
                  <a:gd name="T17" fmla="*/ 23 h 23"/>
                  <a:gd name="T18" fmla="*/ 11 w 24"/>
                  <a:gd name="T19" fmla="*/ 23 h 23"/>
                  <a:gd name="T20" fmla="*/ 13 w 24"/>
                  <a:gd name="T21" fmla="*/ 8 h 23"/>
                  <a:gd name="T22" fmla="*/ 10 w 24"/>
                  <a:gd name="T23" fmla="*/ 9 h 23"/>
                  <a:gd name="T24" fmla="*/ 8 w 24"/>
                  <a:gd name="T25" fmla="*/ 12 h 23"/>
                  <a:gd name="T26" fmla="*/ 9 w 24"/>
                  <a:gd name="T27" fmla="*/ 14 h 23"/>
                  <a:gd name="T28" fmla="*/ 11 w 24"/>
                  <a:gd name="T29" fmla="*/ 15 h 23"/>
                  <a:gd name="T30" fmla="*/ 12 w 24"/>
                  <a:gd name="T31" fmla="*/ 15 h 23"/>
                  <a:gd name="T32" fmla="*/ 14 w 24"/>
                  <a:gd name="T33" fmla="*/ 14 h 23"/>
                  <a:gd name="T34" fmla="*/ 16 w 24"/>
                  <a:gd name="T35" fmla="*/ 11 h 23"/>
                  <a:gd name="T36" fmla="*/ 15 w 24"/>
                  <a:gd name="T37" fmla="*/ 8 h 23"/>
                  <a:gd name="T38" fmla="*/ 13 w 24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8" y="23"/>
                      <a:pt x="6" y="22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4" y="14"/>
                      <a:pt x="23" y="17"/>
                      <a:pt x="21" y="19"/>
                    </a:cubicBezTo>
                    <a:cubicBezTo>
                      <a:pt x="18" y="21"/>
                      <a:pt x="16" y="23"/>
                      <a:pt x="13" y="23"/>
                    </a:cubicBezTo>
                    <a:cubicBezTo>
                      <a:pt x="12" y="23"/>
                      <a:pt x="12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4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3" name="Freeform 413"/>
              <p:cNvSpPr>
                <a:spLocks noEditPoints="1"/>
              </p:cNvSpPr>
              <p:nvPr/>
            </p:nvSpPr>
            <p:spPr bwMode="auto">
              <a:xfrm>
                <a:off x="-4851400" y="3594100"/>
                <a:ext cx="50800" cy="49213"/>
              </a:xfrm>
              <a:custGeom>
                <a:avLst/>
                <a:gdLst>
                  <a:gd name="T0" fmla="*/ 11 w 24"/>
                  <a:gd name="T1" fmla="*/ 23 h 23"/>
                  <a:gd name="T2" fmla="*/ 3 w 24"/>
                  <a:gd name="T3" fmla="*/ 20 h 23"/>
                  <a:gd name="T4" fmla="*/ 0 w 24"/>
                  <a:gd name="T5" fmla="*/ 12 h 23"/>
                  <a:gd name="T6" fmla="*/ 4 w 24"/>
                  <a:gd name="T7" fmla="*/ 3 h 23"/>
                  <a:gd name="T8" fmla="*/ 12 w 24"/>
                  <a:gd name="T9" fmla="*/ 0 h 23"/>
                  <a:gd name="T10" fmla="*/ 20 w 24"/>
                  <a:gd name="T11" fmla="*/ 3 h 23"/>
                  <a:gd name="T12" fmla="*/ 20 w 24"/>
                  <a:gd name="T13" fmla="*/ 19 h 23"/>
                  <a:gd name="T14" fmla="*/ 11 w 24"/>
                  <a:gd name="T15" fmla="*/ 23 h 23"/>
                  <a:gd name="T16" fmla="*/ 12 w 24"/>
                  <a:gd name="T17" fmla="*/ 8 h 23"/>
                  <a:gd name="T18" fmla="*/ 9 w 24"/>
                  <a:gd name="T19" fmla="*/ 9 h 23"/>
                  <a:gd name="T20" fmla="*/ 8 w 24"/>
                  <a:gd name="T21" fmla="*/ 12 h 23"/>
                  <a:gd name="T22" fmla="*/ 9 w 24"/>
                  <a:gd name="T23" fmla="*/ 14 h 23"/>
                  <a:gd name="T24" fmla="*/ 11 w 24"/>
                  <a:gd name="T25" fmla="*/ 15 h 23"/>
                  <a:gd name="T26" fmla="*/ 14 w 24"/>
                  <a:gd name="T27" fmla="*/ 14 h 23"/>
                  <a:gd name="T28" fmla="*/ 14 w 24"/>
                  <a:gd name="T29" fmla="*/ 8 h 23"/>
                  <a:gd name="T30" fmla="*/ 12 w 24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8" y="23"/>
                      <a:pt x="5" y="22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4" y="7"/>
                      <a:pt x="24" y="14"/>
                      <a:pt x="20" y="19"/>
                    </a:cubicBezTo>
                    <a:cubicBezTo>
                      <a:pt x="17" y="22"/>
                      <a:pt x="14" y="23"/>
                      <a:pt x="11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5"/>
                      <a:pt x="13" y="14"/>
                      <a:pt x="14" y="14"/>
                    </a:cubicBezTo>
                    <a:cubicBezTo>
                      <a:pt x="15" y="12"/>
                      <a:pt x="16" y="10"/>
                      <a:pt x="14" y="8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4" name="Freeform 414"/>
              <p:cNvSpPr>
                <a:spLocks noEditPoints="1"/>
              </p:cNvSpPr>
              <p:nvPr/>
            </p:nvSpPr>
            <p:spPr bwMode="auto">
              <a:xfrm>
                <a:off x="-4759325" y="37131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1 w 26"/>
                  <a:gd name="T5" fmla="*/ 15 h 24"/>
                  <a:gd name="T6" fmla="*/ 3 w 26"/>
                  <a:gd name="T7" fmla="*/ 5 h 24"/>
                  <a:gd name="T8" fmla="*/ 13 w 26"/>
                  <a:gd name="T9" fmla="*/ 0 h 24"/>
                  <a:gd name="T10" fmla="*/ 19 w 26"/>
                  <a:gd name="T11" fmla="*/ 2 h 24"/>
                  <a:gd name="T12" fmla="*/ 23 w 26"/>
                  <a:gd name="T13" fmla="*/ 18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10 h 24"/>
                  <a:gd name="T20" fmla="*/ 9 w 26"/>
                  <a:gd name="T21" fmla="*/ 13 h 24"/>
                  <a:gd name="T22" fmla="*/ 11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4" y="20"/>
                      <a:pt x="2" y="18"/>
                      <a:pt x="1" y="15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6" y="0"/>
                      <a:pt x="18" y="0"/>
                      <a:pt x="19" y="2"/>
                    </a:cubicBezTo>
                    <a:cubicBezTo>
                      <a:pt x="25" y="5"/>
                      <a:pt x="26" y="12"/>
                      <a:pt x="23" y="18"/>
                    </a:cubicBezTo>
                    <a:cubicBezTo>
                      <a:pt x="21" y="22"/>
                      <a:pt x="17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7" y="9"/>
                      <a:pt x="15" y="8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5" name="Freeform 415"/>
              <p:cNvSpPr>
                <a:spLocks noEditPoints="1"/>
              </p:cNvSpPr>
              <p:nvPr/>
            </p:nvSpPr>
            <p:spPr bwMode="auto">
              <a:xfrm>
                <a:off x="-4784725" y="369411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5 w 25"/>
                  <a:gd name="T3" fmla="*/ 22 h 24"/>
                  <a:gd name="T4" fmla="*/ 0 w 25"/>
                  <a:gd name="T5" fmla="*/ 14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2 h 24"/>
                  <a:gd name="T12" fmla="*/ 22 w 25"/>
                  <a:gd name="T13" fmla="*/ 19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10 w 25"/>
                  <a:gd name="T23" fmla="*/ 16 h 24"/>
                  <a:gd name="T24" fmla="*/ 15 w 25"/>
                  <a:gd name="T25" fmla="*/ 14 h 24"/>
                  <a:gd name="T26" fmla="*/ 15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7" y="24"/>
                      <a:pt x="5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4" y="6"/>
                      <a:pt x="25" y="13"/>
                      <a:pt x="22" y="19"/>
                    </a:cubicBezTo>
                    <a:cubicBezTo>
                      <a:pt x="19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7"/>
                      <a:pt x="14" y="16"/>
                      <a:pt x="15" y="14"/>
                    </a:cubicBezTo>
                    <a:cubicBezTo>
                      <a:pt x="16" y="13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6" name="Freeform 416"/>
              <p:cNvSpPr>
                <a:spLocks noEditPoints="1"/>
              </p:cNvSpPr>
              <p:nvPr/>
            </p:nvSpPr>
            <p:spPr bwMode="auto">
              <a:xfrm>
                <a:off x="-4810125" y="367506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2 h 24"/>
                  <a:gd name="T4" fmla="*/ 0 w 25"/>
                  <a:gd name="T5" fmla="*/ 14 h 24"/>
                  <a:gd name="T6" fmla="*/ 3 w 25"/>
                  <a:gd name="T7" fmla="*/ 5 h 24"/>
                  <a:gd name="T8" fmla="*/ 12 w 25"/>
                  <a:gd name="T9" fmla="*/ 0 h 24"/>
                  <a:gd name="T10" fmla="*/ 19 w 25"/>
                  <a:gd name="T11" fmla="*/ 2 h 24"/>
                  <a:gd name="T12" fmla="*/ 21 w 25"/>
                  <a:gd name="T13" fmla="*/ 19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9 w 25"/>
                  <a:gd name="T23" fmla="*/ 15 h 24"/>
                  <a:gd name="T24" fmla="*/ 15 w 25"/>
                  <a:gd name="T25" fmla="*/ 14 h 24"/>
                  <a:gd name="T26" fmla="*/ 14 w 25"/>
                  <a:gd name="T27" fmla="*/ 9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3"/>
                      <a:pt x="4" y="22"/>
                    </a:cubicBezTo>
                    <a:cubicBezTo>
                      <a:pt x="2" y="20"/>
                      <a:pt x="0" y="17"/>
                      <a:pt x="0" y="14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9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4" y="6"/>
                      <a:pt x="25" y="14"/>
                      <a:pt x="21" y="19"/>
                    </a:cubicBezTo>
                    <a:cubicBezTo>
                      <a:pt x="19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11" y="16"/>
                      <a:pt x="13" y="16"/>
                      <a:pt x="15" y="14"/>
                    </a:cubicBezTo>
                    <a:cubicBezTo>
                      <a:pt x="16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7" name="Freeform 417"/>
              <p:cNvSpPr>
                <a:spLocks noEditPoints="1"/>
              </p:cNvSpPr>
              <p:nvPr/>
            </p:nvSpPr>
            <p:spPr bwMode="auto">
              <a:xfrm>
                <a:off x="-4837113" y="365442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2 h 24"/>
                  <a:gd name="T4" fmla="*/ 0 w 25"/>
                  <a:gd name="T5" fmla="*/ 13 h 24"/>
                  <a:gd name="T6" fmla="*/ 3 w 25"/>
                  <a:gd name="T7" fmla="*/ 5 h 24"/>
                  <a:gd name="T8" fmla="*/ 13 w 25"/>
                  <a:gd name="T9" fmla="*/ 0 h 24"/>
                  <a:gd name="T10" fmla="*/ 20 w 25"/>
                  <a:gd name="T11" fmla="*/ 3 h 24"/>
                  <a:gd name="T12" fmla="*/ 21 w 25"/>
                  <a:gd name="T13" fmla="*/ 20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9 w 25"/>
                  <a:gd name="T23" fmla="*/ 15 h 24"/>
                  <a:gd name="T24" fmla="*/ 15 w 25"/>
                  <a:gd name="T25" fmla="*/ 15 h 24"/>
                  <a:gd name="T26" fmla="*/ 15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3"/>
                      <a:pt x="4" y="22"/>
                    </a:cubicBezTo>
                    <a:cubicBezTo>
                      <a:pt x="2" y="19"/>
                      <a:pt x="0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7"/>
                      <a:pt x="25" y="15"/>
                      <a:pt x="21" y="20"/>
                    </a:cubicBezTo>
                    <a:cubicBezTo>
                      <a:pt x="19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11" y="17"/>
                      <a:pt x="13" y="16"/>
                      <a:pt x="15" y="15"/>
                    </a:cubicBezTo>
                    <a:cubicBezTo>
                      <a:pt x="16" y="13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8" name="Freeform 418"/>
              <p:cNvSpPr>
                <a:spLocks noEditPoints="1"/>
              </p:cNvSpPr>
              <p:nvPr/>
            </p:nvSpPr>
            <p:spPr bwMode="auto">
              <a:xfrm>
                <a:off x="-4860925" y="3632200"/>
                <a:ext cx="53975" cy="50800"/>
              </a:xfrm>
              <a:custGeom>
                <a:avLst/>
                <a:gdLst>
                  <a:gd name="T0" fmla="*/ 11 w 25"/>
                  <a:gd name="T1" fmla="*/ 24 h 24"/>
                  <a:gd name="T2" fmla="*/ 3 w 25"/>
                  <a:gd name="T3" fmla="*/ 21 h 24"/>
                  <a:gd name="T4" fmla="*/ 0 w 25"/>
                  <a:gd name="T5" fmla="*/ 13 h 24"/>
                  <a:gd name="T6" fmla="*/ 3 w 25"/>
                  <a:gd name="T7" fmla="*/ 4 h 24"/>
                  <a:gd name="T8" fmla="*/ 12 w 25"/>
                  <a:gd name="T9" fmla="*/ 0 h 24"/>
                  <a:gd name="T10" fmla="*/ 20 w 25"/>
                  <a:gd name="T11" fmla="*/ 3 h 24"/>
                  <a:gd name="T12" fmla="*/ 20 w 25"/>
                  <a:gd name="T13" fmla="*/ 20 h 24"/>
                  <a:gd name="T14" fmla="*/ 11 w 25"/>
                  <a:gd name="T15" fmla="*/ 24 h 24"/>
                  <a:gd name="T16" fmla="*/ 12 w 25"/>
                  <a:gd name="T17" fmla="*/ 8 h 24"/>
                  <a:gd name="T18" fmla="*/ 9 w 25"/>
                  <a:gd name="T19" fmla="*/ 10 h 24"/>
                  <a:gd name="T20" fmla="*/ 8 w 25"/>
                  <a:gd name="T21" fmla="*/ 12 h 24"/>
                  <a:gd name="T22" fmla="*/ 9 w 25"/>
                  <a:gd name="T23" fmla="*/ 15 h 24"/>
                  <a:gd name="T24" fmla="*/ 11 w 25"/>
                  <a:gd name="T25" fmla="*/ 16 h 24"/>
                  <a:gd name="T26" fmla="*/ 14 w 25"/>
                  <a:gd name="T27" fmla="*/ 15 h 24"/>
                  <a:gd name="T28" fmla="*/ 14 w 25"/>
                  <a:gd name="T29" fmla="*/ 9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8" y="24"/>
                      <a:pt x="5" y="23"/>
                      <a:pt x="3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8"/>
                      <a:pt x="25" y="15"/>
                      <a:pt x="20" y="20"/>
                    </a:cubicBezTo>
                    <a:cubicBezTo>
                      <a:pt x="18" y="23"/>
                      <a:pt x="15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6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19" name="Freeform 419"/>
              <p:cNvSpPr>
                <a:spLocks noEditPoints="1"/>
              </p:cNvSpPr>
              <p:nvPr/>
            </p:nvSpPr>
            <p:spPr bwMode="auto">
              <a:xfrm>
                <a:off x="-4791075" y="3733800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19 w 26"/>
                  <a:gd name="T11" fmla="*/ 2 h 24"/>
                  <a:gd name="T12" fmla="*/ 22 w 26"/>
                  <a:gd name="T13" fmla="*/ 19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2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4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6" y="10"/>
                      <a:pt x="15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0" name="Freeform 420"/>
              <p:cNvSpPr>
                <a:spLocks noEditPoints="1"/>
              </p:cNvSpPr>
              <p:nvPr/>
            </p:nvSpPr>
            <p:spPr bwMode="auto">
              <a:xfrm>
                <a:off x="-4819650" y="3713163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5 w 26"/>
                  <a:gd name="T3" fmla="*/ 22 h 24"/>
                  <a:gd name="T4" fmla="*/ 5 w 26"/>
                  <a:gd name="T5" fmla="*/ 21 h 24"/>
                  <a:gd name="T6" fmla="*/ 0 w 26"/>
                  <a:gd name="T7" fmla="*/ 13 h 24"/>
                  <a:gd name="T8" fmla="*/ 3 w 26"/>
                  <a:gd name="T9" fmla="*/ 4 h 24"/>
                  <a:gd name="T10" fmla="*/ 12 w 26"/>
                  <a:gd name="T11" fmla="*/ 0 h 24"/>
                  <a:gd name="T12" fmla="*/ 19 w 26"/>
                  <a:gd name="T13" fmla="*/ 2 h 24"/>
                  <a:gd name="T14" fmla="*/ 22 w 26"/>
                  <a:gd name="T15" fmla="*/ 19 h 24"/>
                  <a:gd name="T16" fmla="*/ 12 w 26"/>
                  <a:gd name="T17" fmla="*/ 24 h 24"/>
                  <a:gd name="T18" fmla="*/ 10 w 26"/>
                  <a:gd name="T19" fmla="*/ 15 h 24"/>
                  <a:gd name="T20" fmla="*/ 12 w 26"/>
                  <a:gd name="T21" fmla="*/ 16 h 24"/>
                  <a:gd name="T22" fmla="*/ 15 w 26"/>
                  <a:gd name="T23" fmla="*/ 14 h 24"/>
                  <a:gd name="T24" fmla="*/ 15 w 26"/>
                  <a:gd name="T25" fmla="*/ 9 h 24"/>
                  <a:gd name="T26" fmla="*/ 15 w 26"/>
                  <a:gd name="T27" fmla="*/ 8 h 24"/>
                  <a:gd name="T28" fmla="*/ 12 w 26"/>
                  <a:gd name="T29" fmla="*/ 8 h 24"/>
                  <a:gd name="T30" fmla="*/ 9 w 26"/>
                  <a:gd name="T31" fmla="*/ 9 h 24"/>
                  <a:gd name="T32" fmla="*/ 8 w 26"/>
                  <a:gd name="T33" fmla="*/ 12 h 24"/>
                  <a:gd name="T34" fmla="*/ 10 w 26"/>
                  <a:gd name="T35" fmla="*/ 1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7" y="23"/>
                      <a:pt x="5" y="22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5" y="0"/>
                      <a:pt x="17" y="0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0" y="15"/>
                    </a:move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7" y="12"/>
                      <a:pt x="16" y="10"/>
                      <a:pt x="15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1" name="Freeform 421"/>
              <p:cNvSpPr>
                <a:spLocks noEditPoints="1"/>
              </p:cNvSpPr>
              <p:nvPr/>
            </p:nvSpPr>
            <p:spPr bwMode="auto">
              <a:xfrm>
                <a:off x="-4846638" y="36925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5 w 26"/>
                  <a:gd name="T3" fmla="*/ 21 h 24"/>
                  <a:gd name="T4" fmla="*/ 0 w 26"/>
                  <a:gd name="T5" fmla="*/ 13 h 24"/>
                  <a:gd name="T6" fmla="*/ 3 w 26"/>
                  <a:gd name="T7" fmla="*/ 4 h 24"/>
                  <a:gd name="T8" fmla="*/ 13 w 26"/>
                  <a:gd name="T9" fmla="*/ 0 h 24"/>
                  <a:gd name="T10" fmla="*/ 20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9 w 26"/>
                  <a:gd name="T21" fmla="*/ 12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5 w 26"/>
                  <a:gd name="T31" fmla="*/ 9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2" name="Freeform 422"/>
              <p:cNvSpPr>
                <a:spLocks noEditPoints="1"/>
              </p:cNvSpPr>
              <p:nvPr/>
            </p:nvSpPr>
            <p:spPr bwMode="auto">
              <a:xfrm>
                <a:off x="-4873625" y="3668713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4 w 26"/>
                  <a:gd name="T3" fmla="*/ 21 h 24"/>
                  <a:gd name="T4" fmla="*/ 0 w 26"/>
                  <a:gd name="T5" fmla="*/ 13 h 24"/>
                  <a:gd name="T6" fmla="*/ 4 w 26"/>
                  <a:gd name="T7" fmla="*/ 4 h 24"/>
                  <a:gd name="T8" fmla="*/ 12 w 26"/>
                  <a:gd name="T9" fmla="*/ 0 h 24"/>
                  <a:gd name="T10" fmla="*/ 20 w 26"/>
                  <a:gd name="T11" fmla="*/ 3 h 24"/>
                  <a:gd name="T12" fmla="*/ 22 w 26"/>
                  <a:gd name="T13" fmla="*/ 20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2 w 26"/>
                  <a:gd name="T25" fmla="*/ 16 h 24"/>
                  <a:gd name="T26" fmla="*/ 15 w 26"/>
                  <a:gd name="T27" fmla="*/ 15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10"/>
                      <a:pt x="1" y="6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8"/>
                      <a:pt x="26" y="15"/>
                      <a:pt x="22" y="20"/>
                    </a:cubicBezTo>
                    <a:cubicBezTo>
                      <a:pt x="19" y="23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8" y="11"/>
                      <a:pt x="8" y="13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3" name="Freeform 423"/>
              <p:cNvSpPr>
                <a:spLocks noEditPoints="1"/>
              </p:cNvSpPr>
              <p:nvPr/>
            </p:nvSpPr>
            <p:spPr bwMode="auto">
              <a:xfrm>
                <a:off x="-4826000" y="37496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3 h 25"/>
                  <a:gd name="T4" fmla="*/ 0 w 26"/>
                  <a:gd name="T5" fmla="*/ 14 h 25"/>
                  <a:gd name="T6" fmla="*/ 2 w 26"/>
                  <a:gd name="T7" fmla="*/ 5 h 25"/>
                  <a:gd name="T8" fmla="*/ 12 w 26"/>
                  <a:gd name="T9" fmla="*/ 0 h 25"/>
                  <a:gd name="T10" fmla="*/ 19 w 26"/>
                  <a:gd name="T11" fmla="*/ 3 h 25"/>
                  <a:gd name="T12" fmla="*/ 23 w 26"/>
                  <a:gd name="T13" fmla="*/ 20 h 25"/>
                  <a:gd name="T14" fmla="*/ 13 w 26"/>
                  <a:gd name="T15" fmla="*/ 25 h 25"/>
                  <a:gd name="T16" fmla="*/ 12 w 26"/>
                  <a:gd name="T17" fmla="*/ 9 h 25"/>
                  <a:gd name="T18" fmla="*/ 9 w 26"/>
                  <a:gd name="T19" fmla="*/ 10 h 25"/>
                  <a:gd name="T20" fmla="*/ 8 w 26"/>
                  <a:gd name="T21" fmla="*/ 13 h 25"/>
                  <a:gd name="T22" fmla="*/ 10 w 26"/>
                  <a:gd name="T23" fmla="*/ 16 h 25"/>
                  <a:gd name="T24" fmla="*/ 16 w 26"/>
                  <a:gd name="T25" fmla="*/ 15 h 25"/>
                  <a:gd name="T26" fmla="*/ 15 w 26"/>
                  <a:gd name="T27" fmla="*/ 9 h 25"/>
                  <a:gd name="T28" fmla="*/ 12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4"/>
                      <a:pt x="5" y="23"/>
                    </a:cubicBezTo>
                    <a:cubicBezTo>
                      <a:pt x="2" y="21"/>
                      <a:pt x="1" y="17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3"/>
                    </a:cubicBezTo>
                    <a:cubicBezTo>
                      <a:pt x="25" y="7"/>
                      <a:pt x="26" y="14"/>
                      <a:pt x="23" y="20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2" y="17"/>
                      <a:pt x="15" y="17"/>
                      <a:pt x="16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4" name="Freeform 424"/>
              <p:cNvSpPr>
                <a:spLocks noEditPoints="1"/>
              </p:cNvSpPr>
              <p:nvPr/>
            </p:nvSpPr>
            <p:spPr bwMode="auto">
              <a:xfrm>
                <a:off x="-4900613" y="3754438"/>
                <a:ext cx="84138" cy="80963"/>
              </a:xfrm>
              <a:custGeom>
                <a:avLst/>
                <a:gdLst>
                  <a:gd name="T0" fmla="*/ 21 w 39"/>
                  <a:gd name="T1" fmla="*/ 38 h 38"/>
                  <a:gd name="T2" fmla="*/ 19 w 39"/>
                  <a:gd name="T3" fmla="*/ 38 h 38"/>
                  <a:gd name="T4" fmla="*/ 15 w 39"/>
                  <a:gd name="T5" fmla="*/ 37 h 38"/>
                  <a:gd name="T6" fmla="*/ 8 w 39"/>
                  <a:gd name="T7" fmla="*/ 33 h 38"/>
                  <a:gd name="T8" fmla="*/ 1 w 39"/>
                  <a:gd name="T9" fmla="*/ 20 h 38"/>
                  <a:gd name="T10" fmla="*/ 4 w 39"/>
                  <a:gd name="T11" fmla="*/ 6 h 38"/>
                  <a:gd name="T12" fmla="*/ 17 w 39"/>
                  <a:gd name="T13" fmla="*/ 0 h 38"/>
                  <a:gd name="T14" fmla="*/ 31 w 39"/>
                  <a:gd name="T15" fmla="*/ 4 h 38"/>
                  <a:gd name="T16" fmla="*/ 36 w 39"/>
                  <a:gd name="T17" fmla="*/ 10 h 38"/>
                  <a:gd name="T18" fmla="*/ 38 w 39"/>
                  <a:gd name="T19" fmla="*/ 13 h 38"/>
                  <a:gd name="T20" fmla="*/ 38 w 39"/>
                  <a:gd name="T21" fmla="*/ 17 h 38"/>
                  <a:gd name="T22" fmla="*/ 36 w 39"/>
                  <a:gd name="T23" fmla="*/ 30 h 38"/>
                  <a:gd name="T24" fmla="*/ 23 w 39"/>
                  <a:gd name="T25" fmla="*/ 38 h 38"/>
                  <a:gd name="T26" fmla="*/ 21 w 39"/>
                  <a:gd name="T27" fmla="*/ 38 h 38"/>
                  <a:gd name="T28" fmla="*/ 18 w 39"/>
                  <a:gd name="T29" fmla="*/ 8 h 38"/>
                  <a:gd name="T30" fmla="*/ 18 w 39"/>
                  <a:gd name="T31" fmla="*/ 8 h 38"/>
                  <a:gd name="T32" fmla="*/ 11 w 39"/>
                  <a:gd name="T33" fmla="*/ 11 h 38"/>
                  <a:gd name="T34" fmla="*/ 9 w 39"/>
                  <a:gd name="T35" fmla="*/ 19 h 38"/>
                  <a:gd name="T36" fmla="*/ 13 w 39"/>
                  <a:gd name="T37" fmla="*/ 27 h 38"/>
                  <a:gd name="T38" fmla="*/ 18 w 39"/>
                  <a:gd name="T39" fmla="*/ 29 h 38"/>
                  <a:gd name="T40" fmla="*/ 20 w 39"/>
                  <a:gd name="T41" fmla="*/ 30 h 38"/>
                  <a:gd name="T42" fmla="*/ 22 w 39"/>
                  <a:gd name="T43" fmla="*/ 29 h 38"/>
                  <a:gd name="T44" fmla="*/ 29 w 39"/>
                  <a:gd name="T45" fmla="*/ 26 h 38"/>
                  <a:gd name="T46" fmla="*/ 31 w 39"/>
                  <a:gd name="T47" fmla="*/ 18 h 38"/>
                  <a:gd name="T48" fmla="*/ 30 w 39"/>
                  <a:gd name="T49" fmla="*/ 16 h 38"/>
                  <a:gd name="T50" fmla="*/ 29 w 39"/>
                  <a:gd name="T51" fmla="*/ 14 h 38"/>
                  <a:gd name="T52" fmla="*/ 26 w 39"/>
                  <a:gd name="T53" fmla="*/ 11 h 38"/>
                  <a:gd name="T54" fmla="*/ 18 w 39"/>
                  <a:gd name="T55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9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8" y="37"/>
                      <a:pt x="17" y="37"/>
                      <a:pt x="15" y="37"/>
                    </a:cubicBezTo>
                    <a:cubicBezTo>
                      <a:pt x="13" y="36"/>
                      <a:pt x="11" y="35"/>
                      <a:pt x="8" y="33"/>
                    </a:cubicBezTo>
                    <a:cubicBezTo>
                      <a:pt x="4" y="30"/>
                      <a:pt x="1" y="25"/>
                      <a:pt x="1" y="20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7" y="0"/>
                    </a:cubicBezTo>
                    <a:cubicBezTo>
                      <a:pt x="22" y="0"/>
                      <a:pt x="27" y="1"/>
                      <a:pt x="31" y="4"/>
                    </a:cubicBezTo>
                    <a:cubicBezTo>
                      <a:pt x="33" y="6"/>
                      <a:pt x="35" y="8"/>
                      <a:pt x="36" y="10"/>
                    </a:cubicBezTo>
                    <a:cubicBezTo>
                      <a:pt x="37" y="11"/>
                      <a:pt x="37" y="12"/>
                      <a:pt x="38" y="13"/>
                    </a:cubicBezTo>
                    <a:cubicBezTo>
                      <a:pt x="38" y="14"/>
                      <a:pt x="38" y="15"/>
                      <a:pt x="38" y="17"/>
                    </a:cubicBezTo>
                    <a:cubicBezTo>
                      <a:pt x="39" y="22"/>
                      <a:pt x="38" y="26"/>
                      <a:pt x="36" y="30"/>
                    </a:cubicBezTo>
                    <a:cubicBezTo>
                      <a:pt x="33" y="35"/>
                      <a:pt x="28" y="37"/>
                      <a:pt x="23" y="38"/>
                    </a:cubicBezTo>
                    <a:cubicBezTo>
                      <a:pt x="22" y="38"/>
                      <a:pt x="22" y="38"/>
                      <a:pt x="21" y="38"/>
                    </a:cubicBezTo>
                    <a:close/>
                    <a:moveTo>
                      <a:pt x="18" y="8"/>
                    </a:moveTo>
                    <a:cubicBezTo>
                      <a:pt x="18" y="8"/>
                      <a:pt x="18" y="8"/>
                      <a:pt x="18" y="8"/>
                    </a:cubicBezTo>
                    <a:cubicBezTo>
                      <a:pt x="15" y="8"/>
                      <a:pt x="12" y="9"/>
                      <a:pt x="11" y="11"/>
                    </a:cubicBezTo>
                    <a:cubicBezTo>
                      <a:pt x="9" y="13"/>
                      <a:pt x="8" y="16"/>
                      <a:pt x="9" y="19"/>
                    </a:cubicBezTo>
                    <a:cubicBezTo>
                      <a:pt x="9" y="22"/>
                      <a:pt x="11" y="25"/>
                      <a:pt x="13" y="27"/>
                    </a:cubicBezTo>
                    <a:cubicBezTo>
                      <a:pt x="15" y="28"/>
                      <a:pt x="16" y="29"/>
                      <a:pt x="18" y="29"/>
                    </a:cubicBezTo>
                    <a:cubicBezTo>
                      <a:pt x="19" y="29"/>
                      <a:pt x="19" y="29"/>
                      <a:pt x="20" y="30"/>
                    </a:cubicBezTo>
                    <a:cubicBezTo>
                      <a:pt x="21" y="30"/>
                      <a:pt x="21" y="30"/>
                      <a:pt x="22" y="29"/>
                    </a:cubicBezTo>
                    <a:cubicBezTo>
                      <a:pt x="25" y="29"/>
                      <a:pt x="27" y="28"/>
                      <a:pt x="29" y="26"/>
                    </a:cubicBezTo>
                    <a:cubicBezTo>
                      <a:pt x="31" y="24"/>
                      <a:pt x="31" y="21"/>
                      <a:pt x="31" y="18"/>
                    </a:cubicBezTo>
                    <a:cubicBezTo>
                      <a:pt x="30" y="17"/>
                      <a:pt x="30" y="17"/>
                      <a:pt x="30" y="16"/>
                    </a:cubicBezTo>
                    <a:cubicBezTo>
                      <a:pt x="30" y="15"/>
                      <a:pt x="29" y="15"/>
                      <a:pt x="29" y="14"/>
                    </a:cubicBezTo>
                    <a:cubicBezTo>
                      <a:pt x="28" y="13"/>
                      <a:pt x="27" y="12"/>
                      <a:pt x="26" y="11"/>
                    </a:cubicBezTo>
                    <a:cubicBezTo>
                      <a:pt x="24" y="9"/>
                      <a:pt x="21" y="8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5" name="Freeform 425"/>
              <p:cNvSpPr>
                <a:spLocks noEditPoints="1"/>
              </p:cNvSpPr>
              <p:nvPr/>
            </p:nvSpPr>
            <p:spPr bwMode="auto">
              <a:xfrm>
                <a:off x="-4856163" y="3729038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5 w 27"/>
                  <a:gd name="T3" fmla="*/ 22 h 25"/>
                  <a:gd name="T4" fmla="*/ 1 w 27"/>
                  <a:gd name="T5" fmla="*/ 13 h 25"/>
                  <a:gd name="T6" fmla="*/ 3 w 27"/>
                  <a:gd name="T7" fmla="*/ 5 h 25"/>
                  <a:gd name="T8" fmla="*/ 13 w 27"/>
                  <a:gd name="T9" fmla="*/ 0 h 25"/>
                  <a:gd name="T10" fmla="*/ 20 w 27"/>
                  <a:gd name="T11" fmla="*/ 3 h 25"/>
                  <a:gd name="T12" fmla="*/ 23 w 27"/>
                  <a:gd name="T13" fmla="*/ 20 h 25"/>
                  <a:gd name="T14" fmla="*/ 13 w 27"/>
                  <a:gd name="T15" fmla="*/ 25 h 25"/>
                  <a:gd name="T16" fmla="*/ 13 w 27"/>
                  <a:gd name="T17" fmla="*/ 8 h 25"/>
                  <a:gd name="T18" fmla="*/ 9 w 27"/>
                  <a:gd name="T19" fmla="*/ 10 h 25"/>
                  <a:gd name="T20" fmla="*/ 9 w 27"/>
                  <a:gd name="T21" fmla="*/ 13 h 25"/>
                  <a:gd name="T22" fmla="*/ 10 w 27"/>
                  <a:gd name="T23" fmla="*/ 16 h 25"/>
                  <a:gd name="T24" fmla="*/ 13 w 27"/>
                  <a:gd name="T25" fmla="*/ 17 h 25"/>
                  <a:gd name="T26" fmla="*/ 16 w 27"/>
                  <a:gd name="T27" fmla="*/ 15 h 25"/>
                  <a:gd name="T28" fmla="*/ 15 w 27"/>
                  <a:gd name="T29" fmla="*/ 9 h 25"/>
                  <a:gd name="T30" fmla="*/ 13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10" y="25"/>
                      <a:pt x="8" y="24"/>
                      <a:pt x="5" y="22"/>
                    </a:cubicBezTo>
                    <a:cubicBezTo>
                      <a:pt x="3" y="20"/>
                      <a:pt x="1" y="17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6" y="7"/>
                      <a:pt x="27" y="15"/>
                      <a:pt x="23" y="20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7"/>
                      <a:pt x="16" y="15"/>
                    </a:cubicBezTo>
                    <a:cubicBezTo>
                      <a:pt x="18" y="13"/>
                      <a:pt x="17" y="11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6" name="Freeform 426"/>
              <p:cNvSpPr>
                <a:spLocks noEditPoints="1"/>
              </p:cNvSpPr>
              <p:nvPr/>
            </p:nvSpPr>
            <p:spPr bwMode="auto">
              <a:xfrm>
                <a:off x="-4883150" y="3706813"/>
                <a:ext cx="57150" cy="52388"/>
              </a:xfrm>
              <a:custGeom>
                <a:avLst/>
                <a:gdLst>
                  <a:gd name="T0" fmla="*/ 13 w 27"/>
                  <a:gd name="T1" fmla="*/ 24 h 24"/>
                  <a:gd name="T2" fmla="*/ 5 w 27"/>
                  <a:gd name="T3" fmla="*/ 21 h 24"/>
                  <a:gd name="T4" fmla="*/ 1 w 27"/>
                  <a:gd name="T5" fmla="*/ 12 h 24"/>
                  <a:gd name="T6" fmla="*/ 4 w 27"/>
                  <a:gd name="T7" fmla="*/ 4 h 24"/>
                  <a:gd name="T8" fmla="*/ 13 w 27"/>
                  <a:gd name="T9" fmla="*/ 0 h 24"/>
                  <a:gd name="T10" fmla="*/ 21 w 27"/>
                  <a:gd name="T11" fmla="*/ 3 h 24"/>
                  <a:gd name="T12" fmla="*/ 22 w 27"/>
                  <a:gd name="T13" fmla="*/ 20 h 24"/>
                  <a:gd name="T14" fmla="*/ 13 w 27"/>
                  <a:gd name="T15" fmla="*/ 24 h 24"/>
                  <a:gd name="T16" fmla="*/ 13 w 27"/>
                  <a:gd name="T17" fmla="*/ 8 h 24"/>
                  <a:gd name="T18" fmla="*/ 10 w 27"/>
                  <a:gd name="T19" fmla="*/ 9 h 24"/>
                  <a:gd name="T20" fmla="*/ 9 w 27"/>
                  <a:gd name="T21" fmla="*/ 12 h 24"/>
                  <a:gd name="T22" fmla="*/ 10 w 27"/>
                  <a:gd name="T23" fmla="*/ 15 h 24"/>
                  <a:gd name="T24" fmla="*/ 16 w 27"/>
                  <a:gd name="T25" fmla="*/ 15 h 24"/>
                  <a:gd name="T26" fmla="*/ 16 w 27"/>
                  <a:gd name="T27" fmla="*/ 9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1" y="12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6" y="7"/>
                      <a:pt x="27" y="15"/>
                      <a:pt x="22" y="20"/>
                    </a:cubicBezTo>
                    <a:cubicBezTo>
                      <a:pt x="20" y="23"/>
                      <a:pt x="17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7"/>
                      <a:pt x="15" y="16"/>
                      <a:pt x="16" y="15"/>
                    </a:cubicBezTo>
                    <a:cubicBezTo>
                      <a:pt x="18" y="13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7" name="Freeform 427"/>
              <p:cNvSpPr>
                <a:spLocks noEditPoints="1"/>
              </p:cNvSpPr>
              <p:nvPr/>
            </p:nvSpPr>
            <p:spPr bwMode="auto">
              <a:xfrm>
                <a:off x="-4883150" y="3559175"/>
                <a:ext cx="52388" cy="49213"/>
              </a:xfrm>
              <a:custGeom>
                <a:avLst/>
                <a:gdLst>
                  <a:gd name="T0" fmla="*/ 11 w 25"/>
                  <a:gd name="T1" fmla="*/ 23 h 23"/>
                  <a:gd name="T2" fmla="*/ 2 w 25"/>
                  <a:gd name="T3" fmla="*/ 19 h 23"/>
                  <a:gd name="T4" fmla="*/ 0 w 25"/>
                  <a:gd name="T5" fmla="*/ 11 h 23"/>
                  <a:gd name="T6" fmla="*/ 4 w 25"/>
                  <a:gd name="T7" fmla="*/ 3 h 23"/>
                  <a:gd name="T8" fmla="*/ 13 w 25"/>
                  <a:gd name="T9" fmla="*/ 0 h 23"/>
                  <a:gd name="T10" fmla="*/ 21 w 25"/>
                  <a:gd name="T11" fmla="*/ 3 h 23"/>
                  <a:gd name="T12" fmla="*/ 19 w 25"/>
                  <a:gd name="T13" fmla="*/ 20 h 23"/>
                  <a:gd name="T14" fmla="*/ 11 w 25"/>
                  <a:gd name="T15" fmla="*/ 23 h 23"/>
                  <a:gd name="T16" fmla="*/ 13 w 25"/>
                  <a:gd name="T17" fmla="*/ 8 h 23"/>
                  <a:gd name="T18" fmla="*/ 9 w 25"/>
                  <a:gd name="T19" fmla="*/ 9 h 23"/>
                  <a:gd name="T20" fmla="*/ 8 w 25"/>
                  <a:gd name="T21" fmla="*/ 12 h 23"/>
                  <a:gd name="T22" fmla="*/ 9 w 25"/>
                  <a:gd name="T23" fmla="*/ 14 h 23"/>
                  <a:gd name="T24" fmla="*/ 11 w 25"/>
                  <a:gd name="T25" fmla="*/ 15 h 23"/>
                  <a:gd name="T26" fmla="*/ 14 w 25"/>
                  <a:gd name="T27" fmla="*/ 14 h 23"/>
                  <a:gd name="T28" fmla="*/ 15 w 25"/>
                  <a:gd name="T29" fmla="*/ 9 h 23"/>
                  <a:gd name="T30" fmla="*/ 13 w 25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1" y="23"/>
                    </a:moveTo>
                    <a:cubicBezTo>
                      <a:pt x="8" y="23"/>
                      <a:pt x="5" y="22"/>
                      <a:pt x="2" y="19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5" y="8"/>
                      <a:pt x="24" y="15"/>
                      <a:pt x="19" y="20"/>
                    </a:cubicBezTo>
                    <a:cubicBezTo>
                      <a:pt x="17" y="22"/>
                      <a:pt x="14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5"/>
                      <a:pt x="13" y="14"/>
                      <a:pt x="14" y="14"/>
                    </a:cubicBezTo>
                    <a:cubicBezTo>
                      <a:pt x="15" y="12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428"/>
              <p:cNvSpPr>
                <a:spLocks noEditPoints="1"/>
              </p:cNvSpPr>
              <p:nvPr/>
            </p:nvSpPr>
            <p:spPr bwMode="auto">
              <a:xfrm>
                <a:off x="-4905375" y="353377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1 w 26"/>
                  <a:gd name="T5" fmla="*/ 11 h 24"/>
                  <a:gd name="T6" fmla="*/ 5 w 26"/>
                  <a:gd name="T7" fmla="*/ 3 h 24"/>
                  <a:gd name="T8" fmla="*/ 13 w 26"/>
                  <a:gd name="T9" fmla="*/ 0 h 24"/>
                  <a:gd name="T10" fmla="*/ 22 w 26"/>
                  <a:gd name="T11" fmla="*/ 4 h 24"/>
                  <a:gd name="T12" fmla="*/ 19 w 26"/>
                  <a:gd name="T13" fmla="*/ 21 h 24"/>
                  <a:gd name="T14" fmla="*/ 12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9 w 26"/>
                  <a:gd name="T21" fmla="*/ 12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5" y="22"/>
                      <a:pt x="3" y="19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6" y="9"/>
                      <a:pt x="25" y="17"/>
                      <a:pt x="19" y="21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5"/>
                      <a:pt x="14" y="15"/>
                    </a:cubicBezTo>
                    <a:cubicBezTo>
                      <a:pt x="16" y="13"/>
                      <a:pt x="17" y="11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9" name="Freeform 429"/>
              <p:cNvSpPr>
                <a:spLocks noEditPoints="1"/>
              </p:cNvSpPr>
              <p:nvPr/>
            </p:nvSpPr>
            <p:spPr bwMode="auto">
              <a:xfrm>
                <a:off x="-4924425" y="3509963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3 w 26"/>
                  <a:gd name="T3" fmla="*/ 18 h 23"/>
                  <a:gd name="T4" fmla="*/ 1 w 26"/>
                  <a:gd name="T5" fmla="*/ 10 h 23"/>
                  <a:gd name="T6" fmla="*/ 6 w 26"/>
                  <a:gd name="T7" fmla="*/ 2 h 23"/>
                  <a:gd name="T8" fmla="*/ 13 w 26"/>
                  <a:gd name="T9" fmla="*/ 0 h 23"/>
                  <a:gd name="T10" fmla="*/ 22 w 26"/>
                  <a:gd name="T11" fmla="*/ 4 h 23"/>
                  <a:gd name="T12" fmla="*/ 19 w 26"/>
                  <a:gd name="T13" fmla="*/ 20 h 23"/>
                  <a:gd name="T14" fmla="*/ 12 w 26"/>
                  <a:gd name="T15" fmla="*/ 23 h 23"/>
                  <a:gd name="T16" fmla="*/ 13 w 26"/>
                  <a:gd name="T17" fmla="*/ 8 h 23"/>
                  <a:gd name="T18" fmla="*/ 11 w 26"/>
                  <a:gd name="T19" fmla="*/ 9 h 23"/>
                  <a:gd name="T20" fmla="*/ 9 w 26"/>
                  <a:gd name="T21" fmla="*/ 11 h 23"/>
                  <a:gd name="T22" fmla="*/ 9 w 26"/>
                  <a:gd name="T23" fmla="*/ 14 h 23"/>
                  <a:gd name="T24" fmla="*/ 12 w 26"/>
                  <a:gd name="T25" fmla="*/ 15 h 23"/>
                  <a:gd name="T26" fmla="*/ 14 w 26"/>
                  <a:gd name="T27" fmla="*/ 14 h 23"/>
                  <a:gd name="T28" fmla="*/ 16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8" y="23"/>
                      <a:pt x="5" y="21"/>
                      <a:pt x="3" y="18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6" y="9"/>
                      <a:pt x="25" y="16"/>
                      <a:pt x="19" y="20"/>
                    </a:cubicBezTo>
                    <a:cubicBezTo>
                      <a:pt x="17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6" y="13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430"/>
              <p:cNvSpPr>
                <a:spLocks noEditPoints="1"/>
              </p:cNvSpPr>
              <p:nvPr/>
            </p:nvSpPr>
            <p:spPr bwMode="auto">
              <a:xfrm>
                <a:off x="-4941888" y="348456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0 w 25"/>
                  <a:gd name="T3" fmla="*/ 23 h 23"/>
                  <a:gd name="T4" fmla="*/ 2 w 25"/>
                  <a:gd name="T5" fmla="*/ 18 h 23"/>
                  <a:gd name="T6" fmla="*/ 1 w 25"/>
                  <a:gd name="T7" fmla="*/ 9 h 23"/>
                  <a:gd name="T8" fmla="*/ 6 w 25"/>
                  <a:gd name="T9" fmla="*/ 2 h 23"/>
                  <a:gd name="T10" fmla="*/ 13 w 25"/>
                  <a:gd name="T11" fmla="*/ 0 h 23"/>
                  <a:gd name="T12" fmla="*/ 23 w 25"/>
                  <a:gd name="T13" fmla="*/ 5 h 23"/>
                  <a:gd name="T14" fmla="*/ 24 w 25"/>
                  <a:gd name="T15" fmla="*/ 13 h 23"/>
                  <a:gd name="T16" fmla="*/ 19 w 25"/>
                  <a:gd name="T17" fmla="*/ 21 h 23"/>
                  <a:gd name="T18" fmla="*/ 12 w 25"/>
                  <a:gd name="T19" fmla="*/ 23 h 23"/>
                  <a:gd name="T20" fmla="*/ 13 w 25"/>
                  <a:gd name="T21" fmla="*/ 8 h 23"/>
                  <a:gd name="T22" fmla="*/ 11 w 25"/>
                  <a:gd name="T23" fmla="*/ 9 h 23"/>
                  <a:gd name="T24" fmla="*/ 9 w 25"/>
                  <a:gd name="T25" fmla="*/ 11 h 23"/>
                  <a:gd name="T26" fmla="*/ 9 w 25"/>
                  <a:gd name="T27" fmla="*/ 13 h 23"/>
                  <a:gd name="T28" fmla="*/ 11 w 25"/>
                  <a:gd name="T29" fmla="*/ 15 h 23"/>
                  <a:gd name="T30" fmla="*/ 14 w 25"/>
                  <a:gd name="T31" fmla="*/ 14 h 23"/>
                  <a:gd name="T32" fmla="*/ 16 w 25"/>
                  <a:gd name="T33" fmla="*/ 11 h 23"/>
                  <a:gd name="T34" fmla="*/ 16 w 25"/>
                  <a:gd name="T35" fmla="*/ 9 h 23"/>
                  <a:gd name="T36" fmla="*/ 13 w 25"/>
                  <a:gd name="T3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10" y="23"/>
                    </a:cubicBezTo>
                    <a:cubicBezTo>
                      <a:pt x="7" y="22"/>
                      <a:pt x="4" y="20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2"/>
                    </a:cubicBezTo>
                    <a:cubicBezTo>
                      <a:pt x="8" y="0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4" y="7"/>
                      <a:pt x="25" y="10"/>
                      <a:pt x="24" y="13"/>
                    </a:cubicBezTo>
                    <a:cubicBezTo>
                      <a:pt x="23" y="16"/>
                      <a:pt x="21" y="19"/>
                      <a:pt x="19" y="21"/>
                    </a:cubicBezTo>
                    <a:cubicBezTo>
                      <a:pt x="17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5"/>
                      <a:pt x="13" y="15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431"/>
              <p:cNvSpPr>
                <a:spLocks noEditPoints="1"/>
              </p:cNvSpPr>
              <p:nvPr/>
            </p:nvSpPr>
            <p:spPr bwMode="auto">
              <a:xfrm>
                <a:off x="-4959350" y="3455988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0 w 25"/>
                  <a:gd name="T3" fmla="*/ 23 h 23"/>
                  <a:gd name="T4" fmla="*/ 2 w 25"/>
                  <a:gd name="T5" fmla="*/ 18 h 23"/>
                  <a:gd name="T6" fmla="*/ 1 w 25"/>
                  <a:gd name="T7" fmla="*/ 9 h 23"/>
                  <a:gd name="T8" fmla="*/ 7 w 25"/>
                  <a:gd name="T9" fmla="*/ 2 h 23"/>
                  <a:gd name="T10" fmla="*/ 13 w 25"/>
                  <a:gd name="T11" fmla="*/ 0 h 23"/>
                  <a:gd name="T12" fmla="*/ 23 w 25"/>
                  <a:gd name="T13" fmla="*/ 6 h 23"/>
                  <a:gd name="T14" fmla="*/ 24 w 25"/>
                  <a:gd name="T15" fmla="*/ 15 h 23"/>
                  <a:gd name="T16" fmla="*/ 19 w 25"/>
                  <a:gd name="T17" fmla="*/ 22 h 23"/>
                  <a:gd name="T18" fmla="*/ 12 w 25"/>
                  <a:gd name="T19" fmla="*/ 23 h 23"/>
                  <a:gd name="T20" fmla="*/ 13 w 25"/>
                  <a:gd name="T21" fmla="*/ 8 h 23"/>
                  <a:gd name="T22" fmla="*/ 11 w 25"/>
                  <a:gd name="T23" fmla="*/ 9 h 23"/>
                  <a:gd name="T24" fmla="*/ 9 w 25"/>
                  <a:gd name="T25" fmla="*/ 12 h 23"/>
                  <a:gd name="T26" fmla="*/ 9 w 25"/>
                  <a:gd name="T27" fmla="*/ 14 h 23"/>
                  <a:gd name="T28" fmla="*/ 11 w 25"/>
                  <a:gd name="T29" fmla="*/ 15 h 23"/>
                  <a:gd name="T30" fmla="*/ 12 w 25"/>
                  <a:gd name="T31" fmla="*/ 15 h 23"/>
                  <a:gd name="T32" fmla="*/ 14 w 25"/>
                  <a:gd name="T33" fmla="*/ 15 h 23"/>
                  <a:gd name="T34" fmla="*/ 16 w 25"/>
                  <a:gd name="T35" fmla="*/ 12 h 23"/>
                  <a:gd name="T36" fmla="*/ 16 w 25"/>
                  <a:gd name="T37" fmla="*/ 10 h 23"/>
                  <a:gd name="T38" fmla="*/ 13 w 25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10" y="23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4"/>
                      <a:pt x="7" y="2"/>
                    </a:cubicBezTo>
                    <a:cubicBezTo>
                      <a:pt x="9" y="1"/>
                      <a:pt x="11" y="0"/>
                      <a:pt x="13" y="0"/>
                    </a:cubicBezTo>
                    <a:cubicBezTo>
                      <a:pt x="18" y="0"/>
                      <a:pt x="21" y="2"/>
                      <a:pt x="23" y="6"/>
                    </a:cubicBezTo>
                    <a:cubicBezTo>
                      <a:pt x="25" y="8"/>
                      <a:pt x="25" y="11"/>
                      <a:pt x="24" y="15"/>
                    </a:cubicBezTo>
                    <a:cubicBezTo>
                      <a:pt x="23" y="17"/>
                      <a:pt x="21" y="20"/>
                      <a:pt x="19" y="22"/>
                    </a:cubicBezTo>
                    <a:cubicBezTo>
                      <a:pt x="17" y="23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432"/>
              <p:cNvSpPr>
                <a:spLocks noEditPoints="1"/>
              </p:cNvSpPr>
              <p:nvPr/>
            </p:nvSpPr>
            <p:spPr bwMode="auto">
              <a:xfrm>
                <a:off x="-4973638" y="3430588"/>
                <a:ext cx="52388" cy="49213"/>
              </a:xfrm>
              <a:custGeom>
                <a:avLst/>
                <a:gdLst>
                  <a:gd name="T0" fmla="*/ 12 w 25"/>
                  <a:gd name="T1" fmla="*/ 23 h 23"/>
                  <a:gd name="T2" fmla="*/ 2 w 25"/>
                  <a:gd name="T3" fmla="*/ 17 h 23"/>
                  <a:gd name="T4" fmla="*/ 1 w 25"/>
                  <a:gd name="T5" fmla="*/ 8 h 23"/>
                  <a:gd name="T6" fmla="*/ 7 w 25"/>
                  <a:gd name="T7" fmla="*/ 1 h 23"/>
                  <a:gd name="T8" fmla="*/ 13 w 25"/>
                  <a:gd name="T9" fmla="*/ 0 h 23"/>
                  <a:gd name="T10" fmla="*/ 23 w 25"/>
                  <a:gd name="T11" fmla="*/ 6 h 23"/>
                  <a:gd name="T12" fmla="*/ 24 w 25"/>
                  <a:gd name="T13" fmla="*/ 14 h 23"/>
                  <a:gd name="T14" fmla="*/ 18 w 25"/>
                  <a:gd name="T15" fmla="*/ 21 h 23"/>
                  <a:gd name="T16" fmla="*/ 12 w 25"/>
                  <a:gd name="T17" fmla="*/ 23 h 23"/>
                  <a:gd name="T18" fmla="*/ 13 w 25"/>
                  <a:gd name="T19" fmla="*/ 8 h 23"/>
                  <a:gd name="T20" fmla="*/ 11 w 25"/>
                  <a:gd name="T21" fmla="*/ 8 h 23"/>
                  <a:gd name="T22" fmla="*/ 9 w 25"/>
                  <a:gd name="T23" fmla="*/ 11 h 23"/>
                  <a:gd name="T24" fmla="*/ 9 w 25"/>
                  <a:gd name="T25" fmla="*/ 13 h 23"/>
                  <a:gd name="T26" fmla="*/ 12 w 25"/>
                  <a:gd name="T27" fmla="*/ 15 h 23"/>
                  <a:gd name="T28" fmla="*/ 14 w 25"/>
                  <a:gd name="T29" fmla="*/ 14 h 23"/>
                  <a:gd name="T30" fmla="*/ 16 w 25"/>
                  <a:gd name="T31" fmla="*/ 12 h 23"/>
                  <a:gd name="T32" fmla="*/ 16 w 25"/>
                  <a:gd name="T33" fmla="*/ 9 h 23"/>
                  <a:gd name="T34" fmla="*/ 13 w 25"/>
                  <a:gd name="T3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7" y="23"/>
                      <a:pt x="4" y="20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5" y="2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8" y="0"/>
                      <a:pt x="22" y="2"/>
                      <a:pt x="23" y="6"/>
                    </a:cubicBezTo>
                    <a:cubicBezTo>
                      <a:pt x="25" y="8"/>
                      <a:pt x="25" y="11"/>
                      <a:pt x="24" y="14"/>
                    </a:cubicBezTo>
                    <a:cubicBezTo>
                      <a:pt x="23" y="17"/>
                      <a:pt x="21" y="20"/>
                      <a:pt x="18" y="21"/>
                    </a:cubicBezTo>
                    <a:cubicBezTo>
                      <a:pt x="16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3" y="15"/>
                      <a:pt x="13" y="14"/>
                      <a:pt x="14" y="14"/>
                    </a:cubicBezTo>
                    <a:cubicBezTo>
                      <a:pt x="15" y="13"/>
                      <a:pt x="16" y="13"/>
                      <a:pt x="16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433"/>
              <p:cNvSpPr>
                <a:spLocks noEditPoints="1"/>
              </p:cNvSpPr>
              <p:nvPr/>
            </p:nvSpPr>
            <p:spPr bwMode="auto">
              <a:xfrm>
                <a:off x="-4918075" y="357187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20 h 24"/>
                  <a:gd name="T4" fmla="*/ 1 w 26"/>
                  <a:gd name="T5" fmla="*/ 16 h 24"/>
                  <a:gd name="T6" fmla="*/ 0 w 26"/>
                  <a:gd name="T7" fmla="*/ 11 h 24"/>
                  <a:gd name="T8" fmla="*/ 5 w 26"/>
                  <a:gd name="T9" fmla="*/ 3 h 24"/>
                  <a:gd name="T10" fmla="*/ 14 w 26"/>
                  <a:gd name="T11" fmla="*/ 0 h 24"/>
                  <a:gd name="T12" fmla="*/ 18 w 26"/>
                  <a:gd name="T13" fmla="*/ 2 h 24"/>
                  <a:gd name="T14" fmla="*/ 22 w 26"/>
                  <a:gd name="T15" fmla="*/ 4 h 24"/>
                  <a:gd name="T16" fmla="*/ 20 w 26"/>
                  <a:gd name="T17" fmla="*/ 21 h 24"/>
                  <a:gd name="T18" fmla="*/ 12 w 26"/>
                  <a:gd name="T19" fmla="*/ 24 h 24"/>
                  <a:gd name="T20" fmla="*/ 13 w 26"/>
                  <a:gd name="T21" fmla="*/ 8 h 24"/>
                  <a:gd name="T22" fmla="*/ 10 w 26"/>
                  <a:gd name="T23" fmla="*/ 9 h 24"/>
                  <a:gd name="T24" fmla="*/ 8 w 26"/>
                  <a:gd name="T25" fmla="*/ 12 h 24"/>
                  <a:gd name="T26" fmla="*/ 8 w 26"/>
                  <a:gd name="T27" fmla="*/ 14 h 24"/>
                  <a:gd name="T28" fmla="*/ 9 w 26"/>
                  <a:gd name="T29" fmla="*/ 15 h 24"/>
                  <a:gd name="T30" fmla="*/ 15 w 26"/>
                  <a:gd name="T31" fmla="*/ 15 h 24"/>
                  <a:gd name="T32" fmla="*/ 15 w 26"/>
                  <a:gd name="T33" fmla="*/ 10 h 24"/>
                  <a:gd name="T34" fmla="*/ 14 w 26"/>
                  <a:gd name="T35" fmla="*/ 9 h 24"/>
                  <a:gd name="T36" fmla="*/ 13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2" y="19"/>
                      <a:pt x="1" y="17"/>
                      <a:pt x="1" y="16"/>
                    </a:cubicBezTo>
                    <a:cubicBezTo>
                      <a:pt x="0" y="14"/>
                      <a:pt x="0" y="13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0"/>
                    </a:cubicBezTo>
                    <a:cubicBezTo>
                      <a:pt x="15" y="1"/>
                      <a:pt x="16" y="1"/>
                      <a:pt x="18" y="2"/>
                    </a:cubicBezTo>
                    <a:cubicBezTo>
                      <a:pt x="19" y="2"/>
                      <a:pt x="21" y="3"/>
                      <a:pt x="22" y="4"/>
                    </a:cubicBezTo>
                    <a:cubicBezTo>
                      <a:pt x="26" y="9"/>
                      <a:pt x="25" y="17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9" y="14"/>
                      <a:pt x="9" y="14"/>
                      <a:pt x="9" y="15"/>
                    </a:cubicBezTo>
                    <a:cubicBezTo>
                      <a:pt x="10" y="16"/>
                      <a:pt x="13" y="16"/>
                      <a:pt x="15" y="15"/>
                    </a:cubicBezTo>
                    <a:cubicBezTo>
                      <a:pt x="16" y="14"/>
                      <a:pt x="17" y="11"/>
                      <a:pt x="15" y="10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4" y="9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434"/>
              <p:cNvSpPr>
                <a:spLocks noEditPoints="1"/>
              </p:cNvSpPr>
              <p:nvPr/>
            </p:nvSpPr>
            <p:spPr bwMode="auto">
              <a:xfrm>
                <a:off x="-4940300" y="3546475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20 h 24"/>
                  <a:gd name="T4" fmla="*/ 1 w 26"/>
                  <a:gd name="T5" fmla="*/ 11 h 24"/>
                  <a:gd name="T6" fmla="*/ 6 w 26"/>
                  <a:gd name="T7" fmla="*/ 3 h 24"/>
                  <a:gd name="T8" fmla="*/ 13 w 26"/>
                  <a:gd name="T9" fmla="*/ 0 h 24"/>
                  <a:gd name="T10" fmla="*/ 22 w 26"/>
                  <a:gd name="T11" fmla="*/ 5 h 24"/>
                  <a:gd name="T12" fmla="*/ 20 w 26"/>
                  <a:gd name="T13" fmla="*/ 21 h 24"/>
                  <a:gd name="T14" fmla="*/ 12 w 26"/>
                  <a:gd name="T15" fmla="*/ 24 h 24"/>
                  <a:gd name="T16" fmla="*/ 13 w 26"/>
                  <a:gd name="T17" fmla="*/ 9 h 24"/>
                  <a:gd name="T18" fmla="*/ 10 w 26"/>
                  <a:gd name="T19" fmla="*/ 9 h 24"/>
                  <a:gd name="T20" fmla="*/ 9 w 26"/>
                  <a:gd name="T21" fmla="*/ 12 h 24"/>
                  <a:gd name="T22" fmla="*/ 9 w 26"/>
                  <a:gd name="T23" fmla="*/ 15 h 24"/>
                  <a:gd name="T24" fmla="*/ 12 w 26"/>
                  <a:gd name="T25" fmla="*/ 16 h 24"/>
                  <a:gd name="T26" fmla="*/ 15 w 26"/>
                  <a:gd name="T27" fmla="*/ 15 h 24"/>
                  <a:gd name="T28" fmla="*/ 16 w 26"/>
                  <a:gd name="T29" fmla="*/ 10 h 24"/>
                  <a:gd name="T30" fmla="*/ 13 w 26"/>
                  <a:gd name="T3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6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5"/>
                    </a:cubicBezTo>
                    <a:cubicBezTo>
                      <a:pt x="26" y="10"/>
                      <a:pt x="25" y="17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7" y="14"/>
                      <a:pt x="17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435"/>
              <p:cNvSpPr>
                <a:spLocks noEditPoints="1"/>
              </p:cNvSpPr>
              <p:nvPr/>
            </p:nvSpPr>
            <p:spPr bwMode="auto">
              <a:xfrm>
                <a:off x="-4959350" y="352107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1 w 26"/>
                  <a:gd name="T5" fmla="*/ 10 h 24"/>
                  <a:gd name="T6" fmla="*/ 6 w 26"/>
                  <a:gd name="T7" fmla="*/ 2 h 24"/>
                  <a:gd name="T8" fmla="*/ 15 w 26"/>
                  <a:gd name="T9" fmla="*/ 0 h 24"/>
                  <a:gd name="T10" fmla="*/ 23 w 26"/>
                  <a:gd name="T11" fmla="*/ 5 h 24"/>
                  <a:gd name="T12" fmla="*/ 20 w 26"/>
                  <a:gd name="T13" fmla="*/ 21 h 24"/>
                  <a:gd name="T14" fmla="*/ 12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9 w 26"/>
                  <a:gd name="T21" fmla="*/ 12 h 24"/>
                  <a:gd name="T22" fmla="*/ 9 w 26"/>
                  <a:gd name="T23" fmla="*/ 14 h 24"/>
                  <a:gd name="T24" fmla="*/ 15 w 26"/>
                  <a:gd name="T25" fmla="*/ 15 h 24"/>
                  <a:gd name="T26" fmla="*/ 16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5" y="22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0"/>
                    </a:cubicBezTo>
                    <a:cubicBezTo>
                      <a:pt x="18" y="1"/>
                      <a:pt x="21" y="2"/>
                      <a:pt x="23" y="5"/>
                    </a:cubicBezTo>
                    <a:cubicBezTo>
                      <a:pt x="26" y="10"/>
                      <a:pt x="25" y="17"/>
                      <a:pt x="20" y="21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10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6"/>
                      <a:pt x="13" y="16"/>
                      <a:pt x="15" y="15"/>
                    </a:cubicBezTo>
                    <a:cubicBezTo>
                      <a:pt x="17" y="14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436"/>
              <p:cNvSpPr>
                <a:spLocks noEditPoints="1"/>
              </p:cNvSpPr>
              <p:nvPr/>
            </p:nvSpPr>
            <p:spPr bwMode="auto">
              <a:xfrm>
                <a:off x="-4976813" y="3492500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9 h 24"/>
                  <a:gd name="T4" fmla="*/ 0 w 26"/>
                  <a:gd name="T5" fmla="*/ 10 h 24"/>
                  <a:gd name="T6" fmla="*/ 6 w 26"/>
                  <a:gd name="T7" fmla="*/ 2 h 24"/>
                  <a:gd name="T8" fmla="*/ 15 w 26"/>
                  <a:gd name="T9" fmla="*/ 1 h 24"/>
                  <a:gd name="T10" fmla="*/ 22 w 26"/>
                  <a:gd name="T11" fmla="*/ 6 h 24"/>
                  <a:gd name="T12" fmla="*/ 19 w 26"/>
                  <a:gd name="T13" fmla="*/ 22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9 h 24"/>
                  <a:gd name="T20" fmla="*/ 8 w 26"/>
                  <a:gd name="T21" fmla="*/ 12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10 h 24"/>
                  <a:gd name="T30" fmla="*/ 13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1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6" y="11"/>
                      <a:pt x="24" y="18"/>
                      <a:pt x="19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437"/>
              <p:cNvSpPr>
                <a:spLocks noEditPoints="1"/>
              </p:cNvSpPr>
              <p:nvPr/>
            </p:nvSpPr>
            <p:spPr bwMode="auto">
              <a:xfrm>
                <a:off x="-4994275" y="3465513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8 h 24"/>
                  <a:gd name="T4" fmla="*/ 1 w 26"/>
                  <a:gd name="T5" fmla="*/ 9 h 24"/>
                  <a:gd name="T6" fmla="*/ 7 w 26"/>
                  <a:gd name="T7" fmla="*/ 2 h 24"/>
                  <a:gd name="T8" fmla="*/ 16 w 26"/>
                  <a:gd name="T9" fmla="*/ 1 h 24"/>
                  <a:gd name="T10" fmla="*/ 23 w 26"/>
                  <a:gd name="T11" fmla="*/ 6 h 24"/>
                  <a:gd name="T12" fmla="*/ 18 w 26"/>
                  <a:gd name="T13" fmla="*/ 22 h 24"/>
                  <a:gd name="T14" fmla="*/ 12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8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9" y="0"/>
                      <a:pt x="13" y="0"/>
                      <a:pt x="16" y="1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6" y="11"/>
                      <a:pt x="24" y="19"/>
                      <a:pt x="18" y="22"/>
                    </a:cubicBezTo>
                    <a:cubicBezTo>
                      <a:pt x="16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Freeform 438"/>
              <p:cNvSpPr>
                <a:spLocks noEditPoints="1"/>
              </p:cNvSpPr>
              <p:nvPr/>
            </p:nvSpPr>
            <p:spPr bwMode="auto">
              <a:xfrm>
                <a:off x="-4957763" y="3581400"/>
                <a:ext cx="57150" cy="52388"/>
              </a:xfrm>
              <a:custGeom>
                <a:avLst/>
                <a:gdLst>
                  <a:gd name="T0" fmla="*/ 13 w 26"/>
                  <a:gd name="T1" fmla="*/ 25 h 25"/>
                  <a:gd name="T2" fmla="*/ 3 w 26"/>
                  <a:gd name="T3" fmla="*/ 20 h 25"/>
                  <a:gd name="T4" fmla="*/ 1 w 26"/>
                  <a:gd name="T5" fmla="*/ 11 h 25"/>
                  <a:gd name="T6" fmla="*/ 5 w 26"/>
                  <a:gd name="T7" fmla="*/ 3 h 25"/>
                  <a:gd name="T8" fmla="*/ 13 w 26"/>
                  <a:gd name="T9" fmla="*/ 0 h 25"/>
                  <a:gd name="T10" fmla="*/ 22 w 26"/>
                  <a:gd name="T11" fmla="*/ 5 h 25"/>
                  <a:gd name="T12" fmla="*/ 21 w 26"/>
                  <a:gd name="T13" fmla="*/ 22 h 25"/>
                  <a:gd name="T14" fmla="*/ 13 w 26"/>
                  <a:gd name="T15" fmla="*/ 25 h 25"/>
                  <a:gd name="T16" fmla="*/ 13 w 26"/>
                  <a:gd name="T17" fmla="*/ 8 h 25"/>
                  <a:gd name="T18" fmla="*/ 10 w 26"/>
                  <a:gd name="T19" fmla="*/ 9 h 25"/>
                  <a:gd name="T20" fmla="*/ 9 w 26"/>
                  <a:gd name="T21" fmla="*/ 12 h 25"/>
                  <a:gd name="T22" fmla="*/ 10 w 26"/>
                  <a:gd name="T23" fmla="*/ 15 h 25"/>
                  <a:gd name="T24" fmla="*/ 13 w 26"/>
                  <a:gd name="T25" fmla="*/ 17 h 25"/>
                  <a:gd name="T26" fmla="*/ 15 w 26"/>
                  <a:gd name="T27" fmla="*/ 16 h 25"/>
                  <a:gd name="T28" fmla="*/ 16 w 26"/>
                  <a:gd name="T29" fmla="*/ 10 h 25"/>
                  <a:gd name="T30" fmla="*/ 13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9" y="25"/>
                      <a:pt x="6" y="23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5"/>
                    </a:cubicBezTo>
                    <a:cubicBezTo>
                      <a:pt x="26" y="10"/>
                      <a:pt x="25" y="18"/>
                      <a:pt x="21" y="22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5" y="16"/>
                    </a:cubicBezTo>
                    <a:cubicBezTo>
                      <a:pt x="17" y="14"/>
                      <a:pt x="17" y="12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439"/>
              <p:cNvSpPr>
                <a:spLocks noEditPoints="1"/>
              </p:cNvSpPr>
              <p:nvPr/>
            </p:nvSpPr>
            <p:spPr bwMode="auto">
              <a:xfrm>
                <a:off x="-4976813" y="3554413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9 h 24"/>
                  <a:gd name="T4" fmla="*/ 0 w 26"/>
                  <a:gd name="T5" fmla="*/ 10 h 24"/>
                  <a:gd name="T6" fmla="*/ 5 w 26"/>
                  <a:gd name="T7" fmla="*/ 2 h 24"/>
                  <a:gd name="T8" fmla="*/ 12 w 26"/>
                  <a:gd name="T9" fmla="*/ 0 h 24"/>
                  <a:gd name="T10" fmla="*/ 22 w 26"/>
                  <a:gd name="T11" fmla="*/ 5 h 24"/>
                  <a:gd name="T12" fmla="*/ 19 w 26"/>
                  <a:gd name="T13" fmla="*/ 21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2" y="4"/>
                      <a:pt x="5" y="2"/>
                    </a:cubicBezTo>
                    <a:cubicBezTo>
                      <a:pt x="7" y="0"/>
                      <a:pt x="10" y="0"/>
                      <a:pt x="12" y="0"/>
                    </a:cubicBezTo>
                    <a:cubicBezTo>
                      <a:pt x="16" y="0"/>
                      <a:pt x="20" y="1"/>
                      <a:pt x="22" y="5"/>
                    </a:cubicBezTo>
                    <a:cubicBezTo>
                      <a:pt x="26" y="10"/>
                      <a:pt x="24" y="17"/>
                      <a:pt x="19" y="21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6" y="14"/>
                      <a:pt x="17" y="11"/>
                      <a:pt x="15" y="9"/>
                    </a:cubicBezTo>
                    <a:cubicBezTo>
                      <a:pt x="15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0" name="Freeform 440"/>
              <p:cNvSpPr>
                <a:spLocks noEditPoints="1"/>
              </p:cNvSpPr>
              <p:nvPr/>
            </p:nvSpPr>
            <p:spPr bwMode="auto">
              <a:xfrm>
                <a:off x="-4997450" y="3524250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11 w 25"/>
                  <a:gd name="T3" fmla="*/ 24 h 25"/>
                  <a:gd name="T4" fmla="*/ 6 w 25"/>
                  <a:gd name="T5" fmla="*/ 23 h 25"/>
                  <a:gd name="T6" fmla="*/ 6 w 25"/>
                  <a:gd name="T7" fmla="*/ 23 h 25"/>
                  <a:gd name="T8" fmla="*/ 3 w 25"/>
                  <a:gd name="T9" fmla="*/ 19 h 25"/>
                  <a:gd name="T10" fmla="*/ 1 w 25"/>
                  <a:gd name="T11" fmla="*/ 10 h 25"/>
                  <a:gd name="T12" fmla="*/ 6 w 25"/>
                  <a:gd name="T13" fmla="*/ 2 h 25"/>
                  <a:gd name="T14" fmla="*/ 13 w 25"/>
                  <a:gd name="T15" fmla="*/ 0 h 25"/>
                  <a:gd name="T16" fmla="*/ 23 w 25"/>
                  <a:gd name="T17" fmla="*/ 6 h 25"/>
                  <a:gd name="T18" fmla="*/ 25 w 25"/>
                  <a:gd name="T19" fmla="*/ 10 h 25"/>
                  <a:gd name="T20" fmla="*/ 25 w 25"/>
                  <a:gd name="T21" fmla="*/ 15 h 25"/>
                  <a:gd name="T22" fmla="*/ 20 w 25"/>
                  <a:gd name="T23" fmla="*/ 22 h 25"/>
                  <a:gd name="T24" fmla="*/ 13 w 25"/>
                  <a:gd name="T25" fmla="*/ 25 h 25"/>
                  <a:gd name="T26" fmla="*/ 11 w 25"/>
                  <a:gd name="T27" fmla="*/ 16 h 25"/>
                  <a:gd name="T28" fmla="*/ 12 w 25"/>
                  <a:gd name="T29" fmla="*/ 16 h 25"/>
                  <a:gd name="T30" fmla="*/ 15 w 25"/>
                  <a:gd name="T31" fmla="*/ 16 h 25"/>
                  <a:gd name="T32" fmla="*/ 17 w 25"/>
                  <a:gd name="T33" fmla="*/ 13 h 25"/>
                  <a:gd name="T34" fmla="*/ 17 w 25"/>
                  <a:gd name="T35" fmla="*/ 12 h 25"/>
                  <a:gd name="T36" fmla="*/ 17 w 25"/>
                  <a:gd name="T37" fmla="*/ 12 h 25"/>
                  <a:gd name="T38" fmla="*/ 16 w 25"/>
                  <a:gd name="T39" fmla="*/ 10 h 25"/>
                  <a:gd name="T40" fmla="*/ 13 w 25"/>
                  <a:gd name="T41" fmla="*/ 8 h 25"/>
                  <a:gd name="T42" fmla="*/ 11 w 25"/>
                  <a:gd name="T43" fmla="*/ 9 h 25"/>
                  <a:gd name="T44" fmla="*/ 9 w 25"/>
                  <a:gd name="T45" fmla="*/ 12 h 25"/>
                  <a:gd name="T46" fmla="*/ 9 w 25"/>
                  <a:gd name="T47" fmla="*/ 15 h 25"/>
                  <a:gd name="T48" fmla="*/ 11 w 25"/>
                  <a:gd name="T49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2" y="25"/>
                      <a:pt x="11" y="25"/>
                      <a:pt x="11" y="24"/>
                    </a:cubicBezTo>
                    <a:cubicBezTo>
                      <a:pt x="9" y="24"/>
                      <a:pt x="8" y="24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5" y="22"/>
                      <a:pt x="4" y="21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4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4" y="7"/>
                      <a:pt x="24" y="9"/>
                      <a:pt x="25" y="10"/>
                    </a:cubicBezTo>
                    <a:cubicBezTo>
                      <a:pt x="25" y="12"/>
                      <a:pt x="25" y="13"/>
                      <a:pt x="25" y="15"/>
                    </a:cubicBezTo>
                    <a:cubicBezTo>
                      <a:pt x="24" y="18"/>
                      <a:pt x="22" y="21"/>
                      <a:pt x="20" y="22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1" y="16"/>
                    </a:move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7"/>
                      <a:pt x="14" y="16"/>
                      <a:pt x="15" y="16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ubicBezTo>
                      <a:pt x="12" y="8"/>
                      <a:pt x="11" y="9"/>
                      <a:pt x="11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1" name="Freeform 441"/>
              <p:cNvSpPr>
                <a:spLocks noEditPoints="1"/>
              </p:cNvSpPr>
              <p:nvPr/>
            </p:nvSpPr>
            <p:spPr bwMode="auto">
              <a:xfrm>
                <a:off x="-5014913" y="34972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6 w 25"/>
                  <a:gd name="T9" fmla="*/ 1 h 24"/>
                  <a:gd name="T10" fmla="*/ 12 w 25"/>
                  <a:gd name="T11" fmla="*/ 0 h 24"/>
                  <a:gd name="T12" fmla="*/ 23 w 25"/>
                  <a:gd name="T13" fmla="*/ 6 h 24"/>
                  <a:gd name="T14" fmla="*/ 24 w 25"/>
                  <a:gd name="T15" fmla="*/ 15 h 24"/>
                  <a:gd name="T16" fmla="*/ 19 w 25"/>
                  <a:gd name="T17" fmla="*/ 22 h 24"/>
                  <a:gd name="T18" fmla="*/ 12 w 25"/>
                  <a:gd name="T19" fmla="*/ 24 h 24"/>
                  <a:gd name="T20" fmla="*/ 12 w 25"/>
                  <a:gd name="T21" fmla="*/ 8 h 24"/>
                  <a:gd name="T22" fmla="*/ 10 w 25"/>
                  <a:gd name="T23" fmla="*/ 8 h 24"/>
                  <a:gd name="T24" fmla="*/ 8 w 25"/>
                  <a:gd name="T25" fmla="*/ 11 h 24"/>
                  <a:gd name="T26" fmla="*/ 9 w 25"/>
                  <a:gd name="T27" fmla="*/ 14 h 24"/>
                  <a:gd name="T28" fmla="*/ 11 w 25"/>
                  <a:gd name="T29" fmla="*/ 16 h 24"/>
                  <a:gd name="T30" fmla="*/ 14 w 25"/>
                  <a:gd name="T31" fmla="*/ 15 h 24"/>
                  <a:gd name="T32" fmla="*/ 16 w 25"/>
                  <a:gd name="T33" fmla="*/ 13 h 24"/>
                  <a:gd name="T34" fmla="*/ 16 w 25"/>
                  <a:gd name="T35" fmla="*/ 10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3" y="18"/>
                      <a:pt x="21" y="20"/>
                      <a:pt x="19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Freeform 442"/>
              <p:cNvSpPr>
                <a:spLocks noEditPoints="1"/>
              </p:cNvSpPr>
              <p:nvPr/>
            </p:nvSpPr>
            <p:spPr bwMode="auto">
              <a:xfrm>
                <a:off x="-4995863" y="3589338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3 w 27"/>
                  <a:gd name="T3" fmla="*/ 19 h 24"/>
                  <a:gd name="T4" fmla="*/ 1 w 27"/>
                  <a:gd name="T5" fmla="*/ 10 h 24"/>
                  <a:gd name="T6" fmla="*/ 6 w 27"/>
                  <a:gd name="T7" fmla="*/ 2 h 24"/>
                  <a:gd name="T8" fmla="*/ 13 w 27"/>
                  <a:gd name="T9" fmla="*/ 0 h 24"/>
                  <a:gd name="T10" fmla="*/ 23 w 27"/>
                  <a:gd name="T11" fmla="*/ 4 h 24"/>
                  <a:gd name="T12" fmla="*/ 21 w 27"/>
                  <a:gd name="T13" fmla="*/ 22 h 24"/>
                  <a:gd name="T14" fmla="*/ 13 w 27"/>
                  <a:gd name="T15" fmla="*/ 24 h 24"/>
                  <a:gd name="T16" fmla="*/ 13 w 27"/>
                  <a:gd name="T17" fmla="*/ 8 h 24"/>
                  <a:gd name="T18" fmla="*/ 10 w 27"/>
                  <a:gd name="T19" fmla="*/ 9 h 24"/>
                  <a:gd name="T20" fmla="*/ 9 w 27"/>
                  <a:gd name="T21" fmla="*/ 11 h 24"/>
                  <a:gd name="T22" fmla="*/ 10 w 27"/>
                  <a:gd name="T23" fmla="*/ 14 h 24"/>
                  <a:gd name="T24" fmla="*/ 13 w 27"/>
                  <a:gd name="T25" fmla="*/ 16 h 24"/>
                  <a:gd name="T26" fmla="*/ 16 w 27"/>
                  <a:gd name="T27" fmla="*/ 15 h 24"/>
                  <a:gd name="T28" fmla="*/ 16 w 27"/>
                  <a:gd name="T29" fmla="*/ 10 h 24"/>
                  <a:gd name="T30" fmla="*/ 13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9" y="24"/>
                      <a:pt x="6" y="23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6" y="0"/>
                      <a:pt x="20" y="1"/>
                      <a:pt x="23" y="4"/>
                    </a:cubicBezTo>
                    <a:cubicBezTo>
                      <a:pt x="27" y="10"/>
                      <a:pt x="26" y="18"/>
                      <a:pt x="21" y="22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8" y="11"/>
                      <a:pt x="16" y="10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3" name="Freeform 443"/>
              <p:cNvSpPr>
                <a:spLocks noEditPoints="1"/>
              </p:cNvSpPr>
              <p:nvPr/>
            </p:nvSpPr>
            <p:spPr bwMode="auto">
              <a:xfrm>
                <a:off x="-5070475" y="3571875"/>
                <a:ext cx="80963" cy="84138"/>
              </a:xfrm>
              <a:custGeom>
                <a:avLst/>
                <a:gdLst>
                  <a:gd name="T0" fmla="*/ 21 w 38"/>
                  <a:gd name="T1" fmla="*/ 39 h 39"/>
                  <a:gd name="T2" fmla="*/ 17 w 38"/>
                  <a:gd name="T3" fmla="*/ 39 h 39"/>
                  <a:gd name="T4" fmla="*/ 4 w 38"/>
                  <a:gd name="T5" fmla="*/ 30 h 39"/>
                  <a:gd name="T6" fmla="*/ 1 w 38"/>
                  <a:gd name="T7" fmla="*/ 23 h 39"/>
                  <a:gd name="T8" fmla="*/ 1 w 38"/>
                  <a:gd name="T9" fmla="*/ 15 h 39"/>
                  <a:gd name="T10" fmla="*/ 8 w 38"/>
                  <a:gd name="T11" fmla="*/ 3 h 39"/>
                  <a:gd name="T12" fmla="*/ 22 w 38"/>
                  <a:gd name="T13" fmla="*/ 1 h 39"/>
                  <a:gd name="T14" fmla="*/ 29 w 38"/>
                  <a:gd name="T15" fmla="*/ 4 h 39"/>
                  <a:gd name="T16" fmla="*/ 34 w 38"/>
                  <a:gd name="T17" fmla="*/ 9 h 39"/>
                  <a:gd name="T18" fmla="*/ 38 w 38"/>
                  <a:gd name="T19" fmla="*/ 23 h 39"/>
                  <a:gd name="T20" fmla="*/ 31 w 38"/>
                  <a:gd name="T21" fmla="*/ 35 h 39"/>
                  <a:gd name="T22" fmla="*/ 21 w 38"/>
                  <a:gd name="T23" fmla="*/ 39 h 39"/>
                  <a:gd name="T24" fmla="*/ 18 w 38"/>
                  <a:gd name="T25" fmla="*/ 8 h 39"/>
                  <a:gd name="T26" fmla="*/ 13 w 38"/>
                  <a:gd name="T27" fmla="*/ 10 h 39"/>
                  <a:gd name="T28" fmla="*/ 9 w 38"/>
                  <a:gd name="T29" fmla="*/ 16 h 39"/>
                  <a:gd name="T30" fmla="*/ 9 w 38"/>
                  <a:gd name="T31" fmla="*/ 21 h 39"/>
                  <a:gd name="T32" fmla="*/ 11 w 38"/>
                  <a:gd name="T33" fmla="*/ 25 h 39"/>
                  <a:gd name="T34" fmla="*/ 18 w 38"/>
                  <a:gd name="T35" fmla="*/ 31 h 39"/>
                  <a:gd name="T36" fmla="*/ 26 w 38"/>
                  <a:gd name="T37" fmla="*/ 29 h 39"/>
                  <a:gd name="T38" fmla="*/ 30 w 38"/>
                  <a:gd name="T39" fmla="*/ 22 h 39"/>
                  <a:gd name="T40" fmla="*/ 28 w 38"/>
                  <a:gd name="T41" fmla="*/ 14 h 39"/>
                  <a:gd name="T42" fmla="*/ 24 w 38"/>
                  <a:gd name="T43" fmla="*/ 10 h 39"/>
                  <a:gd name="T44" fmla="*/ 20 w 38"/>
                  <a:gd name="T45" fmla="*/ 9 h 39"/>
                  <a:gd name="T46" fmla="*/ 18 w 38"/>
                  <a:gd name="T47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8" h="39">
                    <a:moveTo>
                      <a:pt x="21" y="39"/>
                    </a:moveTo>
                    <a:cubicBezTo>
                      <a:pt x="19" y="39"/>
                      <a:pt x="18" y="39"/>
                      <a:pt x="17" y="39"/>
                    </a:cubicBezTo>
                    <a:cubicBezTo>
                      <a:pt x="12" y="37"/>
                      <a:pt x="7" y="34"/>
                      <a:pt x="4" y="30"/>
                    </a:cubicBezTo>
                    <a:cubicBezTo>
                      <a:pt x="3" y="28"/>
                      <a:pt x="1" y="25"/>
                      <a:pt x="1" y="23"/>
                    </a:cubicBezTo>
                    <a:cubicBezTo>
                      <a:pt x="0" y="20"/>
                      <a:pt x="0" y="18"/>
                      <a:pt x="1" y="15"/>
                    </a:cubicBezTo>
                    <a:cubicBezTo>
                      <a:pt x="1" y="10"/>
                      <a:pt x="4" y="6"/>
                      <a:pt x="8" y="3"/>
                    </a:cubicBezTo>
                    <a:cubicBezTo>
                      <a:pt x="12" y="0"/>
                      <a:pt x="18" y="0"/>
                      <a:pt x="22" y="1"/>
                    </a:cubicBezTo>
                    <a:cubicBezTo>
                      <a:pt x="25" y="1"/>
                      <a:pt x="27" y="2"/>
                      <a:pt x="29" y="4"/>
                    </a:cubicBezTo>
                    <a:cubicBezTo>
                      <a:pt x="31" y="5"/>
                      <a:pt x="33" y="7"/>
                      <a:pt x="34" y="9"/>
                    </a:cubicBezTo>
                    <a:cubicBezTo>
                      <a:pt x="37" y="13"/>
                      <a:pt x="38" y="18"/>
                      <a:pt x="38" y="23"/>
                    </a:cubicBezTo>
                    <a:cubicBezTo>
                      <a:pt x="37" y="28"/>
                      <a:pt x="35" y="33"/>
                      <a:pt x="31" y="35"/>
                    </a:cubicBezTo>
                    <a:cubicBezTo>
                      <a:pt x="28" y="38"/>
                      <a:pt x="24" y="39"/>
                      <a:pt x="21" y="39"/>
                    </a:cubicBezTo>
                    <a:close/>
                    <a:moveTo>
                      <a:pt x="18" y="8"/>
                    </a:moveTo>
                    <a:cubicBezTo>
                      <a:pt x="16" y="8"/>
                      <a:pt x="14" y="9"/>
                      <a:pt x="13" y="10"/>
                    </a:cubicBezTo>
                    <a:cubicBezTo>
                      <a:pt x="10" y="11"/>
                      <a:pt x="9" y="14"/>
                      <a:pt x="9" y="16"/>
                    </a:cubicBezTo>
                    <a:cubicBezTo>
                      <a:pt x="8" y="18"/>
                      <a:pt x="8" y="19"/>
                      <a:pt x="9" y="21"/>
                    </a:cubicBezTo>
                    <a:cubicBezTo>
                      <a:pt x="9" y="22"/>
                      <a:pt x="10" y="24"/>
                      <a:pt x="11" y="25"/>
                    </a:cubicBezTo>
                    <a:cubicBezTo>
                      <a:pt x="13" y="28"/>
                      <a:pt x="16" y="30"/>
                      <a:pt x="18" y="31"/>
                    </a:cubicBezTo>
                    <a:cubicBezTo>
                      <a:pt x="21" y="31"/>
                      <a:pt x="24" y="31"/>
                      <a:pt x="26" y="29"/>
                    </a:cubicBezTo>
                    <a:cubicBezTo>
                      <a:pt x="28" y="27"/>
                      <a:pt x="29" y="25"/>
                      <a:pt x="30" y="22"/>
                    </a:cubicBezTo>
                    <a:cubicBezTo>
                      <a:pt x="30" y="19"/>
                      <a:pt x="29" y="16"/>
                      <a:pt x="28" y="14"/>
                    </a:cubicBezTo>
                    <a:cubicBezTo>
                      <a:pt x="27" y="12"/>
                      <a:pt x="26" y="11"/>
                      <a:pt x="24" y="10"/>
                    </a:cubicBezTo>
                    <a:cubicBezTo>
                      <a:pt x="23" y="10"/>
                      <a:pt x="22" y="9"/>
                      <a:pt x="20" y="9"/>
                    </a:cubicBezTo>
                    <a:cubicBezTo>
                      <a:pt x="20" y="8"/>
                      <a:pt x="19" y="8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4" name="Freeform 444"/>
              <p:cNvSpPr>
                <a:spLocks noEditPoints="1"/>
              </p:cNvSpPr>
              <p:nvPr/>
            </p:nvSpPr>
            <p:spPr bwMode="auto">
              <a:xfrm>
                <a:off x="-5018088" y="3559175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3 w 27"/>
                  <a:gd name="T3" fmla="*/ 19 h 25"/>
                  <a:gd name="T4" fmla="*/ 1 w 27"/>
                  <a:gd name="T5" fmla="*/ 10 h 25"/>
                  <a:gd name="T6" fmla="*/ 6 w 27"/>
                  <a:gd name="T7" fmla="*/ 2 h 25"/>
                  <a:gd name="T8" fmla="*/ 15 w 27"/>
                  <a:gd name="T9" fmla="*/ 0 h 25"/>
                  <a:gd name="T10" fmla="*/ 23 w 27"/>
                  <a:gd name="T11" fmla="*/ 5 h 25"/>
                  <a:gd name="T12" fmla="*/ 20 w 27"/>
                  <a:gd name="T13" fmla="*/ 23 h 25"/>
                  <a:gd name="T14" fmla="*/ 13 w 27"/>
                  <a:gd name="T15" fmla="*/ 25 h 25"/>
                  <a:gd name="T16" fmla="*/ 13 w 27"/>
                  <a:gd name="T17" fmla="*/ 8 h 25"/>
                  <a:gd name="T18" fmla="*/ 11 w 27"/>
                  <a:gd name="T19" fmla="*/ 9 h 25"/>
                  <a:gd name="T20" fmla="*/ 9 w 27"/>
                  <a:gd name="T21" fmla="*/ 11 h 25"/>
                  <a:gd name="T22" fmla="*/ 10 w 27"/>
                  <a:gd name="T23" fmla="*/ 15 h 25"/>
                  <a:gd name="T24" fmla="*/ 13 w 27"/>
                  <a:gd name="T25" fmla="*/ 17 h 25"/>
                  <a:gd name="T26" fmla="*/ 16 w 27"/>
                  <a:gd name="T27" fmla="*/ 16 h 25"/>
                  <a:gd name="T28" fmla="*/ 16 w 27"/>
                  <a:gd name="T29" fmla="*/ 10 h 25"/>
                  <a:gd name="T30" fmla="*/ 14 w 27"/>
                  <a:gd name="T31" fmla="*/ 8 h 25"/>
                  <a:gd name="T32" fmla="*/ 13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9" y="25"/>
                      <a:pt x="6" y="23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0"/>
                    </a:cubicBezTo>
                    <a:cubicBezTo>
                      <a:pt x="18" y="1"/>
                      <a:pt x="21" y="3"/>
                      <a:pt x="23" y="5"/>
                    </a:cubicBezTo>
                    <a:cubicBezTo>
                      <a:pt x="27" y="11"/>
                      <a:pt x="26" y="19"/>
                      <a:pt x="20" y="23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10" y="15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6"/>
                    </a:cubicBezTo>
                    <a:cubicBezTo>
                      <a:pt x="17" y="15"/>
                      <a:pt x="18" y="12"/>
                      <a:pt x="16" y="10"/>
                    </a:cubicBezTo>
                    <a:cubicBezTo>
                      <a:pt x="16" y="9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" name="Freeform 445"/>
              <p:cNvSpPr>
                <a:spLocks noEditPoints="1"/>
              </p:cNvSpPr>
              <p:nvPr/>
            </p:nvSpPr>
            <p:spPr bwMode="auto">
              <a:xfrm>
                <a:off x="-5037138" y="3529013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3 w 27"/>
                  <a:gd name="T3" fmla="*/ 19 h 25"/>
                  <a:gd name="T4" fmla="*/ 1 w 27"/>
                  <a:gd name="T5" fmla="*/ 10 h 25"/>
                  <a:gd name="T6" fmla="*/ 6 w 27"/>
                  <a:gd name="T7" fmla="*/ 2 h 25"/>
                  <a:gd name="T8" fmla="*/ 16 w 27"/>
                  <a:gd name="T9" fmla="*/ 0 h 25"/>
                  <a:gd name="T10" fmla="*/ 23 w 27"/>
                  <a:gd name="T11" fmla="*/ 6 h 25"/>
                  <a:gd name="T12" fmla="*/ 20 w 27"/>
                  <a:gd name="T13" fmla="*/ 23 h 25"/>
                  <a:gd name="T14" fmla="*/ 13 w 27"/>
                  <a:gd name="T15" fmla="*/ 25 h 25"/>
                  <a:gd name="T16" fmla="*/ 12 w 27"/>
                  <a:gd name="T17" fmla="*/ 8 h 25"/>
                  <a:gd name="T18" fmla="*/ 10 w 27"/>
                  <a:gd name="T19" fmla="*/ 9 h 25"/>
                  <a:gd name="T20" fmla="*/ 9 w 27"/>
                  <a:gd name="T21" fmla="*/ 11 h 25"/>
                  <a:gd name="T22" fmla="*/ 9 w 27"/>
                  <a:gd name="T23" fmla="*/ 15 h 25"/>
                  <a:gd name="T24" fmla="*/ 13 w 27"/>
                  <a:gd name="T25" fmla="*/ 17 h 25"/>
                  <a:gd name="T26" fmla="*/ 15 w 27"/>
                  <a:gd name="T27" fmla="*/ 16 h 25"/>
                  <a:gd name="T28" fmla="*/ 16 w 27"/>
                  <a:gd name="T29" fmla="*/ 10 h 25"/>
                  <a:gd name="T30" fmla="*/ 14 w 27"/>
                  <a:gd name="T31" fmla="*/ 8 h 25"/>
                  <a:gd name="T32" fmla="*/ 12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9" y="25"/>
                      <a:pt x="5" y="23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6"/>
                      <a:pt x="3" y="3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7" y="12"/>
                      <a:pt x="25" y="19"/>
                      <a:pt x="20" y="23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9" y="13"/>
                      <a:pt x="9" y="15"/>
                    </a:cubicBezTo>
                    <a:cubicBezTo>
                      <a:pt x="10" y="16"/>
                      <a:pt x="12" y="17"/>
                      <a:pt x="13" y="17"/>
                    </a:cubicBezTo>
                    <a:cubicBezTo>
                      <a:pt x="14" y="17"/>
                      <a:pt x="14" y="16"/>
                      <a:pt x="15" y="16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6" name="Freeform 446"/>
              <p:cNvSpPr>
                <a:spLocks noEditPoints="1"/>
              </p:cNvSpPr>
              <p:nvPr/>
            </p:nvSpPr>
            <p:spPr bwMode="auto">
              <a:xfrm>
                <a:off x="-4994275" y="3387725"/>
                <a:ext cx="57150" cy="49213"/>
              </a:xfrm>
              <a:custGeom>
                <a:avLst/>
                <a:gdLst>
                  <a:gd name="T0" fmla="*/ 11 w 26"/>
                  <a:gd name="T1" fmla="*/ 23 h 23"/>
                  <a:gd name="T2" fmla="*/ 1 w 26"/>
                  <a:gd name="T3" fmla="*/ 16 h 23"/>
                  <a:gd name="T4" fmla="*/ 1 w 26"/>
                  <a:gd name="T5" fmla="*/ 7 h 23"/>
                  <a:gd name="T6" fmla="*/ 8 w 26"/>
                  <a:gd name="T7" fmla="*/ 1 h 23"/>
                  <a:gd name="T8" fmla="*/ 17 w 26"/>
                  <a:gd name="T9" fmla="*/ 1 h 23"/>
                  <a:gd name="T10" fmla="*/ 23 w 26"/>
                  <a:gd name="T11" fmla="*/ 7 h 23"/>
                  <a:gd name="T12" fmla="*/ 17 w 26"/>
                  <a:gd name="T13" fmla="*/ 22 h 23"/>
                  <a:gd name="T14" fmla="*/ 11 w 26"/>
                  <a:gd name="T15" fmla="*/ 23 h 23"/>
                  <a:gd name="T16" fmla="*/ 13 w 26"/>
                  <a:gd name="T17" fmla="*/ 8 h 23"/>
                  <a:gd name="T18" fmla="*/ 11 w 26"/>
                  <a:gd name="T19" fmla="*/ 8 h 23"/>
                  <a:gd name="T20" fmla="*/ 8 w 26"/>
                  <a:gd name="T21" fmla="*/ 11 h 23"/>
                  <a:gd name="T22" fmla="*/ 8 w 26"/>
                  <a:gd name="T23" fmla="*/ 13 h 23"/>
                  <a:gd name="T24" fmla="*/ 13 w 26"/>
                  <a:gd name="T25" fmla="*/ 14 h 23"/>
                  <a:gd name="T26" fmla="*/ 16 w 26"/>
                  <a:gd name="T27" fmla="*/ 10 h 23"/>
                  <a:gd name="T28" fmla="*/ 14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1" y="23"/>
                    </a:moveTo>
                    <a:cubicBezTo>
                      <a:pt x="7" y="23"/>
                      <a:pt x="3" y="20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4"/>
                      <a:pt x="5" y="2"/>
                      <a:pt x="8" y="1"/>
                    </a:cubicBezTo>
                    <a:cubicBezTo>
                      <a:pt x="11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3" y="7"/>
                    </a:cubicBezTo>
                    <a:cubicBezTo>
                      <a:pt x="26" y="12"/>
                      <a:pt x="23" y="19"/>
                      <a:pt x="17" y="22"/>
                    </a:cubicBezTo>
                    <a:cubicBezTo>
                      <a:pt x="15" y="23"/>
                      <a:pt x="13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1" y="15"/>
                      <a:pt x="13" y="14"/>
                    </a:cubicBezTo>
                    <a:cubicBezTo>
                      <a:pt x="15" y="13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7" name="Freeform 447"/>
              <p:cNvSpPr>
                <a:spLocks noEditPoints="1"/>
              </p:cNvSpPr>
              <p:nvPr/>
            </p:nvSpPr>
            <p:spPr bwMode="auto">
              <a:xfrm>
                <a:off x="-5006975" y="3357563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2 w 26"/>
                  <a:gd name="T5" fmla="*/ 7 h 23"/>
                  <a:gd name="T6" fmla="*/ 9 w 26"/>
                  <a:gd name="T7" fmla="*/ 1 h 23"/>
                  <a:gd name="T8" fmla="*/ 18 w 26"/>
                  <a:gd name="T9" fmla="*/ 1 h 23"/>
                  <a:gd name="T10" fmla="*/ 24 w 26"/>
                  <a:gd name="T11" fmla="*/ 8 h 23"/>
                  <a:gd name="T12" fmla="*/ 17 w 26"/>
                  <a:gd name="T13" fmla="*/ 22 h 23"/>
                  <a:gd name="T14" fmla="*/ 12 w 26"/>
                  <a:gd name="T15" fmla="*/ 23 h 23"/>
                  <a:gd name="T16" fmla="*/ 13 w 26"/>
                  <a:gd name="T17" fmla="*/ 9 h 23"/>
                  <a:gd name="T18" fmla="*/ 11 w 26"/>
                  <a:gd name="T19" fmla="*/ 9 h 23"/>
                  <a:gd name="T20" fmla="*/ 9 w 26"/>
                  <a:gd name="T21" fmla="*/ 11 h 23"/>
                  <a:gd name="T22" fmla="*/ 9 w 26"/>
                  <a:gd name="T23" fmla="*/ 13 h 23"/>
                  <a:gd name="T24" fmla="*/ 12 w 26"/>
                  <a:gd name="T25" fmla="*/ 15 h 23"/>
                  <a:gd name="T26" fmla="*/ 14 w 26"/>
                  <a:gd name="T27" fmla="*/ 15 h 23"/>
                  <a:gd name="T28" fmla="*/ 16 w 26"/>
                  <a:gd name="T29" fmla="*/ 11 h 23"/>
                  <a:gd name="T30" fmla="*/ 15 w 26"/>
                  <a:gd name="T31" fmla="*/ 9 h 23"/>
                  <a:gd name="T32" fmla="*/ 13 w 26"/>
                  <a:gd name="T33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1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5"/>
                      <a:pt x="6" y="2"/>
                      <a:pt x="9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0" y="3"/>
                      <a:pt x="23" y="5"/>
                      <a:pt x="24" y="8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5" y="23"/>
                      <a:pt x="14" y="23"/>
                      <a:pt x="12" y="23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8" y="13"/>
                      <a:pt x="9" y="13"/>
                    </a:cubicBezTo>
                    <a:cubicBezTo>
                      <a:pt x="9" y="15"/>
                      <a:pt x="10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6" y="14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8" name="Freeform 448"/>
              <p:cNvSpPr>
                <a:spLocks noEditPoints="1"/>
              </p:cNvSpPr>
              <p:nvPr/>
            </p:nvSpPr>
            <p:spPr bwMode="auto">
              <a:xfrm>
                <a:off x="-5018088" y="3328988"/>
                <a:ext cx="57150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5 h 23"/>
                  <a:gd name="T4" fmla="*/ 2 w 26"/>
                  <a:gd name="T5" fmla="*/ 7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7 h 23"/>
                  <a:gd name="T12" fmla="*/ 16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4 w 26"/>
                  <a:gd name="T25" fmla="*/ 14 h 23"/>
                  <a:gd name="T26" fmla="*/ 16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0"/>
                      <a:pt x="1" y="15"/>
                    </a:cubicBezTo>
                    <a:cubicBezTo>
                      <a:pt x="0" y="12"/>
                      <a:pt x="0" y="9"/>
                      <a:pt x="2" y="7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6" y="13"/>
                      <a:pt x="23" y="20"/>
                      <a:pt x="16" y="22"/>
                    </a:cubicBezTo>
                    <a:cubicBezTo>
                      <a:pt x="15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12" y="15"/>
                      <a:pt x="14" y="14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9" name="Freeform 449"/>
              <p:cNvSpPr>
                <a:spLocks noEditPoints="1"/>
              </p:cNvSpPr>
              <p:nvPr/>
            </p:nvSpPr>
            <p:spPr bwMode="auto">
              <a:xfrm>
                <a:off x="-5026025" y="3298825"/>
                <a:ext cx="55563" cy="50800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5 h 23"/>
                  <a:gd name="T4" fmla="*/ 2 w 26"/>
                  <a:gd name="T5" fmla="*/ 6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8 h 23"/>
                  <a:gd name="T12" fmla="*/ 16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1 w 26"/>
                  <a:gd name="T19" fmla="*/ 8 h 23"/>
                  <a:gd name="T20" fmla="*/ 9 w 26"/>
                  <a:gd name="T21" fmla="*/ 10 h 23"/>
                  <a:gd name="T22" fmla="*/ 8 w 26"/>
                  <a:gd name="T23" fmla="*/ 12 h 23"/>
                  <a:gd name="T24" fmla="*/ 13 w 26"/>
                  <a:gd name="T25" fmla="*/ 14 h 23"/>
                  <a:gd name="T26" fmla="*/ 16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2" y="20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3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4"/>
                      <a:pt x="22" y="20"/>
                      <a:pt x="16" y="22"/>
                    </a:cubicBezTo>
                    <a:cubicBezTo>
                      <a:pt x="14" y="23"/>
                      <a:pt x="13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9" y="14"/>
                      <a:pt x="11" y="15"/>
                      <a:pt x="13" y="14"/>
                    </a:cubicBezTo>
                    <a:cubicBezTo>
                      <a:pt x="15" y="14"/>
                      <a:pt x="17" y="12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0" name="Freeform 450"/>
              <p:cNvSpPr>
                <a:spLocks noEditPoints="1"/>
              </p:cNvSpPr>
              <p:nvPr/>
            </p:nvSpPr>
            <p:spPr bwMode="auto">
              <a:xfrm>
                <a:off x="-5033963" y="3268663"/>
                <a:ext cx="55563" cy="50800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4 h 23"/>
                  <a:gd name="T4" fmla="*/ 2 w 26"/>
                  <a:gd name="T5" fmla="*/ 5 h 23"/>
                  <a:gd name="T6" fmla="*/ 10 w 26"/>
                  <a:gd name="T7" fmla="*/ 0 h 23"/>
                  <a:gd name="T8" fmla="*/ 13 w 26"/>
                  <a:gd name="T9" fmla="*/ 0 h 23"/>
                  <a:gd name="T10" fmla="*/ 25 w 26"/>
                  <a:gd name="T11" fmla="*/ 8 h 23"/>
                  <a:gd name="T12" fmla="*/ 15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2 h 23"/>
                  <a:gd name="T24" fmla="*/ 13 w 26"/>
                  <a:gd name="T25" fmla="*/ 14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6" y="14"/>
                      <a:pt x="22" y="21"/>
                      <a:pt x="15" y="22"/>
                    </a:cubicBezTo>
                    <a:cubicBezTo>
                      <a:pt x="14" y="23"/>
                      <a:pt x="13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3" y="14"/>
                    </a:cubicBezTo>
                    <a:cubicBezTo>
                      <a:pt x="15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1" name="Freeform 451"/>
              <p:cNvSpPr>
                <a:spLocks noEditPoints="1"/>
              </p:cNvSpPr>
              <p:nvPr/>
            </p:nvSpPr>
            <p:spPr bwMode="auto">
              <a:xfrm>
                <a:off x="-5040313" y="3240088"/>
                <a:ext cx="52388" cy="46038"/>
              </a:xfrm>
              <a:custGeom>
                <a:avLst/>
                <a:gdLst>
                  <a:gd name="T0" fmla="*/ 12 w 25"/>
                  <a:gd name="T1" fmla="*/ 22 h 22"/>
                  <a:gd name="T2" fmla="*/ 6 w 25"/>
                  <a:gd name="T3" fmla="*/ 21 h 22"/>
                  <a:gd name="T4" fmla="*/ 1 w 25"/>
                  <a:gd name="T5" fmla="*/ 13 h 22"/>
                  <a:gd name="T6" fmla="*/ 3 w 25"/>
                  <a:gd name="T7" fmla="*/ 5 h 22"/>
                  <a:gd name="T8" fmla="*/ 11 w 25"/>
                  <a:gd name="T9" fmla="*/ 0 h 22"/>
                  <a:gd name="T10" fmla="*/ 13 w 25"/>
                  <a:gd name="T11" fmla="*/ 0 h 22"/>
                  <a:gd name="T12" fmla="*/ 25 w 25"/>
                  <a:gd name="T13" fmla="*/ 9 h 22"/>
                  <a:gd name="T14" fmla="*/ 22 w 25"/>
                  <a:gd name="T15" fmla="*/ 17 h 22"/>
                  <a:gd name="T16" fmla="*/ 15 w 25"/>
                  <a:gd name="T17" fmla="*/ 22 h 22"/>
                  <a:gd name="T18" fmla="*/ 12 w 25"/>
                  <a:gd name="T19" fmla="*/ 22 h 22"/>
                  <a:gd name="T20" fmla="*/ 13 w 25"/>
                  <a:gd name="T21" fmla="*/ 8 h 22"/>
                  <a:gd name="T22" fmla="*/ 12 w 25"/>
                  <a:gd name="T23" fmla="*/ 8 h 22"/>
                  <a:gd name="T24" fmla="*/ 9 w 25"/>
                  <a:gd name="T25" fmla="*/ 9 h 22"/>
                  <a:gd name="T26" fmla="*/ 9 w 25"/>
                  <a:gd name="T27" fmla="*/ 12 h 22"/>
                  <a:gd name="T28" fmla="*/ 10 w 25"/>
                  <a:gd name="T29" fmla="*/ 14 h 22"/>
                  <a:gd name="T30" fmla="*/ 13 w 25"/>
                  <a:gd name="T31" fmla="*/ 14 h 22"/>
                  <a:gd name="T32" fmla="*/ 16 w 25"/>
                  <a:gd name="T33" fmla="*/ 12 h 22"/>
                  <a:gd name="T34" fmla="*/ 17 w 25"/>
                  <a:gd name="T35" fmla="*/ 10 h 22"/>
                  <a:gd name="T36" fmla="*/ 13 w 25"/>
                  <a:gd name="T3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2">
                    <a:moveTo>
                      <a:pt x="12" y="22"/>
                    </a:moveTo>
                    <a:cubicBezTo>
                      <a:pt x="10" y="22"/>
                      <a:pt x="8" y="22"/>
                      <a:pt x="6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5" y="12"/>
                      <a:pt x="24" y="15"/>
                      <a:pt x="22" y="17"/>
                    </a:cubicBezTo>
                    <a:cubicBezTo>
                      <a:pt x="21" y="20"/>
                      <a:pt x="18" y="21"/>
                      <a:pt x="15" y="22"/>
                    </a:cubicBezTo>
                    <a:cubicBezTo>
                      <a:pt x="14" y="22"/>
                      <a:pt x="13" y="22"/>
                      <a:pt x="12" y="22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3"/>
                      <a:pt x="10" y="14"/>
                    </a:cubicBezTo>
                    <a:cubicBezTo>
                      <a:pt x="11" y="14"/>
                      <a:pt x="12" y="14"/>
                      <a:pt x="13" y="14"/>
                    </a:cubicBezTo>
                    <a:cubicBezTo>
                      <a:pt x="14" y="14"/>
                      <a:pt x="15" y="13"/>
                      <a:pt x="16" y="12"/>
                    </a:cubicBezTo>
                    <a:cubicBezTo>
                      <a:pt x="16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2" name="Freeform 452"/>
              <p:cNvSpPr>
                <a:spLocks noEditPoints="1"/>
              </p:cNvSpPr>
              <p:nvPr/>
            </p:nvSpPr>
            <p:spPr bwMode="auto">
              <a:xfrm>
                <a:off x="-5030788" y="3392488"/>
                <a:ext cx="57150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1 w 26"/>
                  <a:gd name="T5" fmla="*/ 16 h 23"/>
                  <a:gd name="T6" fmla="*/ 1 w 26"/>
                  <a:gd name="T7" fmla="*/ 7 h 23"/>
                  <a:gd name="T8" fmla="*/ 8 w 26"/>
                  <a:gd name="T9" fmla="*/ 1 h 23"/>
                  <a:gd name="T10" fmla="*/ 13 w 26"/>
                  <a:gd name="T11" fmla="*/ 0 h 23"/>
                  <a:gd name="T12" fmla="*/ 24 w 26"/>
                  <a:gd name="T13" fmla="*/ 7 h 23"/>
                  <a:gd name="T14" fmla="*/ 17 w 26"/>
                  <a:gd name="T15" fmla="*/ 22 h 23"/>
                  <a:gd name="T16" fmla="*/ 12 w 26"/>
                  <a:gd name="T17" fmla="*/ 23 h 23"/>
                  <a:gd name="T18" fmla="*/ 9 w 26"/>
                  <a:gd name="T19" fmla="*/ 13 h 23"/>
                  <a:gd name="T20" fmla="*/ 12 w 26"/>
                  <a:gd name="T21" fmla="*/ 15 h 23"/>
                  <a:gd name="T22" fmla="*/ 14 w 26"/>
                  <a:gd name="T23" fmla="*/ 15 h 23"/>
                  <a:gd name="T24" fmla="*/ 16 w 26"/>
                  <a:gd name="T25" fmla="*/ 10 h 23"/>
                  <a:gd name="T26" fmla="*/ 16 w 26"/>
                  <a:gd name="T27" fmla="*/ 10 h 23"/>
                  <a:gd name="T28" fmla="*/ 11 w 26"/>
                  <a:gd name="T29" fmla="*/ 8 h 23"/>
                  <a:gd name="T30" fmla="*/ 9 w 26"/>
                  <a:gd name="T31" fmla="*/ 10 h 23"/>
                  <a:gd name="T32" fmla="*/ 9 w 26"/>
                  <a:gd name="T33" fmla="*/ 1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1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6" y="23"/>
                      <a:pt x="14" y="23"/>
                      <a:pt x="12" y="23"/>
                    </a:cubicBezTo>
                    <a:close/>
                    <a:moveTo>
                      <a:pt x="9" y="13"/>
                    </a:moveTo>
                    <a:cubicBezTo>
                      <a:pt x="9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8"/>
                      <a:pt x="13" y="7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3" name="Freeform 453"/>
              <p:cNvSpPr>
                <a:spLocks noEditPoints="1"/>
              </p:cNvSpPr>
              <p:nvPr/>
            </p:nvSpPr>
            <p:spPr bwMode="auto">
              <a:xfrm>
                <a:off x="-5043488" y="3362325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2 w 26"/>
                  <a:gd name="T5" fmla="*/ 7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7 h 23"/>
                  <a:gd name="T12" fmla="*/ 17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4 w 26"/>
                  <a:gd name="T25" fmla="*/ 15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0"/>
                      <a:pt x="1" y="16"/>
                    </a:cubicBezTo>
                    <a:cubicBezTo>
                      <a:pt x="0" y="13"/>
                      <a:pt x="0" y="9"/>
                      <a:pt x="2" y="7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6" y="23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6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4" name="Freeform 454"/>
              <p:cNvSpPr>
                <a:spLocks noEditPoints="1"/>
              </p:cNvSpPr>
              <p:nvPr/>
            </p:nvSpPr>
            <p:spPr bwMode="auto">
              <a:xfrm>
                <a:off x="-5054600" y="3328988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6 h 24"/>
                  <a:gd name="T4" fmla="*/ 2 w 26"/>
                  <a:gd name="T5" fmla="*/ 6 h 24"/>
                  <a:gd name="T6" fmla="*/ 9 w 26"/>
                  <a:gd name="T7" fmla="*/ 1 h 24"/>
                  <a:gd name="T8" fmla="*/ 18 w 26"/>
                  <a:gd name="T9" fmla="*/ 1 h 24"/>
                  <a:gd name="T10" fmla="*/ 24 w 26"/>
                  <a:gd name="T11" fmla="*/ 8 h 24"/>
                  <a:gd name="T12" fmla="*/ 17 w 26"/>
                  <a:gd name="T13" fmla="*/ 23 h 24"/>
                  <a:gd name="T14" fmla="*/ 12 w 26"/>
                  <a:gd name="T15" fmla="*/ 24 h 24"/>
                  <a:gd name="T16" fmla="*/ 13 w 26"/>
                  <a:gd name="T17" fmla="*/ 8 h 24"/>
                  <a:gd name="T18" fmla="*/ 12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5 h 24"/>
                  <a:gd name="T26" fmla="*/ 17 w 26"/>
                  <a:gd name="T27" fmla="*/ 11 h 24"/>
                  <a:gd name="T28" fmla="*/ 15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3" y="20"/>
                      <a:pt x="1" y="16"/>
                    </a:cubicBezTo>
                    <a:cubicBezTo>
                      <a:pt x="0" y="13"/>
                      <a:pt x="0" y="9"/>
                      <a:pt x="2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6" y="0"/>
                      <a:pt x="18" y="1"/>
                    </a:cubicBezTo>
                    <a:cubicBezTo>
                      <a:pt x="21" y="3"/>
                      <a:pt x="23" y="5"/>
                      <a:pt x="24" y="8"/>
                    </a:cubicBezTo>
                    <a:cubicBezTo>
                      <a:pt x="26" y="14"/>
                      <a:pt x="23" y="21"/>
                      <a:pt x="17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6" y="15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5" name="Freeform 455"/>
              <p:cNvSpPr>
                <a:spLocks noEditPoints="1"/>
              </p:cNvSpPr>
              <p:nvPr/>
            </p:nvSpPr>
            <p:spPr bwMode="auto">
              <a:xfrm>
                <a:off x="-5062538" y="3297238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5 h 24"/>
                  <a:gd name="T4" fmla="*/ 0 w 26"/>
                  <a:gd name="T5" fmla="*/ 11 h 24"/>
                  <a:gd name="T6" fmla="*/ 2 w 26"/>
                  <a:gd name="T7" fmla="*/ 6 h 24"/>
                  <a:gd name="T8" fmla="*/ 10 w 26"/>
                  <a:gd name="T9" fmla="*/ 1 h 24"/>
                  <a:gd name="T10" fmla="*/ 19 w 26"/>
                  <a:gd name="T11" fmla="*/ 2 h 24"/>
                  <a:gd name="T12" fmla="*/ 22 w 26"/>
                  <a:gd name="T13" fmla="*/ 5 h 24"/>
                  <a:gd name="T14" fmla="*/ 24 w 26"/>
                  <a:gd name="T15" fmla="*/ 9 h 24"/>
                  <a:gd name="T16" fmla="*/ 16 w 26"/>
                  <a:gd name="T17" fmla="*/ 23 h 24"/>
                  <a:gd name="T18" fmla="*/ 12 w 26"/>
                  <a:gd name="T19" fmla="*/ 24 h 24"/>
                  <a:gd name="T20" fmla="*/ 13 w 26"/>
                  <a:gd name="T21" fmla="*/ 9 h 24"/>
                  <a:gd name="T22" fmla="*/ 12 w 26"/>
                  <a:gd name="T23" fmla="*/ 9 h 24"/>
                  <a:gd name="T24" fmla="*/ 9 w 26"/>
                  <a:gd name="T25" fmla="*/ 11 h 24"/>
                  <a:gd name="T26" fmla="*/ 8 w 26"/>
                  <a:gd name="T27" fmla="*/ 12 h 24"/>
                  <a:gd name="T28" fmla="*/ 9 w 26"/>
                  <a:gd name="T29" fmla="*/ 13 h 24"/>
                  <a:gd name="T30" fmla="*/ 13 w 26"/>
                  <a:gd name="T31" fmla="*/ 16 h 24"/>
                  <a:gd name="T32" fmla="*/ 16 w 26"/>
                  <a:gd name="T33" fmla="*/ 11 h 24"/>
                  <a:gd name="T34" fmla="*/ 16 w 26"/>
                  <a:gd name="T35" fmla="*/ 10 h 24"/>
                  <a:gd name="T36" fmla="*/ 15 w 26"/>
                  <a:gd name="T37" fmla="*/ 9 h 24"/>
                  <a:gd name="T38" fmla="*/ 13 w 26"/>
                  <a:gd name="T3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2" y="20"/>
                      <a:pt x="1" y="15"/>
                    </a:cubicBezTo>
                    <a:cubicBezTo>
                      <a:pt x="0" y="14"/>
                      <a:pt x="0" y="12"/>
                      <a:pt x="0" y="11"/>
                    </a:cubicBezTo>
                    <a:cubicBezTo>
                      <a:pt x="1" y="9"/>
                      <a:pt x="1" y="8"/>
                      <a:pt x="2" y="6"/>
                    </a:cubicBezTo>
                    <a:cubicBezTo>
                      <a:pt x="4" y="3"/>
                      <a:pt x="7" y="2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0" y="3"/>
                      <a:pt x="21" y="4"/>
                      <a:pt x="22" y="5"/>
                    </a:cubicBezTo>
                    <a:cubicBezTo>
                      <a:pt x="23" y="6"/>
                      <a:pt x="24" y="7"/>
                      <a:pt x="24" y="9"/>
                    </a:cubicBezTo>
                    <a:cubicBezTo>
                      <a:pt x="26" y="15"/>
                      <a:pt x="22" y="22"/>
                      <a:pt x="16" y="23"/>
                    </a:cubicBezTo>
                    <a:cubicBezTo>
                      <a:pt x="15" y="24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6" name="Freeform 456"/>
              <p:cNvSpPr>
                <a:spLocks noEditPoints="1"/>
              </p:cNvSpPr>
              <p:nvPr/>
            </p:nvSpPr>
            <p:spPr bwMode="auto">
              <a:xfrm>
                <a:off x="-5070475" y="3267075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2 w 26"/>
                  <a:gd name="T5" fmla="*/ 5 h 23"/>
                  <a:gd name="T6" fmla="*/ 11 w 26"/>
                  <a:gd name="T7" fmla="*/ 0 h 23"/>
                  <a:gd name="T8" fmla="*/ 13 w 26"/>
                  <a:gd name="T9" fmla="*/ 0 h 23"/>
                  <a:gd name="T10" fmla="*/ 25 w 26"/>
                  <a:gd name="T11" fmla="*/ 9 h 23"/>
                  <a:gd name="T12" fmla="*/ 16 w 26"/>
                  <a:gd name="T13" fmla="*/ 23 h 23"/>
                  <a:gd name="T14" fmla="*/ 13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2 h 23"/>
                  <a:gd name="T24" fmla="*/ 14 w 26"/>
                  <a:gd name="T25" fmla="*/ 15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9"/>
                    </a:cubicBezTo>
                    <a:cubicBezTo>
                      <a:pt x="26" y="15"/>
                      <a:pt x="22" y="21"/>
                      <a:pt x="16" y="23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4" y="15"/>
                    </a:cubicBezTo>
                    <a:cubicBezTo>
                      <a:pt x="16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7" name="Freeform 457"/>
              <p:cNvSpPr>
                <a:spLocks noEditPoints="1"/>
              </p:cNvSpPr>
              <p:nvPr/>
            </p:nvSpPr>
            <p:spPr bwMode="auto">
              <a:xfrm>
                <a:off x="-5068888" y="3387725"/>
                <a:ext cx="55563" cy="53975"/>
              </a:xfrm>
              <a:custGeom>
                <a:avLst/>
                <a:gdLst>
                  <a:gd name="T0" fmla="*/ 12 w 26"/>
                  <a:gd name="T1" fmla="*/ 25 h 25"/>
                  <a:gd name="T2" fmla="*/ 1 w 26"/>
                  <a:gd name="T3" fmla="*/ 17 h 25"/>
                  <a:gd name="T4" fmla="*/ 1 w 26"/>
                  <a:gd name="T5" fmla="*/ 7 h 25"/>
                  <a:gd name="T6" fmla="*/ 8 w 26"/>
                  <a:gd name="T7" fmla="*/ 1 h 25"/>
                  <a:gd name="T8" fmla="*/ 12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2 w 26"/>
                  <a:gd name="T15" fmla="*/ 25 h 25"/>
                  <a:gd name="T16" fmla="*/ 12 w 26"/>
                  <a:gd name="T17" fmla="*/ 9 h 25"/>
                  <a:gd name="T18" fmla="*/ 11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6 h 25"/>
                  <a:gd name="T26" fmla="*/ 16 w 26"/>
                  <a:gd name="T27" fmla="*/ 11 h 25"/>
                  <a:gd name="T28" fmla="*/ 12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7" y="25"/>
                      <a:pt x="3" y="22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7" y="0"/>
                      <a:pt x="22" y="3"/>
                      <a:pt x="24" y="8"/>
                    </a:cubicBezTo>
                    <a:cubicBezTo>
                      <a:pt x="26" y="14"/>
                      <a:pt x="23" y="21"/>
                      <a:pt x="17" y="24"/>
                    </a:cubicBezTo>
                    <a:cubicBezTo>
                      <a:pt x="15" y="24"/>
                      <a:pt x="14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6"/>
                      <a:pt x="12" y="17"/>
                      <a:pt x="14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8" name="Freeform 458"/>
              <p:cNvSpPr>
                <a:spLocks noEditPoints="1"/>
              </p:cNvSpPr>
              <p:nvPr/>
            </p:nvSpPr>
            <p:spPr bwMode="auto">
              <a:xfrm>
                <a:off x="-5081588" y="335597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6 h 25"/>
                  <a:gd name="T4" fmla="*/ 2 w 26"/>
                  <a:gd name="T5" fmla="*/ 7 h 25"/>
                  <a:gd name="T6" fmla="*/ 9 w 26"/>
                  <a:gd name="T7" fmla="*/ 1 h 25"/>
                  <a:gd name="T8" fmla="*/ 13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3 w 26"/>
                  <a:gd name="T15" fmla="*/ 25 h 25"/>
                  <a:gd name="T16" fmla="*/ 13 w 26"/>
                  <a:gd name="T17" fmla="*/ 8 h 25"/>
                  <a:gd name="T18" fmla="*/ 12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6 h 25"/>
                  <a:gd name="T26" fmla="*/ 17 w 26"/>
                  <a:gd name="T27" fmla="*/ 11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1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3" y="4"/>
                      <a:pt x="6" y="2"/>
                      <a:pt x="9" y="1"/>
                    </a:cubicBezTo>
                    <a:cubicBezTo>
                      <a:pt x="10" y="1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8"/>
                    </a:cubicBezTo>
                    <a:cubicBezTo>
                      <a:pt x="26" y="15"/>
                      <a:pt x="23" y="21"/>
                      <a:pt x="17" y="24"/>
                    </a:cubicBezTo>
                    <a:cubicBezTo>
                      <a:pt x="16" y="24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6" y="15"/>
                      <a:pt x="17" y="13"/>
                      <a:pt x="17" y="11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9" name="Freeform 459"/>
              <p:cNvSpPr>
                <a:spLocks noEditPoints="1"/>
              </p:cNvSpPr>
              <p:nvPr/>
            </p:nvSpPr>
            <p:spPr bwMode="auto">
              <a:xfrm>
                <a:off x="-5092700" y="3322638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7 w 26"/>
                  <a:gd name="T3" fmla="*/ 23 h 24"/>
                  <a:gd name="T4" fmla="*/ 1 w 26"/>
                  <a:gd name="T5" fmla="*/ 15 h 24"/>
                  <a:gd name="T6" fmla="*/ 2 w 26"/>
                  <a:gd name="T7" fmla="*/ 6 h 24"/>
                  <a:gd name="T8" fmla="*/ 10 w 26"/>
                  <a:gd name="T9" fmla="*/ 0 h 24"/>
                  <a:gd name="T10" fmla="*/ 13 w 26"/>
                  <a:gd name="T11" fmla="*/ 0 h 24"/>
                  <a:gd name="T12" fmla="*/ 25 w 26"/>
                  <a:gd name="T13" fmla="*/ 9 h 24"/>
                  <a:gd name="T14" fmla="*/ 24 w 26"/>
                  <a:gd name="T15" fmla="*/ 18 h 24"/>
                  <a:gd name="T16" fmla="*/ 17 w 26"/>
                  <a:gd name="T17" fmla="*/ 24 h 24"/>
                  <a:gd name="T18" fmla="*/ 13 w 26"/>
                  <a:gd name="T19" fmla="*/ 24 h 24"/>
                  <a:gd name="T20" fmla="*/ 13 w 26"/>
                  <a:gd name="T21" fmla="*/ 8 h 24"/>
                  <a:gd name="T22" fmla="*/ 12 w 26"/>
                  <a:gd name="T23" fmla="*/ 8 h 24"/>
                  <a:gd name="T24" fmla="*/ 9 w 26"/>
                  <a:gd name="T25" fmla="*/ 10 h 24"/>
                  <a:gd name="T26" fmla="*/ 9 w 26"/>
                  <a:gd name="T27" fmla="*/ 13 h 24"/>
                  <a:gd name="T28" fmla="*/ 11 w 26"/>
                  <a:gd name="T29" fmla="*/ 16 h 24"/>
                  <a:gd name="T30" fmla="*/ 14 w 26"/>
                  <a:gd name="T31" fmla="*/ 16 h 24"/>
                  <a:gd name="T32" fmla="*/ 16 w 26"/>
                  <a:gd name="T33" fmla="*/ 14 h 24"/>
                  <a:gd name="T34" fmla="*/ 17 w 26"/>
                  <a:gd name="T35" fmla="*/ 11 h 24"/>
                  <a:gd name="T36" fmla="*/ 13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1"/>
                      <a:pt x="2" y="19"/>
                      <a:pt x="1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20" y="23"/>
                      <a:pt x="17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0" name="Freeform 460"/>
              <p:cNvSpPr>
                <a:spLocks noEditPoints="1"/>
              </p:cNvSpPr>
              <p:nvPr/>
            </p:nvSpPr>
            <p:spPr bwMode="auto">
              <a:xfrm>
                <a:off x="-5100638" y="3290888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4 h 24"/>
                  <a:gd name="T6" fmla="*/ 3 w 25"/>
                  <a:gd name="T7" fmla="*/ 5 h 24"/>
                  <a:gd name="T8" fmla="*/ 10 w 25"/>
                  <a:gd name="T9" fmla="*/ 0 h 24"/>
                  <a:gd name="T10" fmla="*/ 13 w 25"/>
                  <a:gd name="T11" fmla="*/ 0 h 24"/>
                  <a:gd name="T12" fmla="*/ 25 w 25"/>
                  <a:gd name="T13" fmla="*/ 9 h 24"/>
                  <a:gd name="T14" fmla="*/ 23 w 25"/>
                  <a:gd name="T15" fmla="*/ 18 h 24"/>
                  <a:gd name="T16" fmla="*/ 16 w 25"/>
                  <a:gd name="T17" fmla="*/ 23 h 24"/>
                  <a:gd name="T18" fmla="*/ 13 w 25"/>
                  <a:gd name="T19" fmla="*/ 24 h 24"/>
                  <a:gd name="T20" fmla="*/ 13 w 25"/>
                  <a:gd name="T21" fmla="*/ 8 h 24"/>
                  <a:gd name="T22" fmla="*/ 12 w 25"/>
                  <a:gd name="T23" fmla="*/ 8 h 24"/>
                  <a:gd name="T24" fmla="*/ 9 w 25"/>
                  <a:gd name="T25" fmla="*/ 9 h 24"/>
                  <a:gd name="T26" fmla="*/ 9 w 25"/>
                  <a:gd name="T27" fmla="*/ 13 h 24"/>
                  <a:gd name="T28" fmla="*/ 11 w 25"/>
                  <a:gd name="T29" fmla="*/ 15 h 24"/>
                  <a:gd name="T30" fmla="*/ 14 w 25"/>
                  <a:gd name="T31" fmla="*/ 15 h 24"/>
                  <a:gd name="T32" fmla="*/ 16 w 25"/>
                  <a:gd name="T33" fmla="*/ 14 h 24"/>
                  <a:gd name="T34" fmla="*/ 17 w 25"/>
                  <a:gd name="T35" fmla="*/ 11 h 24"/>
                  <a:gd name="T36" fmla="*/ 13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8" y="23"/>
                      <a:pt x="7" y="22"/>
                    </a:cubicBezTo>
                    <a:cubicBezTo>
                      <a:pt x="4" y="20"/>
                      <a:pt x="2" y="18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4" y="2"/>
                      <a:pt x="7" y="0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9"/>
                    </a:cubicBezTo>
                    <a:cubicBezTo>
                      <a:pt x="25" y="12"/>
                      <a:pt x="25" y="15"/>
                      <a:pt x="23" y="18"/>
                    </a:cubicBezTo>
                    <a:cubicBezTo>
                      <a:pt x="22" y="20"/>
                      <a:pt x="19" y="22"/>
                      <a:pt x="16" y="23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3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1" name="Freeform 461"/>
              <p:cNvSpPr>
                <a:spLocks noEditPoints="1"/>
              </p:cNvSpPr>
              <p:nvPr/>
            </p:nvSpPr>
            <p:spPr bwMode="auto">
              <a:xfrm>
                <a:off x="-5108575" y="3382963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7 h 25"/>
                  <a:gd name="T4" fmla="*/ 1 w 26"/>
                  <a:gd name="T5" fmla="*/ 7 h 25"/>
                  <a:gd name="T6" fmla="*/ 8 w 26"/>
                  <a:gd name="T7" fmla="*/ 1 h 25"/>
                  <a:gd name="T8" fmla="*/ 12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3 w 26"/>
                  <a:gd name="T15" fmla="*/ 25 h 25"/>
                  <a:gd name="T16" fmla="*/ 12 w 26"/>
                  <a:gd name="T17" fmla="*/ 8 h 25"/>
                  <a:gd name="T18" fmla="*/ 11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7 h 25"/>
                  <a:gd name="T26" fmla="*/ 16 w 26"/>
                  <a:gd name="T27" fmla="*/ 11 h 25"/>
                  <a:gd name="T28" fmla="*/ 12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2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7" y="0"/>
                      <a:pt x="22" y="4"/>
                      <a:pt x="24" y="8"/>
                    </a:cubicBezTo>
                    <a:cubicBezTo>
                      <a:pt x="26" y="15"/>
                      <a:pt x="23" y="22"/>
                      <a:pt x="17" y="24"/>
                    </a:cubicBezTo>
                    <a:cubicBezTo>
                      <a:pt x="16" y="25"/>
                      <a:pt x="14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6"/>
                      <a:pt x="12" y="18"/>
                      <a:pt x="14" y="17"/>
                    </a:cubicBezTo>
                    <a:cubicBezTo>
                      <a:pt x="16" y="16"/>
                      <a:pt x="17" y="13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2" name="Freeform 462"/>
              <p:cNvSpPr>
                <a:spLocks noEditPoints="1"/>
              </p:cNvSpPr>
              <p:nvPr/>
            </p:nvSpPr>
            <p:spPr bwMode="auto">
              <a:xfrm>
                <a:off x="-5181600" y="3346450"/>
                <a:ext cx="87313" cy="85725"/>
              </a:xfrm>
              <a:custGeom>
                <a:avLst/>
                <a:gdLst>
                  <a:gd name="T0" fmla="*/ 20 w 40"/>
                  <a:gd name="T1" fmla="*/ 40 h 40"/>
                  <a:gd name="T2" fmla="*/ 2 w 40"/>
                  <a:gd name="T3" fmla="*/ 26 h 40"/>
                  <a:gd name="T4" fmla="*/ 1 w 40"/>
                  <a:gd name="T5" fmla="*/ 18 h 40"/>
                  <a:gd name="T6" fmla="*/ 2 w 40"/>
                  <a:gd name="T7" fmla="*/ 11 h 40"/>
                  <a:gd name="T8" fmla="*/ 14 w 40"/>
                  <a:gd name="T9" fmla="*/ 2 h 40"/>
                  <a:gd name="T10" fmla="*/ 28 w 40"/>
                  <a:gd name="T11" fmla="*/ 4 h 40"/>
                  <a:gd name="T12" fmla="*/ 33 w 40"/>
                  <a:gd name="T13" fmla="*/ 9 h 40"/>
                  <a:gd name="T14" fmla="*/ 36 w 40"/>
                  <a:gd name="T15" fmla="*/ 15 h 40"/>
                  <a:gd name="T16" fmla="*/ 25 w 40"/>
                  <a:gd name="T17" fmla="*/ 39 h 40"/>
                  <a:gd name="T18" fmla="*/ 20 w 40"/>
                  <a:gd name="T19" fmla="*/ 40 h 40"/>
                  <a:gd name="T20" fmla="*/ 18 w 40"/>
                  <a:gd name="T21" fmla="*/ 9 h 40"/>
                  <a:gd name="T22" fmla="*/ 16 w 40"/>
                  <a:gd name="T23" fmla="*/ 9 h 40"/>
                  <a:gd name="T24" fmla="*/ 10 w 40"/>
                  <a:gd name="T25" fmla="*/ 14 h 40"/>
                  <a:gd name="T26" fmla="*/ 9 w 40"/>
                  <a:gd name="T27" fmla="*/ 19 h 40"/>
                  <a:gd name="T28" fmla="*/ 9 w 40"/>
                  <a:gd name="T29" fmla="*/ 24 h 40"/>
                  <a:gd name="T30" fmla="*/ 20 w 40"/>
                  <a:gd name="T31" fmla="*/ 32 h 40"/>
                  <a:gd name="T32" fmla="*/ 23 w 40"/>
                  <a:gd name="T33" fmla="*/ 32 h 40"/>
                  <a:gd name="T34" fmla="*/ 29 w 40"/>
                  <a:gd name="T35" fmla="*/ 18 h 40"/>
                  <a:gd name="T36" fmla="*/ 27 w 40"/>
                  <a:gd name="T37" fmla="*/ 13 h 40"/>
                  <a:gd name="T38" fmla="*/ 23 w 40"/>
                  <a:gd name="T39" fmla="*/ 11 h 40"/>
                  <a:gd name="T40" fmla="*/ 18 w 40"/>
                  <a:gd name="T41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12" y="40"/>
                      <a:pt x="4" y="35"/>
                      <a:pt x="2" y="26"/>
                    </a:cubicBezTo>
                    <a:cubicBezTo>
                      <a:pt x="1" y="24"/>
                      <a:pt x="0" y="21"/>
                      <a:pt x="1" y="18"/>
                    </a:cubicBezTo>
                    <a:cubicBezTo>
                      <a:pt x="1" y="16"/>
                      <a:pt x="1" y="13"/>
                      <a:pt x="2" y="11"/>
                    </a:cubicBezTo>
                    <a:cubicBezTo>
                      <a:pt x="5" y="6"/>
                      <a:pt x="9" y="3"/>
                      <a:pt x="14" y="2"/>
                    </a:cubicBezTo>
                    <a:cubicBezTo>
                      <a:pt x="18" y="0"/>
                      <a:pt x="23" y="1"/>
                      <a:pt x="28" y="4"/>
                    </a:cubicBezTo>
                    <a:cubicBezTo>
                      <a:pt x="30" y="5"/>
                      <a:pt x="32" y="7"/>
                      <a:pt x="33" y="9"/>
                    </a:cubicBezTo>
                    <a:cubicBezTo>
                      <a:pt x="34" y="10"/>
                      <a:pt x="35" y="12"/>
                      <a:pt x="36" y="15"/>
                    </a:cubicBezTo>
                    <a:cubicBezTo>
                      <a:pt x="40" y="25"/>
                      <a:pt x="35" y="36"/>
                      <a:pt x="25" y="39"/>
                    </a:cubicBezTo>
                    <a:cubicBezTo>
                      <a:pt x="24" y="40"/>
                      <a:pt x="22" y="40"/>
                      <a:pt x="20" y="40"/>
                    </a:cubicBezTo>
                    <a:close/>
                    <a:moveTo>
                      <a:pt x="18" y="9"/>
                    </a:moveTo>
                    <a:cubicBezTo>
                      <a:pt x="17" y="9"/>
                      <a:pt x="16" y="9"/>
                      <a:pt x="16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9" y="16"/>
                      <a:pt x="9" y="17"/>
                      <a:pt x="9" y="19"/>
                    </a:cubicBezTo>
                    <a:cubicBezTo>
                      <a:pt x="9" y="21"/>
                      <a:pt x="9" y="22"/>
                      <a:pt x="9" y="24"/>
                    </a:cubicBezTo>
                    <a:cubicBezTo>
                      <a:pt x="11" y="29"/>
                      <a:pt x="15" y="32"/>
                      <a:pt x="20" y="32"/>
                    </a:cubicBezTo>
                    <a:cubicBezTo>
                      <a:pt x="21" y="32"/>
                      <a:pt x="22" y="32"/>
                      <a:pt x="23" y="32"/>
                    </a:cubicBezTo>
                    <a:cubicBezTo>
                      <a:pt x="28" y="30"/>
                      <a:pt x="31" y="23"/>
                      <a:pt x="29" y="18"/>
                    </a:cubicBezTo>
                    <a:cubicBezTo>
                      <a:pt x="28" y="16"/>
                      <a:pt x="27" y="15"/>
                      <a:pt x="27" y="13"/>
                    </a:cubicBezTo>
                    <a:cubicBezTo>
                      <a:pt x="26" y="12"/>
                      <a:pt x="25" y="11"/>
                      <a:pt x="23" y="11"/>
                    </a:cubicBezTo>
                    <a:cubicBezTo>
                      <a:pt x="22" y="10"/>
                      <a:pt x="20" y="9"/>
                      <a:pt x="1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3" name="Freeform 463"/>
              <p:cNvSpPr>
                <a:spLocks noEditPoints="1"/>
              </p:cNvSpPr>
              <p:nvPr/>
            </p:nvSpPr>
            <p:spPr bwMode="auto">
              <a:xfrm>
                <a:off x="-5121275" y="3349625"/>
                <a:ext cx="58738" cy="52388"/>
              </a:xfrm>
              <a:custGeom>
                <a:avLst/>
                <a:gdLst>
                  <a:gd name="T0" fmla="*/ 13 w 27"/>
                  <a:gd name="T1" fmla="*/ 25 h 25"/>
                  <a:gd name="T2" fmla="*/ 1 w 27"/>
                  <a:gd name="T3" fmla="*/ 16 h 25"/>
                  <a:gd name="T4" fmla="*/ 2 w 27"/>
                  <a:gd name="T5" fmla="*/ 7 h 25"/>
                  <a:gd name="T6" fmla="*/ 9 w 27"/>
                  <a:gd name="T7" fmla="*/ 1 h 25"/>
                  <a:gd name="T8" fmla="*/ 19 w 27"/>
                  <a:gd name="T9" fmla="*/ 2 h 25"/>
                  <a:gd name="T10" fmla="*/ 24 w 27"/>
                  <a:gd name="T11" fmla="*/ 9 h 25"/>
                  <a:gd name="T12" fmla="*/ 17 w 27"/>
                  <a:gd name="T13" fmla="*/ 24 h 25"/>
                  <a:gd name="T14" fmla="*/ 13 w 27"/>
                  <a:gd name="T15" fmla="*/ 25 h 25"/>
                  <a:gd name="T16" fmla="*/ 13 w 27"/>
                  <a:gd name="T17" fmla="*/ 8 h 25"/>
                  <a:gd name="T18" fmla="*/ 12 w 27"/>
                  <a:gd name="T19" fmla="*/ 9 h 25"/>
                  <a:gd name="T20" fmla="*/ 9 w 27"/>
                  <a:gd name="T21" fmla="*/ 11 h 25"/>
                  <a:gd name="T22" fmla="*/ 9 w 27"/>
                  <a:gd name="T23" fmla="*/ 14 h 25"/>
                  <a:gd name="T24" fmla="*/ 14 w 27"/>
                  <a:gd name="T25" fmla="*/ 17 h 25"/>
                  <a:gd name="T26" fmla="*/ 17 w 27"/>
                  <a:gd name="T27" fmla="*/ 12 h 25"/>
                  <a:gd name="T28" fmla="*/ 15 w 27"/>
                  <a:gd name="T29" fmla="*/ 9 h 25"/>
                  <a:gd name="T30" fmla="*/ 13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8" y="25"/>
                      <a:pt x="3" y="22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6" y="0"/>
                      <a:pt x="19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7" y="15"/>
                      <a:pt x="23" y="22"/>
                      <a:pt x="17" y="24"/>
                    </a:cubicBezTo>
                    <a:cubicBezTo>
                      <a:pt x="16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2" y="18"/>
                      <a:pt x="14" y="17"/>
                    </a:cubicBezTo>
                    <a:cubicBezTo>
                      <a:pt x="16" y="16"/>
                      <a:pt x="17" y="14"/>
                      <a:pt x="17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4" name="Freeform 464"/>
              <p:cNvSpPr>
                <a:spLocks noEditPoints="1"/>
              </p:cNvSpPr>
              <p:nvPr/>
            </p:nvSpPr>
            <p:spPr bwMode="auto">
              <a:xfrm>
                <a:off x="-5129213" y="3314700"/>
                <a:ext cx="55563" cy="53975"/>
              </a:xfrm>
              <a:custGeom>
                <a:avLst/>
                <a:gdLst>
                  <a:gd name="T0" fmla="*/ 12 w 26"/>
                  <a:gd name="T1" fmla="*/ 25 h 25"/>
                  <a:gd name="T2" fmla="*/ 0 w 26"/>
                  <a:gd name="T3" fmla="*/ 16 h 25"/>
                  <a:gd name="T4" fmla="*/ 0 w 26"/>
                  <a:gd name="T5" fmla="*/ 11 h 25"/>
                  <a:gd name="T6" fmla="*/ 2 w 26"/>
                  <a:gd name="T7" fmla="*/ 6 h 25"/>
                  <a:gd name="T8" fmla="*/ 9 w 26"/>
                  <a:gd name="T9" fmla="*/ 0 h 25"/>
                  <a:gd name="T10" fmla="*/ 18 w 26"/>
                  <a:gd name="T11" fmla="*/ 2 h 25"/>
                  <a:gd name="T12" fmla="*/ 22 w 26"/>
                  <a:gd name="T13" fmla="*/ 5 h 25"/>
                  <a:gd name="T14" fmla="*/ 24 w 26"/>
                  <a:gd name="T15" fmla="*/ 9 h 25"/>
                  <a:gd name="T16" fmla="*/ 16 w 26"/>
                  <a:gd name="T17" fmla="*/ 25 h 25"/>
                  <a:gd name="T18" fmla="*/ 12 w 26"/>
                  <a:gd name="T19" fmla="*/ 25 h 25"/>
                  <a:gd name="T20" fmla="*/ 12 w 26"/>
                  <a:gd name="T21" fmla="*/ 8 h 25"/>
                  <a:gd name="T22" fmla="*/ 11 w 26"/>
                  <a:gd name="T23" fmla="*/ 8 h 25"/>
                  <a:gd name="T24" fmla="*/ 9 w 26"/>
                  <a:gd name="T25" fmla="*/ 10 h 25"/>
                  <a:gd name="T26" fmla="*/ 8 w 26"/>
                  <a:gd name="T27" fmla="*/ 12 h 25"/>
                  <a:gd name="T28" fmla="*/ 8 w 26"/>
                  <a:gd name="T29" fmla="*/ 14 h 25"/>
                  <a:gd name="T30" fmla="*/ 13 w 26"/>
                  <a:gd name="T31" fmla="*/ 17 h 25"/>
                  <a:gd name="T32" fmla="*/ 16 w 26"/>
                  <a:gd name="T33" fmla="*/ 12 h 25"/>
                  <a:gd name="T34" fmla="*/ 15 w 26"/>
                  <a:gd name="T35" fmla="*/ 10 h 25"/>
                  <a:gd name="T36" fmla="*/ 14 w 26"/>
                  <a:gd name="T37" fmla="*/ 9 h 25"/>
                  <a:gd name="T38" fmla="*/ 12 w 26"/>
                  <a:gd name="T3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7" y="25"/>
                      <a:pt x="2" y="21"/>
                      <a:pt x="0" y="16"/>
                    </a:cubicBezTo>
                    <a:cubicBezTo>
                      <a:pt x="0" y="14"/>
                      <a:pt x="0" y="12"/>
                      <a:pt x="0" y="11"/>
                    </a:cubicBezTo>
                    <a:cubicBezTo>
                      <a:pt x="0" y="9"/>
                      <a:pt x="1" y="8"/>
                      <a:pt x="2" y="6"/>
                    </a:cubicBezTo>
                    <a:cubicBezTo>
                      <a:pt x="3" y="3"/>
                      <a:pt x="6" y="1"/>
                      <a:pt x="9" y="0"/>
                    </a:cubicBezTo>
                    <a:cubicBezTo>
                      <a:pt x="12" y="0"/>
                      <a:pt x="16" y="0"/>
                      <a:pt x="18" y="2"/>
                    </a:cubicBezTo>
                    <a:cubicBezTo>
                      <a:pt x="20" y="3"/>
                      <a:pt x="21" y="4"/>
                      <a:pt x="22" y="5"/>
                    </a:cubicBezTo>
                    <a:cubicBezTo>
                      <a:pt x="23" y="6"/>
                      <a:pt x="23" y="8"/>
                      <a:pt x="24" y="9"/>
                    </a:cubicBezTo>
                    <a:cubicBezTo>
                      <a:pt x="26" y="16"/>
                      <a:pt x="22" y="23"/>
                      <a:pt x="16" y="25"/>
                    </a:cubicBezTo>
                    <a:cubicBezTo>
                      <a:pt x="15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4"/>
                    </a:cubicBezTo>
                    <a:cubicBezTo>
                      <a:pt x="9" y="16"/>
                      <a:pt x="11" y="17"/>
                      <a:pt x="13" y="17"/>
                    </a:cubicBezTo>
                    <a:cubicBezTo>
                      <a:pt x="15" y="16"/>
                      <a:pt x="17" y="14"/>
                      <a:pt x="16" y="12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5" name="Freeform 465"/>
              <p:cNvSpPr>
                <a:spLocks noEditPoints="1"/>
              </p:cNvSpPr>
              <p:nvPr/>
            </p:nvSpPr>
            <p:spPr bwMode="auto">
              <a:xfrm>
                <a:off x="-5048250" y="318928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4 h 24"/>
                  <a:gd name="T4" fmla="*/ 3 w 25"/>
                  <a:gd name="T5" fmla="*/ 6 h 24"/>
                  <a:gd name="T6" fmla="*/ 11 w 25"/>
                  <a:gd name="T7" fmla="*/ 1 h 24"/>
                  <a:gd name="T8" fmla="*/ 25 w 25"/>
                  <a:gd name="T9" fmla="*/ 11 h 24"/>
                  <a:gd name="T10" fmla="*/ 14 w 25"/>
                  <a:gd name="T11" fmla="*/ 24 h 24"/>
                  <a:gd name="T12" fmla="*/ 12 w 25"/>
                  <a:gd name="T13" fmla="*/ 24 h 24"/>
                  <a:gd name="T14" fmla="*/ 13 w 25"/>
                  <a:gd name="T15" fmla="*/ 9 h 24"/>
                  <a:gd name="T16" fmla="*/ 12 w 25"/>
                  <a:gd name="T17" fmla="*/ 9 h 24"/>
                  <a:gd name="T18" fmla="*/ 9 w 25"/>
                  <a:gd name="T19" fmla="*/ 11 h 24"/>
                  <a:gd name="T20" fmla="*/ 8 w 25"/>
                  <a:gd name="T21" fmla="*/ 13 h 24"/>
                  <a:gd name="T22" fmla="*/ 13 w 25"/>
                  <a:gd name="T23" fmla="*/ 16 h 24"/>
                  <a:gd name="T24" fmla="*/ 17 w 25"/>
                  <a:gd name="T25" fmla="*/ 12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19"/>
                      <a:pt x="0" y="14"/>
                    </a:cubicBezTo>
                    <a:cubicBezTo>
                      <a:pt x="0" y="11"/>
                      <a:pt x="1" y="8"/>
                      <a:pt x="3" y="6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8" y="0"/>
                      <a:pt x="24" y="5"/>
                      <a:pt x="25" y="11"/>
                    </a:cubicBezTo>
                    <a:cubicBezTo>
                      <a:pt x="25" y="17"/>
                      <a:pt x="21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6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6" name="Freeform 466"/>
              <p:cNvSpPr>
                <a:spLocks noEditPoints="1"/>
              </p:cNvSpPr>
              <p:nvPr/>
            </p:nvSpPr>
            <p:spPr bwMode="auto">
              <a:xfrm>
                <a:off x="-5049838" y="316071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0 w 25"/>
                  <a:gd name="T3" fmla="*/ 13 h 23"/>
                  <a:gd name="T4" fmla="*/ 3 w 25"/>
                  <a:gd name="T5" fmla="*/ 4 h 23"/>
                  <a:gd name="T6" fmla="*/ 12 w 25"/>
                  <a:gd name="T7" fmla="*/ 0 h 23"/>
                  <a:gd name="T8" fmla="*/ 20 w 25"/>
                  <a:gd name="T9" fmla="*/ 3 h 23"/>
                  <a:gd name="T10" fmla="*/ 24 w 25"/>
                  <a:gd name="T11" fmla="*/ 11 h 23"/>
                  <a:gd name="T12" fmla="*/ 13 w 25"/>
                  <a:gd name="T13" fmla="*/ 23 h 23"/>
                  <a:gd name="T14" fmla="*/ 12 w 25"/>
                  <a:gd name="T15" fmla="*/ 23 h 23"/>
                  <a:gd name="T16" fmla="*/ 12 w 25"/>
                  <a:gd name="T17" fmla="*/ 9 h 23"/>
                  <a:gd name="T18" fmla="*/ 12 w 25"/>
                  <a:gd name="T19" fmla="*/ 9 h 23"/>
                  <a:gd name="T20" fmla="*/ 9 w 25"/>
                  <a:gd name="T21" fmla="*/ 10 h 23"/>
                  <a:gd name="T22" fmla="*/ 8 w 25"/>
                  <a:gd name="T23" fmla="*/ 12 h 23"/>
                  <a:gd name="T24" fmla="*/ 12 w 25"/>
                  <a:gd name="T25" fmla="*/ 15 h 23"/>
                  <a:gd name="T26" fmla="*/ 16 w 25"/>
                  <a:gd name="T27" fmla="*/ 12 h 23"/>
                  <a:gd name="T28" fmla="*/ 15 w 25"/>
                  <a:gd name="T29" fmla="*/ 10 h 23"/>
                  <a:gd name="T30" fmla="*/ 12 w 25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6" y="23"/>
                      <a:pt x="1" y="19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1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5" y="17"/>
                      <a:pt x="20" y="22"/>
                      <a:pt x="13" y="23"/>
                    </a:cubicBezTo>
                    <a:cubicBezTo>
                      <a:pt x="13" y="23"/>
                      <a:pt x="12" y="23"/>
                      <a:pt x="12" y="23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5"/>
                      <a:pt x="12" y="15"/>
                    </a:cubicBezTo>
                    <a:cubicBezTo>
                      <a:pt x="15" y="15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7" name="Freeform 467"/>
              <p:cNvSpPr>
                <a:spLocks noEditPoints="1"/>
              </p:cNvSpPr>
              <p:nvPr/>
            </p:nvSpPr>
            <p:spPr bwMode="auto">
              <a:xfrm>
                <a:off x="-5051425" y="3130550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0 w 25"/>
                  <a:gd name="T3" fmla="*/ 12 h 23"/>
                  <a:gd name="T4" fmla="*/ 4 w 25"/>
                  <a:gd name="T5" fmla="*/ 3 h 23"/>
                  <a:gd name="T6" fmla="*/ 12 w 25"/>
                  <a:gd name="T7" fmla="*/ 0 h 23"/>
                  <a:gd name="T8" fmla="*/ 25 w 25"/>
                  <a:gd name="T9" fmla="*/ 11 h 23"/>
                  <a:gd name="T10" fmla="*/ 13 w 25"/>
                  <a:gd name="T11" fmla="*/ 23 h 23"/>
                  <a:gd name="T12" fmla="*/ 12 w 25"/>
                  <a:gd name="T13" fmla="*/ 23 h 23"/>
                  <a:gd name="T14" fmla="*/ 12 w 25"/>
                  <a:gd name="T15" fmla="*/ 8 h 23"/>
                  <a:gd name="T16" fmla="*/ 9 w 25"/>
                  <a:gd name="T17" fmla="*/ 9 h 23"/>
                  <a:gd name="T18" fmla="*/ 8 w 25"/>
                  <a:gd name="T19" fmla="*/ 11 h 23"/>
                  <a:gd name="T20" fmla="*/ 12 w 25"/>
                  <a:gd name="T21" fmla="*/ 15 h 23"/>
                  <a:gd name="T22" fmla="*/ 13 w 25"/>
                  <a:gd name="T23" fmla="*/ 14 h 23"/>
                  <a:gd name="T24" fmla="*/ 17 w 25"/>
                  <a:gd name="T25" fmla="*/ 11 h 23"/>
                  <a:gd name="T26" fmla="*/ 12 w 25"/>
                  <a:gd name="T2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6" y="23"/>
                      <a:pt x="1" y="18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9" y="0"/>
                      <a:pt x="25" y="5"/>
                      <a:pt x="25" y="11"/>
                    </a:cubicBezTo>
                    <a:cubicBezTo>
                      <a:pt x="25" y="17"/>
                      <a:pt x="20" y="22"/>
                      <a:pt x="13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0"/>
                      <a:pt x="8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5" y="14"/>
                      <a:pt x="17" y="13"/>
                      <a:pt x="17" y="11"/>
                    </a:cubicBezTo>
                    <a:cubicBezTo>
                      <a:pt x="17" y="9"/>
                      <a:pt x="15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8" name="Freeform 468"/>
              <p:cNvSpPr>
                <a:spLocks noEditPoints="1"/>
              </p:cNvSpPr>
              <p:nvPr/>
            </p:nvSpPr>
            <p:spPr bwMode="auto">
              <a:xfrm>
                <a:off x="-5051425" y="309721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4 w 25"/>
                  <a:gd name="T3" fmla="*/ 19 h 23"/>
                  <a:gd name="T4" fmla="*/ 0 w 25"/>
                  <a:gd name="T5" fmla="*/ 11 h 23"/>
                  <a:gd name="T6" fmla="*/ 13 w 25"/>
                  <a:gd name="T7" fmla="*/ 0 h 23"/>
                  <a:gd name="T8" fmla="*/ 25 w 25"/>
                  <a:gd name="T9" fmla="*/ 12 h 23"/>
                  <a:gd name="T10" fmla="*/ 12 w 25"/>
                  <a:gd name="T11" fmla="*/ 23 h 23"/>
                  <a:gd name="T12" fmla="*/ 12 w 25"/>
                  <a:gd name="T13" fmla="*/ 8 h 23"/>
                  <a:gd name="T14" fmla="*/ 8 w 25"/>
                  <a:gd name="T15" fmla="*/ 12 h 23"/>
                  <a:gd name="T16" fmla="*/ 9 w 25"/>
                  <a:gd name="T17" fmla="*/ 14 h 23"/>
                  <a:gd name="T18" fmla="*/ 12 w 25"/>
                  <a:gd name="T19" fmla="*/ 15 h 23"/>
                  <a:gd name="T20" fmla="*/ 12 w 25"/>
                  <a:gd name="T21" fmla="*/ 19 h 23"/>
                  <a:gd name="T22" fmla="*/ 12 w 25"/>
                  <a:gd name="T23" fmla="*/ 15 h 23"/>
                  <a:gd name="T24" fmla="*/ 17 w 25"/>
                  <a:gd name="T25" fmla="*/ 12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9" y="23"/>
                      <a:pt x="6" y="22"/>
                      <a:pt x="4" y="19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20" y="1"/>
                      <a:pt x="25" y="6"/>
                      <a:pt x="25" y="12"/>
                    </a:cubicBezTo>
                    <a:cubicBezTo>
                      <a:pt x="25" y="18"/>
                      <a:pt x="19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9" y="13"/>
                      <a:pt x="9" y="14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5" y="15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9" name="Freeform 469"/>
              <p:cNvSpPr>
                <a:spLocks noEditPoints="1"/>
              </p:cNvSpPr>
              <p:nvPr/>
            </p:nvSpPr>
            <p:spPr bwMode="auto">
              <a:xfrm>
                <a:off x="-5049838" y="306546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2 w 25"/>
                  <a:gd name="T3" fmla="*/ 23 h 23"/>
                  <a:gd name="T4" fmla="*/ 3 w 25"/>
                  <a:gd name="T5" fmla="*/ 20 h 23"/>
                  <a:gd name="T6" fmla="*/ 0 w 25"/>
                  <a:gd name="T7" fmla="*/ 11 h 23"/>
                  <a:gd name="T8" fmla="*/ 13 w 25"/>
                  <a:gd name="T9" fmla="*/ 1 h 23"/>
                  <a:gd name="T10" fmla="*/ 24 w 25"/>
                  <a:gd name="T11" fmla="*/ 13 h 23"/>
                  <a:gd name="T12" fmla="*/ 20 w 25"/>
                  <a:gd name="T13" fmla="*/ 21 h 23"/>
                  <a:gd name="T14" fmla="*/ 12 w 25"/>
                  <a:gd name="T15" fmla="*/ 23 h 23"/>
                  <a:gd name="T16" fmla="*/ 12 w 25"/>
                  <a:gd name="T17" fmla="*/ 9 h 23"/>
                  <a:gd name="T18" fmla="*/ 8 w 25"/>
                  <a:gd name="T19" fmla="*/ 12 h 23"/>
                  <a:gd name="T20" fmla="*/ 9 w 25"/>
                  <a:gd name="T21" fmla="*/ 14 h 23"/>
                  <a:gd name="T22" fmla="*/ 12 w 25"/>
                  <a:gd name="T23" fmla="*/ 15 h 23"/>
                  <a:gd name="T24" fmla="*/ 12 w 25"/>
                  <a:gd name="T25" fmla="*/ 15 h 23"/>
                  <a:gd name="T26" fmla="*/ 15 w 25"/>
                  <a:gd name="T27" fmla="*/ 14 h 23"/>
                  <a:gd name="T28" fmla="*/ 16 w 25"/>
                  <a:gd name="T29" fmla="*/ 12 h 23"/>
                  <a:gd name="T30" fmla="*/ 12 w 25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23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3" y="1"/>
                    </a:cubicBezTo>
                    <a:cubicBezTo>
                      <a:pt x="20" y="1"/>
                      <a:pt x="25" y="7"/>
                      <a:pt x="24" y="13"/>
                    </a:cubicBezTo>
                    <a:cubicBezTo>
                      <a:pt x="24" y="16"/>
                      <a:pt x="23" y="19"/>
                      <a:pt x="20" y="21"/>
                    </a:cubicBezTo>
                    <a:cubicBezTo>
                      <a:pt x="18" y="22"/>
                      <a:pt x="15" y="23"/>
                      <a:pt x="12" y="23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8" y="10"/>
                      <a:pt x="8" y="12"/>
                    </a:cubicBezTo>
                    <a:cubicBezTo>
                      <a:pt x="8" y="13"/>
                      <a:pt x="8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1"/>
                      <a:pt x="15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0" name="Freeform 470"/>
              <p:cNvSpPr>
                <a:spLocks noEditPoints="1"/>
              </p:cNvSpPr>
              <p:nvPr/>
            </p:nvSpPr>
            <p:spPr bwMode="auto">
              <a:xfrm>
                <a:off x="-5048250" y="303530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3 w 25"/>
                  <a:gd name="T5" fmla="*/ 18 h 23"/>
                  <a:gd name="T6" fmla="*/ 0 w 25"/>
                  <a:gd name="T7" fmla="*/ 10 h 23"/>
                  <a:gd name="T8" fmla="*/ 12 w 25"/>
                  <a:gd name="T9" fmla="*/ 0 h 23"/>
                  <a:gd name="T10" fmla="*/ 14 w 25"/>
                  <a:gd name="T11" fmla="*/ 0 h 23"/>
                  <a:gd name="T12" fmla="*/ 25 w 25"/>
                  <a:gd name="T13" fmla="*/ 13 h 23"/>
                  <a:gd name="T14" fmla="*/ 13 w 25"/>
                  <a:gd name="T15" fmla="*/ 23 h 23"/>
                  <a:gd name="T16" fmla="*/ 12 w 25"/>
                  <a:gd name="T17" fmla="*/ 8 h 23"/>
                  <a:gd name="T18" fmla="*/ 8 w 25"/>
                  <a:gd name="T19" fmla="*/ 11 h 23"/>
                  <a:gd name="T20" fmla="*/ 9 w 25"/>
                  <a:gd name="T21" fmla="*/ 13 h 23"/>
                  <a:gd name="T22" fmla="*/ 12 w 25"/>
                  <a:gd name="T23" fmla="*/ 15 h 23"/>
                  <a:gd name="T24" fmla="*/ 17 w 25"/>
                  <a:gd name="T25" fmla="*/ 12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2" y="23"/>
                      <a:pt x="11" y="23"/>
                    </a:cubicBezTo>
                    <a:cubicBezTo>
                      <a:pt x="8" y="22"/>
                      <a:pt x="5" y="21"/>
                      <a:pt x="3" y="18"/>
                    </a:cubicBezTo>
                    <a:cubicBezTo>
                      <a:pt x="1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21" y="1"/>
                      <a:pt x="25" y="7"/>
                      <a:pt x="25" y="13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2"/>
                    </a:cubicBezTo>
                    <a:cubicBezTo>
                      <a:pt x="17" y="10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1" name="Freeform 471"/>
              <p:cNvSpPr>
                <a:spLocks noEditPoints="1"/>
              </p:cNvSpPr>
              <p:nvPr/>
            </p:nvSpPr>
            <p:spPr bwMode="auto">
              <a:xfrm>
                <a:off x="-5084763" y="318293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1 w 26"/>
                  <a:gd name="T3" fmla="*/ 14 h 24"/>
                  <a:gd name="T4" fmla="*/ 1 w 26"/>
                  <a:gd name="T5" fmla="*/ 14 h 24"/>
                  <a:gd name="T6" fmla="*/ 4 w 26"/>
                  <a:gd name="T7" fmla="*/ 5 h 24"/>
                  <a:gd name="T8" fmla="*/ 12 w 26"/>
                  <a:gd name="T9" fmla="*/ 1 h 24"/>
                  <a:gd name="T10" fmla="*/ 25 w 26"/>
                  <a:gd name="T11" fmla="*/ 11 h 24"/>
                  <a:gd name="T12" fmla="*/ 14 w 26"/>
                  <a:gd name="T13" fmla="*/ 24 h 24"/>
                  <a:gd name="T14" fmla="*/ 13 w 26"/>
                  <a:gd name="T15" fmla="*/ 24 h 24"/>
                  <a:gd name="T16" fmla="*/ 9 w 26"/>
                  <a:gd name="T17" fmla="*/ 13 h 24"/>
                  <a:gd name="T18" fmla="*/ 13 w 26"/>
                  <a:gd name="T19" fmla="*/ 16 h 24"/>
                  <a:gd name="T20" fmla="*/ 17 w 26"/>
                  <a:gd name="T21" fmla="*/ 12 h 24"/>
                  <a:gd name="T22" fmla="*/ 17 w 26"/>
                  <a:gd name="T23" fmla="*/ 12 h 24"/>
                  <a:gd name="T24" fmla="*/ 13 w 26"/>
                  <a:gd name="T25" fmla="*/ 9 h 24"/>
                  <a:gd name="T26" fmla="*/ 10 w 26"/>
                  <a:gd name="T27" fmla="*/ 10 h 24"/>
                  <a:gd name="T28" fmla="*/ 9 w 26"/>
                  <a:gd name="T29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7" y="24"/>
                      <a:pt x="1" y="20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0"/>
                      <a:pt x="1" y="7"/>
                      <a:pt x="4" y="5"/>
                    </a:cubicBezTo>
                    <a:cubicBezTo>
                      <a:pt x="6" y="3"/>
                      <a:pt x="9" y="1"/>
                      <a:pt x="12" y="1"/>
                    </a:cubicBezTo>
                    <a:cubicBezTo>
                      <a:pt x="19" y="0"/>
                      <a:pt x="24" y="5"/>
                      <a:pt x="25" y="11"/>
                    </a:cubicBezTo>
                    <a:cubicBezTo>
                      <a:pt x="26" y="18"/>
                      <a:pt x="21" y="23"/>
                      <a:pt x="14" y="24"/>
                    </a:cubicBezTo>
                    <a:cubicBezTo>
                      <a:pt x="14" y="24"/>
                      <a:pt x="13" y="24"/>
                      <a:pt x="13" y="24"/>
                    </a:cubicBezTo>
                    <a:close/>
                    <a:moveTo>
                      <a:pt x="9" y="13"/>
                    </a:moveTo>
                    <a:cubicBezTo>
                      <a:pt x="9" y="15"/>
                      <a:pt x="11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2" name="Freeform 472"/>
              <p:cNvSpPr>
                <a:spLocks noEditPoints="1"/>
              </p:cNvSpPr>
              <p:nvPr/>
            </p:nvSpPr>
            <p:spPr bwMode="auto">
              <a:xfrm>
                <a:off x="-5086350" y="3151188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3 h 24"/>
                  <a:gd name="T4" fmla="*/ 4 w 25"/>
                  <a:gd name="T5" fmla="*/ 4 h 24"/>
                  <a:gd name="T6" fmla="*/ 12 w 25"/>
                  <a:gd name="T7" fmla="*/ 0 h 24"/>
                  <a:gd name="T8" fmla="*/ 13 w 25"/>
                  <a:gd name="T9" fmla="*/ 0 h 24"/>
                  <a:gd name="T10" fmla="*/ 25 w 25"/>
                  <a:gd name="T11" fmla="*/ 12 h 24"/>
                  <a:gd name="T12" fmla="*/ 14 w 25"/>
                  <a:gd name="T13" fmla="*/ 24 h 24"/>
                  <a:gd name="T14" fmla="*/ 13 w 25"/>
                  <a:gd name="T15" fmla="*/ 24 h 24"/>
                  <a:gd name="T16" fmla="*/ 13 w 25"/>
                  <a:gd name="T17" fmla="*/ 9 h 24"/>
                  <a:gd name="T18" fmla="*/ 13 w 25"/>
                  <a:gd name="T19" fmla="*/ 9 h 24"/>
                  <a:gd name="T20" fmla="*/ 10 w 25"/>
                  <a:gd name="T21" fmla="*/ 10 h 24"/>
                  <a:gd name="T22" fmla="*/ 9 w 25"/>
                  <a:gd name="T23" fmla="*/ 12 h 24"/>
                  <a:gd name="T24" fmla="*/ 13 w 25"/>
                  <a:gd name="T25" fmla="*/ 16 h 24"/>
                  <a:gd name="T26" fmla="*/ 17 w 25"/>
                  <a:gd name="T27" fmla="*/ 12 h 24"/>
                  <a:gd name="T28" fmla="*/ 13 w 25"/>
                  <a:gd name="T2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6" y="24"/>
                      <a:pt x="1" y="19"/>
                      <a:pt x="1" y="13"/>
                    </a:cubicBezTo>
                    <a:cubicBezTo>
                      <a:pt x="0" y="10"/>
                      <a:pt x="1" y="7"/>
                      <a:pt x="4" y="4"/>
                    </a:cubicBezTo>
                    <a:cubicBezTo>
                      <a:pt x="6" y="2"/>
                      <a:pt x="9" y="1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4" y="5"/>
                      <a:pt x="25" y="12"/>
                    </a:cubicBezTo>
                    <a:cubicBezTo>
                      <a:pt x="25" y="18"/>
                      <a:pt x="20" y="23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3" name="Freeform 473"/>
              <p:cNvSpPr>
                <a:spLocks noEditPoints="1"/>
              </p:cNvSpPr>
              <p:nvPr/>
            </p:nvSpPr>
            <p:spPr bwMode="auto">
              <a:xfrm>
                <a:off x="-5086350" y="311943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2 h 24"/>
                  <a:gd name="T4" fmla="*/ 1 w 25"/>
                  <a:gd name="T5" fmla="*/ 7 h 24"/>
                  <a:gd name="T6" fmla="*/ 1 w 25"/>
                  <a:gd name="T7" fmla="*/ 7 h 24"/>
                  <a:gd name="T8" fmla="*/ 4 w 25"/>
                  <a:gd name="T9" fmla="*/ 3 h 24"/>
                  <a:gd name="T10" fmla="*/ 12 w 25"/>
                  <a:gd name="T11" fmla="*/ 0 h 24"/>
                  <a:gd name="T12" fmla="*/ 12 w 25"/>
                  <a:gd name="T13" fmla="*/ 0 h 24"/>
                  <a:gd name="T14" fmla="*/ 21 w 25"/>
                  <a:gd name="T15" fmla="*/ 4 h 24"/>
                  <a:gd name="T16" fmla="*/ 23 w 25"/>
                  <a:gd name="T17" fmla="*/ 7 h 24"/>
                  <a:gd name="T18" fmla="*/ 24 w 25"/>
                  <a:gd name="T19" fmla="*/ 12 h 24"/>
                  <a:gd name="T20" fmla="*/ 13 w 25"/>
                  <a:gd name="T21" fmla="*/ 24 h 24"/>
                  <a:gd name="T22" fmla="*/ 12 w 25"/>
                  <a:gd name="T23" fmla="*/ 24 h 24"/>
                  <a:gd name="T24" fmla="*/ 8 w 25"/>
                  <a:gd name="T25" fmla="*/ 10 h 24"/>
                  <a:gd name="T26" fmla="*/ 8 w 25"/>
                  <a:gd name="T27" fmla="*/ 12 h 24"/>
                  <a:gd name="T28" fmla="*/ 12 w 25"/>
                  <a:gd name="T29" fmla="*/ 15 h 24"/>
                  <a:gd name="T30" fmla="*/ 12 w 25"/>
                  <a:gd name="T31" fmla="*/ 15 h 24"/>
                  <a:gd name="T32" fmla="*/ 16 w 25"/>
                  <a:gd name="T33" fmla="*/ 12 h 24"/>
                  <a:gd name="T34" fmla="*/ 16 w 25"/>
                  <a:gd name="T35" fmla="*/ 11 h 24"/>
                  <a:gd name="T36" fmla="*/ 16 w 25"/>
                  <a:gd name="T37" fmla="*/ 10 h 24"/>
                  <a:gd name="T38" fmla="*/ 15 w 25"/>
                  <a:gd name="T39" fmla="*/ 9 h 24"/>
                  <a:gd name="T40" fmla="*/ 12 w 25"/>
                  <a:gd name="T41" fmla="*/ 8 h 24"/>
                  <a:gd name="T42" fmla="*/ 12 w 25"/>
                  <a:gd name="T43" fmla="*/ 8 h 24"/>
                  <a:gd name="T44" fmla="*/ 9 w 25"/>
                  <a:gd name="T45" fmla="*/ 9 h 24"/>
                  <a:gd name="T46" fmla="*/ 8 w 25"/>
                  <a:gd name="T47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0" y="18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6"/>
                      <a:pt x="3" y="4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1" y="4"/>
                    </a:cubicBezTo>
                    <a:cubicBezTo>
                      <a:pt x="22" y="5"/>
                      <a:pt x="23" y="6"/>
                      <a:pt x="23" y="7"/>
                    </a:cubicBezTo>
                    <a:cubicBezTo>
                      <a:pt x="24" y="9"/>
                      <a:pt x="24" y="10"/>
                      <a:pt x="24" y="12"/>
                    </a:cubicBezTo>
                    <a:cubicBezTo>
                      <a:pt x="25" y="18"/>
                      <a:pt x="19" y="23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8" y="10"/>
                    </a:moveTo>
                    <a:cubicBezTo>
                      <a:pt x="8" y="11"/>
                      <a:pt x="8" y="11"/>
                      <a:pt x="8" y="12"/>
                    </a:cubicBezTo>
                    <a:cubicBezTo>
                      <a:pt x="8" y="14"/>
                      <a:pt x="10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5"/>
                      <a:pt x="16" y="14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4" name="Freeform 474"/>
              <p:cNvSpPr>
                <a:spLocks noEditPoints="1"/>
              </p:cNvSpPr>
              <p:nvPr/>
            </p:nvSpPr>
            <p:spPr bwMode="auto">
              <a:xfrm>
                <a:off x="-5086350" y="3087688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2 w 25"/>
                  <a:gd name="T3" fmla="*/ 23 h 23"/>
                  <a:gd name="T4" fmla="*/ 4 w 25"/>
                  <a:gd name="T5" fmla="*/ 20 h 23"/>
                  <a:gd name="T6" fmla="*/ 0 w 25"/>
                  <a:gd name="T7" fmla="*/ 11 h 23"/>
                  <a:gd name="T8" fmla="*/ 4 w 25"/>
                  <a:gd name="T9" fmla="*/ 3 h 23"/>
                  <a:gd name="T10" fmla="*/ 13 w 25"/>
                  <a:gd name="T11" fmla="*/ 0 h 23"/>
                  <a:gd name="T12" fmla="*/ 21 w 25"/>
                  <a:gd name="T13" fmla="*/ 4 h 23"/>
                  <a:gd name="T14" fmla="*/ 25 w 25"/>
                  <a:gd name="T15" fmla="*/ 12 h 23"/>
                  <a:gd name="T16" fmla="*/ 12 w 25"/>
                  <a:gd name="T17" fmla="*/ 23 h 23"/>
                  <a:gd name="T18" fmla="*/ 12 w 25"/>
                  <a:gd name="T19" fmla="*/ 8 h 23"/>
                  <a:gd name="T20" fmla="*/ 10 w 25"/>
                  <a:gd name="T21" fmla="*/ 9 h 23"/>
                  <a:gd name="T22" fmla="*/ 8 w 25"/>
                  <a:gd name="T23" fmla="*/ 11 h 23"/>
                  <a:gd name="T24" fmla="*/ 9 w 25"/>
                  <a:gd name="T25" fmla="*/ 14 h 23"/>
                  <a:gd name="T26" fmla="*/ 12 w 25"/>
                  <a:gd name="T27" fmla="*/ 15 h 23"/>
                  <a:gd name="T28" fmla="*/ 12 w 25"/>
                  <a:gd name="T29" fmla="*/ 19 h 23"/>
                  <a:gd name="T30" fmla="*/ 12 w 25"/>
                  <a:gd name="T31" fmla="*/ 15 h 23"/>
                  <a:gd name="T32" fmla="*/ 16 w 25"/>
                  <a:gd name="T33" fmla="*/ 12 h 23"/>
                  <a:gd name="T34" fmla="*/ 15 w 25"/>
                  <a:gd name="T35" fmla="*/ 9 h 23"/>
                  <a:gd name="T36" fmla="*/ 13 w 25"/>
                  <a:gd name="T37" fmla="*/ 8 h 23"/>
                  <a:gd name="T38" fmla="*/ 12 w 25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9" y="23"/>
                      <a:pt x="6" y="22"/>
                      <a:pt x="4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4" y="18"/>
                      <a:pt x="19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8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5" name="Freeform 475"/>
              <p:cNvSpPr>
                <a:spLocks noEditPoints="1"/>
              </p:cNvSpPr>
              <p:nvPr/>
            </p:nvSpPr>
            <p:spPr bwMode="auto">
              <a:xfrm>
                <a:off x="-5084763" y="30527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2 w 25"/>
                  <a:gd name="T3" fmla="*/ 24 h 24"/>
                  <a:gd name="T4" fmla="*/ 3 w 25"/>
                  <a:gd name="T5" fmla="*/ 20 h 24"/>
                  <a:gd name="T6" fmla="*/ 0 w 25"/>
                  <a:gd name="T7" fmla="*/ 11 h 24"/>
                  <a:gd name="T8" fmla="*/ 5 w 25"/>
                  <a:gd name="T9" fmla="*/ 3 h 24"/>
                  <a:gd name="T10" fmla="*/ 13 w 25"/>
                  <a:gd name="T11" fmla="*/ 1 h 24"/>
                  <a:gd name="T12" fmla="*/ 21 w 25"/>
                  <a:gd name="T13" fmla="*/ 5 h 24"/>
                  <a:gd name="T14" fmla="*/ 24 w 25"/>
                  <a:gd name="T15" fmla="*/ 13 h 24"/>
                  <a:gd name="T16" fmla="*/ 12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8 w 25"/>
                  <a:gd name="T23" fmla="*/ 12 h 24"/>
                  <a:gd name="T24" fmla="*/ 9 w 25"/>
                  <a:gd name="T25" fmla="*/ 14 h 24"/>
                  <a:gd name="T26" fmla="*/ 12 w 25"/>
                  <a:gd name="T27" fmla="*/ 16 h 24"/>
                  <a:gd name="T28" fmla="*/ 16 w 25"/>
                  <a:gd name="T29" fmla="*/ 13 h 24"/>
                  <a:gd name="T30" fmla="*/ 15 w 25"/>
                  <a:gd name="T31" fmla="*/ 10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5" y="3"/>
                    </a:cubicBezTo>
                    <a:cubicBezTo>
                      <a:pt x="7" y="1"/>
                      <a:pt x="10" y="0"/>
                      <a:pt x="13" y="1"/>
                    </a:cubicBezTo>
                    <a:cubicBezTo>
                      <a:pt x="17" y="1"/>
                      <a:pt x="19" y="2"/>
                      <a:pt x="21" y="5"/>
                    </a:cubicBezTo>
                    <a:cubicBezTo>
                      <a:pt x="24" y="7"/>
                      <a:pt x="25" y="10"/>
                      <a:pt x="24" y="13"/>
                    </a:cubicBezTo>
                    <a:cubicBezTo>
                      <a:pt x="24" y="19"/>
                      <a:pt x="19" y="24"/>
                      <a:pt x="12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6" name="Freeform 476"/>
              <p:cNvSpPr>
                <a:spLocks noEditPoints="1"/>
              </p:cNvSpPr>
              <p:nvPr/>
            </p:nvSpPr>
            <p:spPr bwMode="auto">
              <a:xfrm>
                <a:off x="-5118100" y="31702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3 h 24"/>
                  <a:gd name="T4" fmla="*/ 3 w 25"/>
                  <a:gd name="T5" fmla="*/ 4 h 24"/>
                  <a:gd name="T6" fmla="*/ 11 w 25"/>
                  <a:gd name="T7" fmla="*/ 0 h 24"/>
                  <a:gd name="T8" fmla="*/ 24 w 25"/>
                  <a:gd name="T9" fmla="*/ 11 h 24"/>
                  <a:gd name="T10" fmla="*/ 13 w 25"/>
                  <a:gd name="T11" fmla="*/ 24 h 24"/>
                  <a:gd name="T12" fmla="*/ 12 w 25"/>
                  <a:gd name="T13" fmla="*/ 24 h 24"/>
                  <a:gd name="T14" fmla="*/ 12 w 25"/>
                  <a:gd name="T15" fmla="*/ 8 h 24"/>
                  <a:gd name="T16" fmla="*/ 12 w 25"/>
                  <a:gd name="T17" fmla="*/ 8 h 24"/>
                  <a:gd name="T18" fmla="*/ 9 w 25"/>
                  <a:gd name="T19" fmla="*/ 9 h 24"/>
                  <a:gd name="T20" fmla="*/ 8 w 25"/>
                  <a:gd name="T21" fmla="*/ 12 h 24"/>
                  <a:gd name="T22" fmla="*/ 12 w 25"/>
                  <a:gd name="T23" fmla="*/ 16 h 24"/>
                  <a:gd name="T24" fmla="*/ 16 w 25"/>
                  <a:gd name="T25" fmla="*/ 12 h 24"/>
                  <a:gd name="T26" fmla="*/ 12 w 25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0" y="19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8" y="0"/>
                      <a:pt x="24" y="5"/>
                      <a:pt x="24" y="11"/>
                    </a:cubicBezTo>
                    <a:cubicBezTo>
                      <a:pt x="25" y="18"/>
                      <a:pt x="20" y="23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2" y="16"/>
                    </a:cubicBezTo>
                    <a:cubicBezTo>
                      <a:pt x="15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7" name="Freeform 477"/>
              <p:cNvSpPr>
                <a:spLocks noEditPoints="1"/>
              </p:cNvSpPr>
              <p:nvPr/>
            </p:nvSpPr>
            <p:spPr bwMode="auto">
              <a:xfrm>
                <a:off x="-5121275" y="3136900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2 h 24"/>
                  <a:gd name="T4" fmla="*/ 3 w 24"/>
                  <a:gd name="T5" fmla="*/ 4 h 24"/>
                  <a:gd name="T6" fmla="*/ 12 w 24"/>
                  <a:gd name="T7" fmla="*/ 0 h 24"/>
                  <a:gd name="T8" fmla="*/ 24 w 24"/>
                  <a:gd name="T9" fmla="*/ 12 h 24"/>
                  <a:gd name="T10" fmla="*/ 13 w 24"/>
                  <a:gd name="T11" fmla="*/ 24 h 24"/>
                  <a:gd name="T12" fmla="*/ 12 w 24"/>
                  <a:gd name="T13" fmla="*/ 24 h 24"/>
                  <a:gd name="T14" fmla="*/ 12 w 24"/>
                  <a:gd name="T15" fmla="*/ 8 h 24"/>
                  <a:gd name="T16" fmla="*/ 9 w 24"/>
                  <a:gd name="T17" fmla="*/ 9 h 24"/>
                  <a:gd name="T18" fmla="*/ 8 w 24"/>
                  <a:gd name="T19" fmla="*/ 12 h 24"/>
                  <a:gd name="T20" fmla="*/ 12 w 24"/>
                  <a:gd name="T21" fmla="*/ 16 h 24"/>
                  <a:gd name="T22" fmla="*/ 16 w 24"/>
                  <a:gd name="T23" fmla="*/ 12 h 24"/>
                  <a:gd name="T24" fmla="*/ 12 w 24"/>
                  <a:gd name="T2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5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8"/>
                      <a:pt x="19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8" name="Freeform 478"/>
              <p:cNvSpPr>
                <a:spLocks noEditPoints="1"/>
              </p:cNvSpPr>
              <p:nvPr/>
            </p:nvSpPr>
            <p:spPr bwMode="auto">
              <a:xfrm>
                <a:off x="-5121275" y="310197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3 w 24"/>
                  <a:gd name="T3" fmla="*/ 21 h 24"/>
                  <a:gd name="T4" fmla="*/ 0 w 24"/>
                  <a:gd name="T5" fmla="*/ 12 h 24"/>
                  <a:gd name="T6" fmla="*/ 12 w 24"/>
                  <a:gd name="T7" fmla="*/ 0 h 24"/>
                  <a:gd name="T8" fmla="*/ 24 w 24"/>
                  <a:gd name="T9" fmla="*/ 12 h 24"/>
                  <a:gd name="T10" fmla="*/ 21 w 24"/>
                  <a:gd name="T11" fmla="*/ 20 h 24"/>
                  <a:gd name="T12" fmla="*/ 12 w 24"/>
                  <a:gd name="T13" fmla="*/ 24 h 24"/>
                  <a:gd name="T14" fmla="*/ 12 w 24"/>
                  <a:gd name="T15" fmla="*/ 8 h 24"/>
                  <a:gd name="T16" fmla="*/ 8 w 24"/>
                  <a:gd name="T17" fmla="*/ 12 h 24"/>
                  <a:gd name="T18" fmla="*/ 9 w 24"/>
                  <a:gd name="T19" fmla="*/ 15 h 24"/>
                  <a:gd name="T20" fmla="*/ 12 w 24"/>
                  <a:gd name="T21" fmla="*/ 16 h 24"/>
                  <a:gd name="T22" fmla="*/ 12 w 24"/>
                  <a:gd name="T23" fmla="*/ 20 h 24"/>
                  <a:gd name="T24" fmla="*/ 12 w 24"/>
                  <a:gd name="T25" fmla="*/ 16 h 24"/>
                  <a:gd name="T26" fmla="*/ 15 w 24"/>
                  <a:gd name="T27" fmla="*/ 15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3" y="21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9" name="Freeform 479"/>
              <p:cNvSpPr>
                <a:spLocks noEditPoints="1"/>
              </p:cNvSpPr>
              <p:nvPr/>
            </p:nvSpPr>
            <p:spPr bwMode="auto">
              <a:xfrm>
                <a:off x="-5121275" y="3065463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12 w 25"/>
                  <a:gd name="T3" fmla="*/ 25 h 25"/>
                  <a:gd name="T4" fmla="*/ 4 w 25"/>
                  <a:gd name="T5" fmla="*/ 21 h 25"/>
                  <a:gd name="T6" fmla="*/ 1 w 25"/>
                  <a:gd name="T7" fmla="*/ 17 h 25"/>
                  <a:gd name="T8" fmla="*/ 1 w 25"/>
                  <a:gd name="T9" fmla="*/ 17 h 25"/>
                  <a:gd name="T10" fmla="*/ 0 w 25"/>
                  <a:gd name="T11" fmla="*/ 12 h 25"/>
                  <a:gd name="T12" fmla="*/ 14 w 25"/>
                  <a:gd name="T13" fmla="*/ 1 h 25"/>
                  <a:gd name="T14" fmla="*/ 25 w 25"/>
                  <a:gd name="T15" fmla="*/ 14 h 25"/>
                  <a:gd name="T16" fmla="*/ 23 w 25"/>
                  <a:gd name="T17" fmla="*/ 18 h 25"/>
                  <a:gd name="T18" fmla="*/ 21 w 25"/>
                  <a:gd name="T19" fmla="*/ 22 h 25"/>
                  <a:gd name="T20" fmla="*/ 13 w 25"/>
                  <a:gd name="T21" fmla="*/ 25 h 25"/>
                  <a:gd name="T22" fmla="*/ 9 w 25"/>
                  <a:gd name="T23" fmla="*/ 14 h 25"/>
                  <a:gd name="T24" fmla="*/ 10 w 25"/>
                  <a:gd name="T25" fmla="*/ 16 h 25"/>
                  <a:gd name="T26" fmla="*/ 12 w 25"/>
                  <a:gd name="T27" fmla="*/ 17 h 25"/>
                  <a:gd name="T28" fmla="*/ 13 w 25"/>
                  <a:gd name="T29" fmla="*/ 17 h 25"/>
                  <a:gd name="T30" fmla="*/ 15 w 25"/>
                  <a:gd name="T31" fmla="*/ 16 h 25"/>
                  <a:gd name="T32" fmla="*/ 16 w 25"/>
                  <a:gd name="T33" fmla="*/ 15 h 25"/>
                  <a:gd name="T34" fmla="*/ 16 w 25"/>
                  <a:gd name="T35" fmla="*/ 15 h 25"/>
                  <a:gd name="T36" fmla="*/ 17 w 25"/>
                  <a:gd name="T37" fmla="*/ 13 h 25"/>
                  <a:gd name="T38" fmla="*/ 13 w 25"/>
                  <a:gd name="T39" fmla="*/ 9 h 25"/>
                  <a:gd name="T40" fmla="*/ 9 w 25"/>
                  <a:gd name="T41" fmla="*/ 13 h 25"/>
                  <a:gd name="T42" fmla="*/ 9 w 25"/>
                  <a:gd name="T43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5"/>
                      <a:pt x="6" y="23"/>
                      <a:pt x="4" y="21"/>
                    </a:cubicBezTo>
                    <a:cubicBezTo>
                      <a:pt x="3" y="20"/>
                      <a:pt x="2" y="19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5"/>
                      <a:pt x="0" y="14"/>
                      <a:pt x="0" y="12"/>
                    </a:cubicBezTo>
                    <a:cubicBezTo>
                      <a:pt x="1" y="5"/>
                      <a:pt x="7" y="0"/>
                      <a:pt x="14" y="1"/>
                    </a:cubicBezTo>
                    <a:cubicBezTo>
                      <a:pt x="20" y="1"/>
                      <a:pt x="25" y="7"/>
                      <a:pt x="25" y="14"/>
                    </a:cubicBezTo>
                    <a:cubicBezTo>
                      <a:pt x="25" y="15"/>
                      <a:pt x="24" y="17"/>
                      <a:pt x="23" y="18"/>
                    </a:cubicBezTo>
                    <a:cubicBezTo>
                      <a:pt x="23" y="20"/>
                      <a:pt x="22" y="21"/>
                      <a:pt x="21" y="22"/>
                    </a:cubicBezTo>
                    <a:cubicBezTo>
                      <a:pt x="19" y="24"/>
                      <a:pt x="16" y="25"/>
                      <a:pt x="13" y="25"/>
                    </a:cubicBezTo>
                    <a:close/>
                    <a:moveTo>
                      <a:pt x="9" y="14"/>
                    </a:moveTo>
                    <a:cubicBezTo>
                      <a:pt x="9" y="15"/>
                      <a:pt x="9" y="15"/>
                      <a:pt x="10" y="16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4"/>
                      <a:pt x="17" y="14"/>
                      <a:pt x="17" y="13"/>
                    </a:cubicBezTo>
                    <a:cubicBezTo>
                      <a:pt x="17" y="11"/>
                      <a:pt x="15" y="9"/>
                      <a:pt x="13" y="9"/>
                    </a:cubicBezTo>
                    <a:cubicBezTo>
                      <a:pt x="11" y="9"/>
                      <a:pt x="9" y="10"/>
                      <a:pt x="9" y="13"/>
                    </a:cubicBezTo>
                    <a:cubicBezTo>
                      <a:pt x="9" y="13"/>
                      <a:pt x="9" y="14"/>
                      <a:pt x="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0" name="Freeform 480"/>
              <p:cNvSpPr>
                <a:spLocks noEditPoints="1"/>
              </p:cNvSpPr>
              <p:nvPr/>
            </p:nvSpPr>
            <p:spPr bwMode="auto">
              <a:xfrm>
                <a:off x="-5154613" y="3152775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0 w 25"/>
                  <a:gd name="T3" fmla="*/ 14 h 25"/>
                  <a:gd name="T4" fmla="*/ 3 w 25"/>
                  <a:gd name="T5" fmla="*/ 4 h 25"/>
                  <a:gd name="T6" fmla="*/ 12 w 25"/>
                  <a:gd name="T7" fmla="*/ 0 h 25"/>
                  <a:gd name="T8" fmla="*/ 12 w 25"/>
                  <a:gd name="T9" fmla="*/ 0 h 25"/>
                  <a:gd name="T10" fmla="*/ 24 w 25"/>
                  <a:gd name="T11" fmla="*/ 12 h 25"/>
                  <a:gd name="T12" fmla="*/ 13 w 25"/>
                  <a:gd name="T13" fmla="*/ 25 h 25"/>
                  <a:gd name="T14" fmla="*/ 12 w 25"/>
                  <a:gd name="T15" fmla="*/ 25 h 25"/>
                  <a:gd name="T16" fmla="*/ 12 w 25"/>
                  <a:gd name="T17" fmla="*/ 9 h 25"/>
                  <a:gd name="T18" fmla="*/ 9 w 25"/>
                  <a:gd name="T19" fmla="*/ 10 h 25"/>
                  <a:gd name="T20" fmla="*/ 8 w 25"/>
                  <a:gd name="T21" fmla="*/ 13 h 25"/>
                  <a:gd name="T22" fmla="*/ 13 w 25"/>
                  <a:gd name="T23" fmla="*/ 17 h 25"/>
                  <a:gd name="T24" fmla="*/ 16 w 25"/>
                  <a:gd name="T25" fmla="*/ 13 h 25"/>
                  <a:gd name="T26" fmla="*/ 12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6" y="2"/>
                      <a:pt x="9" y="1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  <a:cubicBezTo>
                      <a:pt x="25" y="19"/>
                      <a:pt x="20" y="25"/>
                      <a:pt x="13" y="25"/>
                    </a:cubicBezTo>
                    <a:lnTo>
                      <a:pt x="12" y="25"/>
                    </a:ln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6"/>
                      <a:pt x="10" y="17"/>
                      <a:pt x="13" y="17"/>
                    </a:cubicBezTo>
                    <a:cubicBezTo>
                      <a:pt x="15" y="17"/>
                      <a:pt x="17" y="15"/>
                      <a:pt x="16" y="13"/>
                    </a:cubicBezTo>
                    <a:cubicBezTo>
                      <a:pt x="16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1" name="Freeform 481"/>
              <p:cNvSpPr>
                <a:spLocks noEditPoints="1"/>
              </p:cNvSpPr>
              <p:nvPr/>
            </p:nvSpPr>
            <p:spPr bwMode="auto">
              <a:xfrm>
                <a:off x="-5219700" y="3101975"/>
                <a:ext cx="79375" cy="85725"/>
              </a:xfrm>
              <a:custGeom>
                <a:avLst/>
                <a:gdLst>
                  <a:gd name="T0" fmla="*/ 19 w 37"/>
                  <a:gd name="T1" fmla="*/ 40 h 40"/>
                  <a:gd name="T2" fmla="*/ 1 w 37"/>
                  <a:gd name="T3" fmla="*/ 21 h 40"/>
                  <a:gd name="T4" fmla="*/ 1 w 37"/>
                  <a:gd name="T5" fmla="*/ 17 h 40"/>
                  <a:gd name="T6" fmla="*/ 2 w 37"/>
                  <a:gd name="T7" fmla="*/ 13 h 40"/>
                  <a:gd name="T8" fmla="*/ 6 w 37"/>
                  <a:gd name="T9" fmla="*/ 6 h 40"/>
                  <a:gd name="T10" fmla="*/ 19 w 37"/>
                  <a:gd name="T11" fmla="*/ 1 h 40"/>
                  <a:gd name="T12" fmla="*/ 32 w 37"/>
                  <a:gd name="T13" fmla="*/ 7 h 40"/>
                  <a:gd name="T14" fmla="*/ 36 w 37"/>
                  <a:gd name="T15" fmla="*/ 13 h 40"/>
                  <a:gd name="T16" fmla="*/ 37 w 37"/>
                  <a:gd name="T17" fmla="*/ 16 h 40"/>
                  <a:gd name="T18" fmla="*/ 37 w 37"/>
                  <a:gd name="T19" fmla="*/ 20 h 40"/>
                  <a:gd name="T20" fmla="*/ 19 w 37"/>
                  <a:gd name="T21" fmla="*/ 40 h 40"/>
                  <a:gd name="T22" fmla="*/ 19 w 37"/>
                  <a:gd name="T23" fmla="*/ 9 h 40"/>
                  <a:gd name="T24" fmla="*/ 12 w 37"/>
                  <a:gd name="T25" fmla="*/ 12 h 40"/>
                  <a:gd name="T26" fmla="*/ 9 w 37"/>
                  <a:gd name="T27" fmla="*/ 16 h 40"/>
                  <a:gd name="T28" fmla="*/ 9 w 37"/>
                  <a:gd name="T29" fmla="*/ 18 h 40"/>
                  <a:gd name="T30" fmla="*/ 9 w 37"/>
                  <a:gd name="T31" fmla="*/ 20 h 40"/>
                  <a:gd name="T32" fmla="*/ 19 w 37"/>
                  <a:gd name="T33" fmla="*/ 32 h 40"/>
                  <a:gd name="T34" fmla="*/ 29 w 37"/>
                  <a:gd name="T35" fmla="*/ 20 h 40"/>
                  <a:gd name="T36" fmla="*/ 29 w 37"/>
                  <a:gd name="T37" fmla="*/ 18 h 40"/>
                  <a:gd name="T38" fmla="*/ 28 w 37"/>
                  <a:gd name="T39" fmla="*/ 16 h 40"/>
                  <a:gd name="T40" fmla="*/ 26 w 37"/>
                  <a:gd name="T41" fmla="*/ 12 h 40"/>
                  <a:gd name="T42" fmla="*/ 19 w 37"/>
                  <a:gd name="T43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40">
                    <a:moveTo>
                      <a:pt x="19" y="40"/>
                    </a:moveTo>
                    <a:cubicBezTo>
                      <a:pt x="9" y="40"/>
                      <a:pt x="1" y="32"/>
                      <a:pt x="1" y="21"/>
                    </a:cubicBezTo>
                    <a:cubicBezTo>
                      <a:pt x="0" y="19"/>
                      <a:pt x="1" y="18"/>
                      <a:pt x="1" y="17"/>
                    </a:cubicBezTo>
                    <a:cubicBezTo>
                      <a:pt x="1" y="15"/>
                      <a:pt x="1" y="14"/>
                      <a:pt x="2" y="13"/>
                    </a:cubicBezTo>
                    <a:cubicBezTo>
                      <a:pt x="3" y="10"/>
                      <a:pt x="4" y="8"/>
                      <a:pt x="6" y="6"/>
                    </a:cubicBezTo>
                    <a:cubicBezTo>
                      <a:pt x="9" y="2"/>
                      <a:pt x="14" y="0"/>
                      <a:pt x="19" y="1"/>
                    </a:cubicBezTo>
                    <a:cubicBezTo>
                      <a:pt x="24" y="1"/>
                      <a:pt x="29" y="3"/>
                      <a:pt x="32" y="7"/>
                    </a:cubicBezTo>
                    <a:cubicBezTo>
                      <a:pt x="34" y="9"/>
                      <a:pt x="35" y="11"/>
                      <a:pt x="36" y="13"/>
                    </a:cubicBezTo>
                    <a:cubicBezTo>
                      <a:pt x="36" y="14"/>
                      <a:pt x="36" y="15"/>
                      <a:pt x="37" y="16"/>
                    </a:cubicBezTo>
                    <a:cubicBezTo>
                      <a:pt x="37" y="18"/>
                      <a:pt x="37" y="19"/>
                      <a:pt x="37" y="20"/>
                    </a:cubicBezTo>
                    <a:cubicBezTo>
                      <a:pt x="37" y="31"/>
                      <a:pt x="29" y="40"/>
                      <a:pt x="19" y="40"/>
                    </a:cubicBezTo>
                    <a:close/>
                    <a:moveTo>
                      <a:pt x="19" y="9"/>
                    </a:moveTo>
                    <a:cubicBezTo>
                      <a:pt x="16" y="9"/>
                      <a:pt x="14" y="10"/>
                      <a:pt x="12" y="12"/>
                    </a:cubicBezTo>
                    <a:cubicBezTo>
                      <a:pt x="11" y="13"/>
                      <a:pt x="10" y="14"/>
                      <a:pt x="9" y="16"/>
                    </a:cubicBezTo>
                    <a:cubicBezTo>
                      <a:pt x="9" y="16"/>
                      <a:pt x="9" y="17"/>
                      <a:pt x="9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7"/>
                      <a:pt x="13" y="32"/>
                      <a:pt x="19" y="32"/>
                    </a:cubicBezTo>
                    <a:cubicBezTo>
                      <a:pt x="25" y="32"/>
                      <a:pt x="29" y="26"/>
                      <a:pt x="29" y="20"/>
                    </a:cubicBezTo>
                    <a:cubicBezTo>
                      <a:pt x="29" y="20"/>
                      <a:pt x="29" y="19"/>
                      <a:pt x="29" y="18"/>
                    </a:cubicBezTo>
                    <a:cubicBezTo>
                      <a:pt x="29" y="17"/>
                      <a:pt x="28" y="16"/>
                      <a:pt x="28" y="16"/>
                    </a:cubicBezTo>
                    <a:cubicBezTo>
                      <a:pt x="28" y="14"/>
                      <a:pt x="27" y="13"/>
                      <a:pt x="26" y="12"/>
                    </a:cubicBezTo>
                    <a:cubicBezTo>
                      <a:pt x="24" y="10"/>
                      <a:pt x="22" y="9"/>
                      <a:pt x="19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2" name="Freeform 482"/>
              <p:cNvSpPr>
                <a:spLocks noEditPoints="1"/>
              </p:cNvSpPr>
              <p:nvPr/>
            </p:nvSpPr>
            <p:spPr bwMode="auto">
              <a:xfrm>
                <a:off x="-5154613" y="3119438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2 h 25"/>
                  <a:gd name="T4" fmla="*/ 0 w 24"/>
                  <a:gd name="T5" fmla="*/ 7 h 25"/>
                  <a:gd name="T6" fmla="*/ 1 w 24"/>
                  <a:gd name="T7" fmla="*/ 7 h 25"/>
                  <a:gd name="T8" fmla="*/ 3 w 24"/>
                  <a:gd name="T9" fmla="*/ 3 h 25"/>
                  <a:gd name="T10" fmla="*/ 12 w 24"/>
                  <a:gd name="T11" fmla="*/ 0 h 25"/>
                  <a:gd name="T12" fmla="*/ 12 w 24"/>
                  <a:gd name="T13" fmla="*/ 0 h 25"/>
                  <a:gd name="T14" fmla="*/ 20 w 24"/>
                  <a:gd name="T15" fmla="*/ 3 h 25"/>
                  <a:gd name="T16" fmla="*/ 23 w 24"/>
                  <a:gd name="T17" fmla="*/ 7 h 25"/>
                  <a:gd name="T18" fmla="*/ 24 w 24"/>
                  <a:gd name="T19" fmla="*/ 12 h 25"/>
                  <a:gd name="T20" fmla="*/ 12 w 24"/>
                  <a:gd name="T21" fmla="*/ 25 h 25"/>
                  <a:gd name="T22" fmla="*/ 8 w 24"/>
                  <a:gd name="T23" fmla="*/ 10 h 25"/>
                  <a:gd name="T24" fmla="*/ 8 w 24"/>
                  <a:gd name="T25" fmla="*/ 12 h 25"/>
                  <a:gd name="T26" fmla="*/ 12 w 24"/>
                  <a:gd name="T27" fmla="*/ 16 h 25"/>
                  <a:gd name="T28" fmla="*/ 12 w 24"/>
                  <a:gd name="T29" fmla="*/ 16 h 25"/>
                  <a:gd name="T30" fmla="*/ 16 w 24"/>
                  <a:gd name="T31" fmla="*/ 12 h 25"/>
                  <a:gd name="T32" fmla="*/ 15 w 24"/>
                  <a:gd name="T33" fmla="*/ 10 h 25"/>
                  <a:gd name="T34" fmla="*/ 15 w 24"/>
                  <a:gd name="T35" fmla="*/ 10 h 25"/>
                  <a:gd name="T36" fmla="*/ 15 w 24"/>
                  <a:gd name="T37" fmla="*/ 9 h 25"/>
                  <a:gd name="T38" fmla="*/ 12 w 24"/>
                  <a:gd name="T39" fmla="*/ 8 h 25"/>
                  <a:gd name="T40" fmla="*/ 12 w 24"/>
                  <a:gd name="T41" fmla="*/ 8 h 25"/>
                  <a:gd name="T42" fmla="*/ 9 w 24"/>
                  <a:gd name="T43" fmla="*/ 9 h 25"/>
                  <a:gd name="T44" fmla="*/ 8 w 24"/>
                  <a:gd name="T4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5" y="25"/>
                      <a:pt x="0" y="19"/>
                      <a:pt x="0" y="12"/>
                    </a:cubicBezTo>
                    <a:cubicBezTo>
                      <a:pt x="0" y="11"/>
                      <a:pt x="0" y="9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2" y="4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2" y="6"/>
                      <a:pt x="23" y="7"/>
                    </a:cubicBezTo>
                    <a:cubicBezTo>
                      <a:pt x="24" y="9"/>
                      <a:pt x="24" y="10"/>
                      <a:pt x="24" y="12"/>
                    </a:cubicBezTo>
                    <a:cubicBezTo>
                      <a:pt x="24" y="19"/>
                      <a:pt x="19" y="24"/>
                      <a:pt x="12" y="25"/>
                    </a:cubicBezTo>
                    <a:close/>
                    <a:moveTo>
                      <a:pt x="8" y="10"/>
                    </a:moveTo>
                    <a:cubicBezTo>
                      <a:pt x="8" y="11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3" name="Freeform 483"/>
              <p:cNvSpPr>
                <a:spLocks noEditPoints="1"/>
              </p:cNvSpPr>
              <p:nvPr/>
            </p:nvSpPr>
            <p:spPr bwMode="auto">
              <a:xfrm>
                <a:off x="-5154613" y="3082925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12 w 24"/>
                  <a:gd name="T3" fmla="*/ 25 h 25"/>
                  <a:gd name="T4" fmla="*/ 3 w 24"/>
                  <a:gd name="T5" fmla="*/ 21 h 25"/>
                  <a:gd name="T6" fmla="*/ 0 w 24"/>
                  <a:gd name="T7" fmla="*/ 12 h 25"/>
                  <a:gd name="T8" fmla="*/ 4 w 24"/>
                  <a:gd name="T9" fmla="*/ 3 h 25"/>
                  <a:gd name="T10" fmla="*/ 13 w 24"/>
                  <a:gd name="T11" fmla="*/ 0 h 25"/>
                  <a:gd name="T12" fmla="*/ 21 w 24"/>
                  <a:gd name="T13" fmla="*/ 4 h 25"/>
                  <a:gd name="T14" fmla="*/ 24 w 24"/>
                  <a:gd name="T15" fmla="*/ 13 h 25"/>
                  <a:gd name="T16" fmla="*/ 12 w 24"/>
                  <a:gd name="T17" fmla="*/ 25 h 25"/>
                  <a:gd name="T18" fmla="*/ 12 w 24"/>
                  <a:gd name="T19" fmla="*/ 8 h 25"/>
                  <a:gd name="T20" fmla="*/ 9 w 24"/>
                  <a:gd name="T21" fmla="*/ 9 h 25"/>
                  <a:gd name="T22" fmla="*/ 8 w 24"/>
                  <a:gd name="T23" fmla="*/ 12 h 25"/>
                  <a:gd name="T24" fmla="*/ 9 w 24"/>
                  <a:gd name="T25" fmla="*/ 16 h 25"/>
                  <a:gd name="T26" fmla="*/ 12 w 24"/>
                  <a:gd name="T27" fmla="*/ 17 h 25"/>
                  <a:gd name="T28" fmla="*/ 12 w 24"/>
                  <a:gd name="T29" fmla="*/ 21 h 25"/>
                  <a:gd name="T30" fmla="*/ 12 w 24"/>
                  <a:gd name="T31" fmla="*/ 17 h 25"/>
                  <a:gd name="T32" fmla="*/ 16 w 24"/>
                  <a:gd name="T33" fmla="*/ 13 h 25"/>
                  <a:gd name="T34" fmla="*/ 15 w 24"/>
                  <a:gd name="T35" fmla="*/ 9 h 25"/>
                  <a:gd name="T36" fmla="*/ 12 w 24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5"/>
                      <a:pt x="6" y="23"/>
                      <a:pt x="3" y="21"/>
                    </a:cubicBezTo>
                    <a:cubicBezTo>
                      <a:pt x="1" y="19"/>
                      <a:pt x="0" y="15"/>
                      <a:pt x="0" y="12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9"/>
                      <a:pt x="19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5"/>
                      <a:pt x="9" y="16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4" name="Freeform 484"/>
              <p:cNvSpPr>
                <a:spLocks noEditPoints="1"/>
              </p:cNvSpPr>
              <p:nvPr/>
            </p:nvSpPr>
            <p:spPr bwMode="auto">
              <a:xfrm>
                <a:off x="-5040313" y="2987675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3 w 25"/>
                  <a:gd name="T5" fmla="*/ 18 h 23"/>
                  <a:gd name="T6" fmla="*/ 1 w 25"/>
                  <a:gd name="T7" fmla="*/ 10 h 23"/>
                  <a:gd name="T8" fmla="*/ 6 w 25"/>
                  <a:gd name="T9" fmla="*/ 2 h 23"/>
                  <a:gd name="T10" fmla="*/ 15 w 25"/>
                  <a:gd name="T11" fmla="*/ 1 h 23"/>
                  <a:gd name="T12" fmla="*/ 22 w 25"/>
                  <a:gd name="T13" fmla="*/ 5 h 23"/>
                  <a:gd name="T14" fmla="*/ 25 w 25"/>
                  <a:gd name="T15" fmla="*/ 14 h 23"/>
                  <a:gd name="T16" fmla="*/ 13 w 25"/>
                  <a:gd name="T17" fmla="*/ 23 h 23"/>
                  <a:gd name="T18" fmla="*/ 12 w 25"/>
                  <a:gd name="T19" fmla="*/ 9 h 23"/>
                  <a:gd name="T20" fmla="*/ 10 w 25"/>
                  <a:gd name="T21" fmla="*/ 9 h 23"/>
                  <a:gd name="T22" fmla="*/ 9 w 25"/>
                  <a:gd name="T23" fmla="*/ 11 h 23"/>
                  <a:gd name="T24" fmla="*/ 9 w 25"/>
                  <a:gd name="T25" fmla="*/ 13 h 23"/>
                  <a:gd name="T26" fmla="*/ 12 w 25"/>
                  <a:gd name="T27" fmla="*/ 15 h 23"/>
                  <a:gd name="T28" fmla="*/ 17 w 25"/>
                  <a:gd name="T29" fmla="*/ 13 h 23"/>
                  <a:gd name="T30" fmla="*/ 16 w 25"/>
                  <a:gd name="T31" fmla="*/ 10 h 23"/>
                  <a:gd name="T32" fmla="*/ 13 w 25"/>
                  <a:gd name="T33" fmla="*/ 9 h 23"/>
                  <a:gd name="T34" fmla="*/ 12 w 25"/>
                  <a:gd name="T35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2" y="23"/>
                      <a:pt x="11" y="23"/>
                    </a:cubicBezTo>
                    <a:cubicBezTo>
                      <a:pt x="8" y="23"/>
                      <a:pt x="5" y="21"/>
                      <a:pt x="3" y="18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2" y="0"/>
                      <a:pt x="15" y="1"/>
                    </a:cubicBezTo>
                    <a:cubicBezTo>
                      <a:pt x="18" y="1"/>
                      <a:pt x="21" y="3"/>
                      <a:pt x="22" y="5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5" name="Freeform 485"/>
              <p:cNvSpPr>
                <a:spLocks noEditPoints="1"/>
              </p:cNvSpPr>
              <p:nvPr/>
            </p:nvSpPr>
            <p:spPr bwMode="auto">
              <a:xfrm>
                <a:off x="-5033963" y="2957513"/>
                <a:ext cx="55563" cy="50800"/>
              </a:xfrm>
              <a:custGeom>
                <a:avLst/>
                <a:gdLst>
                  <a:gd name="T0" fmla="*/ 13 w 26"/>
                  <a:gd name="T1" fmla="*/ 23 h 23"/>
                  <a:gd name="T2" fmla="*/ 10 w 26"/>
                  <a:gd name="T3" fmla="*/ 23 h 23"/>
                  <a:gd name="T4" fmla="*/ 2 w 26"/>
                  <a:gd name="T5" fmla="*/ 17 h 23"/>
                  <a:gd name="T6" fmla="*/ 1 w 26"/>
                  <a:gd name="T7" fmla="*/ 9 h 23"/>
                  <a:gd name="T8" fmla="*/ 12 w 26"/>
                  <a:gd name="T9" fmla="*/ 0 h 23"/>
                  <a:gd name="T10" fmla="*/ 15 w 26"/>
                  <a:gd name="T11" fmla="*/ 1 h 23"/>
                  <a:gd name="T12" fmla="*/ 25 w 26"/>
                  <a:gd name="T13" fmla="*/ 14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11 h 23"/>
                  <a:gd name="T20" fmla="*/ 9 w 26"/>
                  <a:gd name="T21" fmla="*/ 13 h 23"/>
                  <a:gd name="T22" fmla="*/ 12 w 26"/>
                  <a:gd name="T23" fmla="*/ 15 h 23"/>
                  <a:gd name="T24" fmla="*/ 17 w 26"/>
                  <a:gd name="T25" fmla="*/ 13 h 23"/>
                  <a:gd name="T26" fmla="*/ 13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1" y="23"/>
                      <a:pt x="10" y="23"/>
                    </a:cubicBezTo>
                    <a:cubicBezTo>
                      <a:pt x="7" y="22"/>
                      <a:pt x="4" y="20"/>
                      <a:pt x="2" y="17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1"/>
                    </a:cubicBezTo>
                    <a:cubicBezTo>
                      <a:pt x="22" y="2"/>
                      <a:pt x="26" y="8"/>
                      <a:pt x="25" y="14"/>
                    </a:cubicBezTo>
                    <a:cubicBezTo>
                      <a:pt x="23" y="19"/>
                      <a:pt x="19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6" name="Freeform 486"/>
              <p:cNvSpPr>
                <a:spLocks noEditPoints="1"/>
              </p:cNvSpPr>
              <p:nvPr/>
            </p:nvSpPr>
            <p:spPr bwMode="auto">
              <a:xfrm>
                <a:off x="-5026025" y="2927350"/>
                <a:ext cx="55563" cy="50800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2 h 23"/>
                  <a:gd name="T4" fmla="*/ 2 w 26"/>
                  <a:gd name="T5" fmla="*/ 17 h 23"/>
                  <a:gd name="T6" fmla="*/ 1 w 26"/>
                  <a:gd name="T7" fmla="*/ 8 h 23"/>
                  <a:gd name="T8" fmla="*/ 12 w 26"/>
                  <a:gd name="T9" fmla="*/ 0 h 23"/>
                  <a:gd name="T10" fmla="*/ 16 w 26"/>
                  <a:gd name="T11" fmla="*/ 1 h 23"/>
                  <a:gd name="T12" fmla="*/ 24 w 26"/>
                  <a:gd name="T13" fmla="*/ 15 h 23"/>
                  <a:gd name="T14" fmla="*/ 13 w 26"/>
                  <a:gd name="T15" fmla="*/ 23 h 23"/>
                  <a:gd name="T16" fmla="*/ 12 w 26"/>
                  <a:gd name="T17" fmla="*/ 8 h 23"/>
                  <a:gd name="T18" fmla="*/ 8 w 26"/>
                  <a:gd name="T19" fmla="*/ 10 h 23"/>
                  <a:gd name="T20" fmla="*/ 9 w 26"/>
                  <a:gd name="T21" fmla="*/ 13 h 23"/>
                  <a:gd name="T22" fmla="*/ 11 w 26"/>
                  <a:gd name="T23" fmla="*/ 15 h 23"/>
                  <a:gd name="T24" fmla="*/ 16 w 26"/>
                  <a:gd name="T25" fmla="*/ 13 h 23"/>
                  <a:gd name="T26" fmla="*/ 13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2"/>
                      <a:pt x="3" y="20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4" y="0"/>
                      <a:pt x="16" y="1"/>
                    </a:cubicBezTo>
                    <a:cubicBezTo>
                      <a:pt x="22" y="3"/>
                      <a:pt x="26" y="9"/>
                      <a:pt x="24" y="15"/>
                    </a:cubicBezTo>
                    <a:cubicBezTo>
                      <a:pt x="23" y="20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4"/>
                      <a:pt x="11" y="15"/>
                    </a:cubicBezTo>
                    <a:cubicBezTo>
                      <a:pt x="13" y="15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7" name="Freeform 487"/>
              <p:cNvSpPr>
                <a:spLocks noEditPoints="1"/>
              </p:cNvSpPr>
              <p:nvPr/>
            </p:nvSpPr>
            <p:spPr bwMode="auto">
              <a:xfrm>
                <a:off x="-5018088" y="2898775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2 h 23"/>
                  <a:gd name="T4" fmla="*/ 2 w 26"/>
                  <a:gd name="T5" fmla="*/ 16 h 23"/>
                  <a:gd name="T6" fmla="*/ 1 w 26"/>
                  <a:gd name="T7" fmla="*/ 8 h 23"/>
                  <a:gd name="T8" fmla="*/ 12 w 26"/>
                  <a:gd name="T9" fmla="*/ 0 h 23"/>
                  <a:gd name="T10" fmla="*/ 16 w 26"/>
                  <a:gd name="T11" fmla="*/ 1 h 23"/>
                  <a:gd name="T12" fmla="*/ 24 w 26"/>
                  <a:gd name="T13" fmla="*/ 15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10 h 23"/>
                  <a:gd name="T20" fmla="*/ 9 w 26"/>
                  <a:gd name="T21" fmla="*/ 13 h 23"/>
                  <a:gd name="T22" fmla="*/ 12 w 26"/>
                  <a:gd name="T23" fmla="*/ 15 h 23"/>
                  <a:gd name="T24" fmla="*/ 16 w 26"/>
                  <a:gd name="T25" fmla="*/ 13 h 23"/>
                  <a:gd name="T26" fmla="*/ 14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1"/>
                      <a:pt x="3" y="19"/>
                      <a:pt x="2" y="16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3" y="3"/>
                      <a:pt x="26" y="10"/>
                      <a:pt x="24" y="15"/>
                    </a:cubicBezTo>
                    <a:cubicBezTo>
                      <a:pt x="23" y="20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9" y="14"/>
                      <a:pt x="10" y="14"/>
                      <a:pt x="12" y="15"/>
                    </a:cubicBezTo>
                    <a:cubicBezTo>
                      <a:pt x="14" y="15"/>
                      <a:pt x="16" y="14"/>
                      <a:pt x="16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8" name="Freeform 488"/>
              <p:cNvSpPr>
                <a:spLocks noEditPoints="1"/>
              </p:cNvSpPr>
              <p:nvPr/>
            </p:nvSpPr>
            <p:spPr bwMode="auto">
              <a:xfrm>
                <a:off x="-5006975" y="2868613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3 h 23"/>
                  <a:gd name="T4" fmla="*/ 2 w 26"/>
                  <a:gd name="T5" fmla="*/ 17 h 23"/>
                  <a:gd name="T6" fmla="*/ 1 w 26"/>
                  <a:gd name="T7" fmla="*/ 7 h 23"/>
                  <a:gd name="T8" fmla="*/ 12 w 26"/>
                  <a:gd name="T9" fmla="*/ 0 h 23"/>
                  <a:gd name="T10" fmla="*/ 17 w 26"/>
                  <a:gd name="T11" fmla="*/ 1 h 23"/>
                  <a:gd name="T12" fmla="*/ 24 w 26"/>
                  <a:gd name="T13" fmla="*/ 16 h 23"/>
                  <a:gd name="T14" fmla="*/ 17 w 26"/>
                  <a:gd name="T15" fmla="*/ 22 h 23"/>
                  <a:gd name="T16" fmla="*/ 13 w 26"/>
                  <a:gd name="T17" fmla="*/ 23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1 w 26"/>
                  <a:gd name="T25" fmla="*/ 15 h 23"/>
                  <a:gd name="T26" fmla="*/ 15 w 26"/>
                  <a:gd name="T27" fmla="*/ 15 h 23"/>
                  <a:gd name="T28" fmla="*/ 16 w 26"/>
                  <a:gd name="T29" fmla="*/ 13 h 23"/>
                  <a:gd name="T30" fmla="*/ 14 w 26"/>
                  <a:gd name="T31" fmla="*/ 9 h 23"/>
                  <a:gd name="T32" fmla="*/ 12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10" y="23"/>
                      <a:pt x="9" y="23"/>
                    </a:cubicBezTo>
                    <a:cubicBezTo>
                      <a:pt x="6" y="21"/>
                      <a:pt x="3" y="19"/>
                      <a:pt x="2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1"/>
                      <a:pt x="17" y="1"/>
                    </a:cubicBezTo>
                    <a:cubicBezTo>
                      <a:pt x="23" y="4"/>
                      <a:pt x="26" y="11"/>
                      <a:pt x="24" y="16"/>
                    </a:cubicBezTo>
                    <a:cubicBezTo>
                      <a:pt x="23" y="19"/>
                      <a:pt x="20" y="21"/>
                      <a:pt x="17" y="22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9" y="14"/>
                      <a:pt x="10" y="14"/>
                      <a:pt x="11" y="15"/>
                    </a:cubicBezTo>
                    <a:cubicBezTo>
                      <a:pt x="12" y="15"/>
                      <a:pt x="14" y="15"/>
                      <a:pt x="15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9" name="Freeform 489"/>
              <p:cNvSpPr>
                <a:spLocks noEditPoints="1"/>
              </p:cNvSpPr>
              <p:nvPr/>
            </p:nvSpPr>
            <p:spPr bwMode="auto">
              <a:xfrm>
                <a:off x="-4994275" y="2840038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8 w 26"/>
                  <a:gd name="T3" fmla="*/ 22 h 23"/>
                  <a:gd name="T4" fmla="*/ 1 w 26"/>
                  <a:gd name="T5" fmla="*/ 16 h 23"/>
                  <a:gd name="T6" fmla="*/ 1 w 26"/>
                  <a:gd name="T7" fmla="*/ 7 h 23"/>
                  <a:gd name="T8" fmla="*/ 11 w 26"/>
                  <a:gd name="T9" fmla="*/ 0 h 23"/>
                  <a:gd name="T10" fmla="*/ 17 w 26"/>
                  <a:gd name="T11" fmla="*/ 1 h 23"/>
                  <a:gd name="T12" fmla="*/ 23 w 26"/>
                  <a:gd name="T13" fmla="*/ 16 h 23"/>
                  <a:gd name="T14" fmla="*/ 17 w 26"/>
                  <a:gd name="T15" fmla="*/ 22 h 23"/>
                  <a:gd name="T16" fmla="*/ 13 w 26"/>
                  <a:gd name="T17" fmla="*/ 23 h 23"/>
                  <a:gd name="T18" fmla="*/ 11 w 26"/>
                  <a:gd name="T19" fmla="*/ 8 h 23"/>
                  <a:gd name="T20" fmla="*/ 8 w 26"/>
                  <a:gd name="T21" fmla="*/ 10 h 23"/>
                  <a:gd name="T22" fmla="*/ 8 w 26"/>
                  <a:gd name="T23" fmla="*/ 12 h 23"/>
                  <a:gd name="T24" fmla="*/ 11 w 26"/>
                  <a:gd name="T25" fmla="*/ 14 h 23"/>
                  <a:gd name="T26" fmla="*/ 14 w 26"/>
                  <a:gd name="T27" fmla="*/ 15 h 23"/>
                  <a:gd name="T28" fmla="*/ 16 w 26"/>
                  <a:gd name="T29" fmla="*/ 13 h 23"/>
                  <a:gd name="T30" fmla="*/ 13 w 26"/>
                  <a:gd name="T31" fmla="*/ 8 h 23"/>
                  <a:gd name="T32" fmla="*/ 11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9" y="23"/>
                      <a:pt x="8" y="22"/>
                    </a:cubicBezTo>
                    <a:cubicBezTo>
                      <a:pt x="5" y="21"/>
                      <a:pt x="2" y="18"/>
                      <a:pt x="1" y="16"/>
                    </a:cubicBezTo>
                    <a:cubicBezTo>
                      <a:pt x="0" y="13"/>
                      <a:pt x="0" y="9"/>
                      <a:pt x="1" y="7"/>
                    </a:cubicBezTo>
                    <a:cubicBezTo>
                      <a:pt x="3" y="2"/>
                      <a:pt x="7" y="0"/>
                      <a:pt x="11" y="0"/>
                    </a:cubicBezTo>
                    <a:cubicBezTo>
                      <a:pt x="13" y="0"/>
                      <a:pt x="15" y="0"/>
                      <a:pt x="17" y="1"/>
                    </a:cubicBezTo>
                    <a:cubicBezTo>
                      <a:pt x="23" y="4"/>
                      <a:pt x="26" y="11"/>
                      <a:pt x="23" y="16"/>
                    </a:cubicBezTo>
                    <a:cubicBezTo>
                      <a:pt x="22" y="19"/>
                      <a:pt x="20" y="21"/>
                      <a:pt x="17" y="22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9" y="13"/>
                      <a:pt x="10" y="14"/>
                      <a:pt x="11" y="14"/>
                    </a:cubicBezTo>
                    <a:cubicBezTo>
                      <a:pt x="12" y="15"/>
                      <a:pt x="13" y="15"/>
                      <a:pt x="14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0" name="Freeform 490"/>
              <p:cNvSpPr>
                <a:spLocks noEditPoints="1"/>
              </p:cNvSpPr>
              <p:nvPr/>
            </p:nvSpPr>
            <p:spPr bwMode="auto">
              <a:xfrm>
                <a:off x="-5073650" y="29718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3 w 25"/>
                  <a:gd name="T5" fmla="*/ 19 h 24"/>
                  <a:gd name="T6" fmla="*/ 1 w 25"/>
                  <a:gd name="T7" fmla="*/ 10 h 24"/>
                  <a:gd name="T8" fmla="*/ 6 w 25"/>
                  <a:gd name="T9" fmla="*/ 2 h 24"/>
                  <a:gd name="T10" fmla="*/ 15 w 25"/>
                  <a:gd name="T11" fmla="*/ 1 h 24"/>
                  <a:gd name="T12" fmla="*/ 23 w 25"/>
                  <a:gd name="T13" fmla="*/ 6 h 24"/>
                  <a:gd name="T14" fmla="*/ 25 w 25"/>
                  <a:gd name="T15" fmla="*/ 14 h 24"/>
                  <a:gd name="T16" fmla="*/ 13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2 w 25"/>
                  <a:gd name="T27" fmla="*/ 16 h 24"/>
                  <a:gd name="T28" fmla="*/ 17 w 25"/>
                  <a:gd name="T29" fmla="*/ 13 h 24"/>
                  <a:gd name="T30" fmla="*/ 16 w 25"/>
                  <a:gd name="T31" fmla="*/ 11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7" y="23"/>
                      <a:pt x="5" y="21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9" y="1"/>
                      <a:pt x="12" y="0"/>
                      <a:pt x="15" y="1"/>
                    </a:cubicBezTo>
                    <a:cubicBezTo>
                      <a:pt x="18" y="2"/>
                      <a:pt x="21" y="3"/>
                      <a:pt x="23" y="6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1" name="Freeform 491"/>
              <p:cNvSpPr>
                <a:spLocks noEditPoints="1"/>
              </p:cNvSpPr>
              <p:nvPr/>
            </p:nvSpPr>
            <p:spPr bwMode="auto">
              <a:xfrm>
                <a:off x="-5067300" y="293846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3 w 25"/>
                  <a:gd name="T5" fmla="*/ 18 h 24"/>
                  <a:gd name="T6" fmla="*/ 1 w 25"/>
                  <a:gd name="T7" fmla="*/ 9 h 24"/>
                  <a:gd name="T8" fmla="*/ 3 w 25"/>
                  <a:gd name="T9" fmla="*/ 5 h 24"/>
                  <a:gd name="T10" fmla="*/ 7 w 25"/>
                  <a:gd name="T11" fmla="*/ 2 h 24"/>
                  <a:gd name="T12" fmla="*/ 16 w 25"/>
                  <a:gd name="T13" fmla="*/ 1 h 24"/>
                  <a:gd name="T14" fmla="*/ 23 w 25"/>
                  <a:gd name="T15" fmla="*/ 6 h 24"/>
                  <a:gd name="T16" fmla="*/ 25 w 25"/>
                  <a:gd name="T17" fmla="*/ 11 h 24"/>
                  <a:gd name="T18" fmla="*/ 25 w 25"/>
                  <a:gd name="T19" fmla="*/ 15 h 24"/>
                  <a:gd name="T20" fmla="*/ 13 w 25"/>
                  <a:gd name="T21" fmla="*/ 24 h 24"/>
                  <a:gd name="T22" fmla="*/ 13 w 25"/>
                  <a:gd name="T23" fmla="*/ 9 h 24"/>
                  <a:gd name="T24" fmla="*/ 11 w 25"/>
                  <a:gd name="T25" fmla="*/ 9 h 24"/>
                  <a:gd name="T26" fmla="*/ 10 w 25"/>
                  <a:gd name="T27" fmla="*/ 10 h 24"/>
                  <a:gd name="T28" fmla="*/ 9 w 25"/>
                  <a:gd name="T29" fmla="*/ 11 h 24"/>
                  <a:gd name="T30" fmla="*/ 10 w 25"/>
                  <a:gd name="T31" fmla="*/ 14 h 24"/>
                  <a:gd name="T32" fmla="*/ 12 w 25"/>
                  <a:gd name="T33" fmla="*/ 16 h 24"/>
                  <a:gd name="T34" fmla="*/ 17 w 25"/>
                  <a:gd name="T35" fmla="*/ 13 h 24"/>
                  <a:gd name="T36" fmla="*/ 17 w 25"/>
                  <a:gd name="T37" fmla="*/ 12 h 24"/>
                  <a:gd name="T38" fmla="*/ 16 w 25"/>
                  <a:gd name="T39" fmla="*/ 11 h 24"/>
                  <a:gd name="T40" fmla="*/ 14 w 25"/>
                  <a:gd name="T41" fmla="*/ 9 h 24"/>
                  <a:gd name="T42" fmla="*/ 13 w 25"/>
                  <a:gd name="T4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3" y="18"/>
                    </a:cubicBezTo>
                    <a:cubicBezTo>
                      <a:pt x="1" y="16"/>
                      <a:pt x="0" y="13"/>
                      <a:pt x="1" y="9"/>
                    </a:cubicBezTo>
                    <a:cubicBezTo>
                      <a:pt x="2" y="8"/>
                      <a:pt x="2" y="6"/>
                      <a:pt x="3" y="5"/>
                    </a:cubicBezTo>
                    <a:cubicBezTo>
                      <a:pt x="4" y="4"/>
                      <a:pt x="6" y="3"/>
                      <a:pt x="7" y="2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4" y="8"/>
                      <a:pt x="25" y="9"/>
                      <a:pt x="25" y="11"/>
                    </a:cubicBezTo>
                    <a:cubicBezTo>
                      <a:pt x="25" y="12"/>
                      <a:pt x="25" y="14"/>
                      <a:pt x="25" y="15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10" y="10"/>
                      <a:pt x="10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7" y="15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7" y="11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2" name="Freeform 492"/>
              <p:cNvSpPr>
                <a:spLocks noEditPoints="1"/>
              </p:cNvSpPr>
              <p:nvPr/>
            </p:nvSpPr>
            <p:spPr bwMode="auto">
              <a:xfrm>
                <a:off x="-5056188" y="2908300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9 w 25"/>
                  <a:gd name="T3" fmla="*/ 23 h 23"/>
                  <a:gd name="T4" fmla="*/ 1 w 25"/>
                  <a:gd name="T5" fmla="*/ 17 h 23"/>
                  <a:gd name="T6" fmla="*/ 0 w 25"/>
                  <a:gd name="T7" fmla="*/ 8 h 23"/>
                  <a:gd name="T8" fmla="*/ 12 w 25"/>
                  <a:gd name="T9" fmla="*/ 0 h 23"/>
                  <a:gd name="T10" fmla="*/ 16 w 25"/>
                  <a:gd name="T11" fmla="*/ 0 h 23"/>
                  <a:gd name="T12" fmla="*/ 24 w 25"/>
                  <a:gd name="T13" fmla="*/ 15 h 23"/>
                  <a:gd name="T14" fmla="*/ 12 w 25"/>
                  <a:gd name="T15" fmla="*/ 23 h 23"/>
                  <a:gd name="T16" fmla="*/ 12 w 25"/>
                  <a:gd name="T17" fmla="*/ 8 h 23"/>
                  <a:gd name="T18" fmla="*/ 8 w 25"/>
                  <a:gd name="T19" fmla="*/ 10 h 23"/>
                  <a:gd name="T20" fmla="*/ 9 w 25"/>
                  <a:gd name="T21" fmla="*/ 13 h 23"/>
                  <a:gd name="T22" fmla="*/ 11 w 25"/>
                  <a:gd name="T23" fmla="*/ 15 h 23"/>
                  <a:gd name="T24" fmla="*/ 16 w 25"/>
                  <a:gd name="T25" fmla="*/ 13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9" y="23"/>
                    </a:cubicBezTo>
                    <a:cubicBezTo>
                      <a:pt x="6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0" y="8"/>
                    </a:cubicBezTo>
                    <a:cubicBezTo>
                      <a:pt x="2" y="3"/>
                      <a:pt x="6" y="0"/>
                      <a:pt x="12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22" y="2"/>
                      <a:pt x="25" y="9"/>
                      <a:pt x="24" y="15"/>
                    </a:cubicBezTo>
                    <a:cubicBezTo>
                      <a:pt x="22" y="20"/>
                      <a:pt x="18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3" y="16"/>
                      <a:pt x="15" y="15"/>
                      <a:pt x="16" y="13"/>
                    </a:cubicBezTo>
                    <a:cubicBezTo>
                      <a:pt x="16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3" name="Freeform 493"/>
              <p:cNvSpPr>
                <a:spLocks noEditPoints="1"/>
              </p:cNvSpPr>
              <p:nvPr/>
            </p:nvSpPr>
            <p:spPr bwMode="auto">
              <a:xfrm>
                <a:off x="-5048250" y="287655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2 w 25"/>
                  <a:gd name="T5" fmla="*/ 17 h 24"/>
                  <a:gd name="T6" fmla="*/ 1 w 25"/>
                  <a:gd name="T7" fmla="*/ 8 h 24"/>
                  <a:gd name="T8" fmla="*/ 8 w 25"/>
                  <a:gd name="T9" fmla="*/ 1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9 h 24"/>
                  <a:gd name="T22" fmla="*/ 9 w 25"/>
                  <a:gd name="T23" fmla="*/ 11 h 24"/>
                  <a:gd name="T24" fmla="*/ 9 w 25"/>
                  <a:gd name="T25" fmla="*/ 13 h 24"/>
                  <a:gd name="T26" fmla="*/ 12 w 25"/>
                  <a:gd name="T27" fmla="*/ 15 h 24"/>
                  <a:gd name="T28" fmla="*/ 13 w 25"/>
                  <a:gd name="T29" fmla="*/ 16 h 24"/>
                  <a:gd name="T30" fmla="*/ 17 w 25"/>
                  <a:gd name="T31" fmla="*/ 13 h 24"/>
                  <a:gd name="T32" fmla="*/ 16 w 25"/>
                  <a:gd name="T33" fmla="*/ 11 h 24"/>
                  <a:gd name="T34" fmla="*/ 14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0" y="23"/>
                      <a:pt x="9" y="23"/>
                    </a:cubicBezTo>
                    <a:cubicBezTo>
                      <a:pt x="6" y="22"/>
                      <a:pt x="3" y="20"/>
                      <a:pt x="2" y="17"/>
                    </a:cubicBezTo>
                    <a:cubicBezTo>
                      <a:pt x="1" y="14"/>
                      <a:pt x="0" y="11"/>
                      <a:pt x="1" y="8"/>
                    </a:cubicBezTo>
                    <a:cubicBezTo>
                      <a:pt x="2" y="5"/>
                      <a:pt x="5" y="2"/>
                      <a:pt x="8" y="1"/>
                    </a:cubicBezTo>
                    <a:cubicBezTo>
                      <a:pt x="10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5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4" name="Freeform 494"/>
              <p:cNvSpPr>
                <a:spLocks noEditPoints="1"/>
              </p:cNvSpPr>
              <p:nvPr/>
            </p:nvSpPr>
            <p:spPr bwMode="auto">
              <a:xfrm>
                <a:off x="-5033963" y="2844800"/>
                <a:ext cx="52388" cy="50800"/>
              </a:xfrm>
              <a:custGeom>
                <a:avLst/>
                <a:gdLst>
                  <a:gd name="T0" fmla="*/ 12 w 25"/>
                  <a:gd name="T1" fmla="*/ 24 h 24"/>
                  <a:gd name="T2" fmla="*/ 8 w 25"/>
                  <a:gd name="T3" fmla="*/ 24 h 24"/>
                  <a:gd name="T4" fmla="*/ 1 w 25"/>
                  <a:gd name="T5" fmla="*/ 17 h 24"/>
                  <a:gd name="T6" fmla="*/ 1 w 25"/>
                  <a:gd name="T7" fmla="*/ 8 h 24"/>
                  <a:gd name="T8" fmla="*/ 7 w 25"/>
                  <a:gd name="T9" fmla="*/ 2 h 24"/>
                  <a:gd name="T10" fmla="*/ 17 w 25"/>
                  <a:gd name="T11" fmla="*/ 2 h 24"/>
                  <a:gd name="T12" fmla="*/ 23 w 25"/>
                  <a:gd name="T13" fmla="*/ 8 h 24"/>
                  <a:gd name="T14" fmla="*/ 23 w 25"/>
                  <a:gd name="T15" fmla="*/ 17 h 24"/>
                  <a:gd name="T16" fmla="*/ 12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8 w 25"/>
                  <a:gd name="T23" fmla="*/ 11 h 24"/>
                  <a:gd name="T24" fmla="*/ 9 w 25"/>
                  <a:gd name="T25" fmla="*/ 14 h 24"/>
                  <a:gd name="T26" fmla="*/ 11 w 25"/>
                  <a:gd name="T27" fmla="*/ 16 h 24"/>
                  <a:gd name="T28" fmla="*/ 16 w 25"/>
                  <a:gd name="T29" fmla="*/ 14 h 24"/>
                  <a:gd name="T30" fmla="*/ 16 w 25"/>
                  <a:gd name="T31" fmla="*/ 12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2"/>
                    </a:cubicBezTo>
                    <a:cubicBezTo>
                      <a:pt x="10" y="0"/>
                      <a:pt x="14" y="1"/>
                      <a:pt x="17" y="2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4" y="11"/>
                      <a:pt x="25" y="14"/>
                      <a:pt x="23" y="17"/>
                    </a:cubicBezTo>
                    <a:cubicBezTo>
                      <a:pt x="22" y="22"/>
                      <a:pt x="17" y="24"/>
                      <a:pt x="12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9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3" y="17"/>
                      <a:pt x="15" y="16"/>
                      <a:pt x="16" y="14"/>
                    </a:cubicBezTo>
                    <a:cubicBezTo>
                      <a:pt x="16" y="13"/>
                      <a:pt x="16" y="12"/>
                      <a:pt x="16" y="12"/>
                    </a:cubicBezTo>
                    <a:cubicBezTo>
                      <a:pt x="15" y="11"/>
                      <a:pt x="15" y="10"/>
                      <a:pt x="13" y="9"/>
                    </a:cubicBezTo>
                    <a:cubicBezTo>
                      <a:pt x="13" y="9"/>
                      <a:pt x="12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5" name="Freeform 495"/>
              <p:cNvSpPr>
                <a:spLocks noEditPoints="1"/>
              </p:cNvSpPr>
              <p:nvPr/>
            </p:nvSpPr>
            <p:spPr bwMode="auto">
              <a:xfrm>
                <a:off x="-5103813" y="2947988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10 w 26"/>
                  <a:gd name="T3" fmla="*/ 24 h 24"/>
                  <a:gd name="T4" fmla="*/ 2 w 26"/>
                  <a:gd name="T5" fmla="*/ 19 h 24"/>
                  <a:gd name="T6" fmla="*/ 1 w 26"/>
                  <a:gd name="T7" fmla="*/ 10 h 24"/>
                  <a:gd name="T8" fmla="*/ 12 w 26"/>
                  <a:gd name="T9" fmla="*/ 0 h 24"/>
                  <a:gd name="T10" fmla="*/ 15 w 26"/>
                  <a:gd name="T11" fmla="*/ 0 h 24"/>
                  <a:gd name="T12" fmla="*/ 24 w 26"/>
                  <a:gd name="T13" fmla="*/ 15 h 24"/>
                  <a:gd name="T14" fmla="*/ 19 w 26"/>
                  <a:gd name="T15" fmla="*/ 22 h 24"/>
                  <a:gd name="T16" fmla="*/ 12 w 26"/>
                  <a:gd name="T17" fmla="*/ 24 h 24"/>
                  <a:gd name="T18" fmla="*/ 12 w 26"/>
                  <a:gd name="T19" fmla="*/ 8 h 24"/>
                  <a:gd name="T20" fmla="*/ 9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5 w 26"/>
                  <a:gd name="T27" fmla="*/ 16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0" y="16"/>
                      <a:pt x="0" y="13"/>
                      <a:pt x="1" y="10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8" y="12"/>
                      <a:pt x="8" y="14"/>
                      <a:pt x="9" y="14"/>
                    </a:cubicBezTo>
                    <a:cubicBezTo>
                      <a:pt x="10" y="15"/>
                      <a:pt x="10" y="16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6" name="Freeform 496"/>
              <p:cNvSpPr>
                <a:spLocks noEditPoints="1"/>
              </p:cNvSpPr>
              <p:nvPr/>
            </p:nvSpPr>
            <p:spPr bwMode="auto">
              <a:xfrm>
                <a:off x="-5094288" y="2914650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9 w 26"/>
                  <a:gd name="T3" fmla="*/ 23 h 24"/>
                  <a:gd name="T4" fmla="*/ 2 w 26"/>
                  <a:gd name="T5" fmla="*/ 18 h 24"/>
                  <a:gd name="T6" fmla="*/ 1 w 26"/>
                  <a:gd name="T7" fmla="*/ 8 h 24"/>
                  <a:gd name="T8" fmla="*/ 12 w 26"/>
                  <a:gd name="T9" fmla="*/ 0 h 24"/>
                  <a:gd name="T10" fmla="*/ 16 w 26"/>
                  <a:gd name="T11" fmla="*/ 0 h 24"/>
                  <a:gd name="T12" fmla="*/ 24 w 26"/>
                  <a:gd name="T13" fmla="*/ 15 h 24"/>
                  <a:gd name="T14" fmla="*/ 18 w 26"/>
                  <a:gd name="T15" fmla="*/ 22 h 24"/>
                  <a:gd name="T16" fmla="*/ 12 w 26"/>
                  <a:gd name="T17" fmla="*/ 24 h 24"/>
                  <a:gd name="T18" fmla="*/ 12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1 w 26"/>
                  <a:gd name="T25" fmla="*/ 15 h 24"/>
                  <a:gd name="T26" fmla="*/ 14 w 26"/>
                  <a:gd name="T27" fmla="*/ 15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5" y="0"/>
                      <a:pt x="16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3" y="18"/>
                      <a:pt x="21" y="20"/>
                      <a:pt x="18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1"/>
                      <a:pt x="16" y="8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7" name="Freeform 497"/>
              <p:cNvSpPr>
                <a:spLocks noEditPoints="1"/>
              </p:cNvSpPr>
              <p:nvPr/>
            </p:nvSpPr>
            <p:spPr bwMode="auto">
              <a:xfrm>
                <a:off x="-5086350" y="2881313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9 w 27"/>
                  <a:gd name="T3" fmla="*/ 24 h 24"/>
                  <a:gd name="T4" fmla="*/ 2 w 27"/>
                  <a:gd name="T5" fmla="*/ 18 h 24"/>
                  <a:gd name="T6" fmla="*/ 1 w 27"/>
                  <a:gd name="T7" fmla="*/ 8 h 24"/>
                  <a:gd name="T8" fmla="*/ 13 w 27"/>
                  <a:gd name="T9" fmla="*/ 0 h 24"/>
                  <a:gd name="T10" fmla="*/ 17 w 27"/>
                  <a:gd name="T11" fmla="*/ 1 h 24"/>
                  <a:gd name="T12" fmla="*/ 24 w 27"/>
                  <a:gd name="T13" fmla="*/ 16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1 h 24"/>
                  <a:gd name="T20" fmla="*/ 9 w 27"/>
                  <a:gd name="T21" fmla="*/ 14 h 24"/>
                  <a:gd name="T22" fmla="*/ 12 w 27"/>
                  <a:gd name="T23" fmla="*/ 16 h 24"/>
                  <a:gd name="T24" fmla="*/ 17 w 27"/>
                  <a:gd name="T25" fmla="*/ 13 h 24"/>
                  <a:gd name="T26" fmla="*/ 14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1" y="24"/>
                      <a:pt x="9" y="24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1" y="15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3" y="3"/>
                      <a:pt x="27" y="10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7"/>
                      <a:pt x="16" y="15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8" name="Freeform 498"/>
              <p:cNvSpPr>
                <a:spLocks noEditPoints="1"/>
              </p:cNvSpPr>
              <p:nvPr/>
            </p:nvSpPr>
            <p:spPr bwMode="auto">
              <a:xfrm>
                <a:off x="-5073650" y="284797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8 w 26"/>
                  <a:gd name="T3" fmla="*/ 23 h 24"/>
                  <a:gd name="T4" fmla="*/ 1 w 26"/>
                  <a:gd name="T5" fmla="*/ 17 h 24"/>
                  <a:gd name="T6" fmla="*/ 0 w 26"/>
                  <a:gd name="T7" fmla="*/ 13 h 24"/>
                  <a:gd name="T8" fmla="*/ 1 w 26"/>
                  <a:gd name="T9" fmla="*/ 8 h 24"/>
                  <a:gd name="T10" fmla="*/ 12 w 26"/>
                  <a:gd name="T11" fmla="*/ 0 h 24"/>
                  <a:gd name="T12" fmla="*/ 17 w 26"/>
                  <a:gd name="T13" fmla="*/ 1 h 24"/>
                  <a:gd name="T14" fmla="*/ 24 w 26"/>
                  <a:gd name="T15" fmla="*/ 16 h 24"/>
                  <a:gd name="T16" fmla="*/ 21 w 26"/>
                  <a:gd name="T17" fmla="*/ 20 h 24"/>
                  <a:gd name="T18" fmla="*/ 17 w 26"/>
                  <a:gd name="T19" fmla="*/ 23 h 24"/>
                  <a:gd name="T20" fmla="*/ 12 w 26"/>
                  <a:gd name="T21" fmla="*/ 24 h 24"/>
                  <a:gd name="T22" fmla="*/ 12 w 26"/>
                  <a:gd name="T23" fmla="*/ 8 h 24"/>
                  <a:gd name="T24" fmla="*/ 8 w 26"/>
                  <a:gd name="T25" fmla="*/ 11 h 24"/>
                  <a:gd name="T26" fmla="*/ 8 w 26"/>
                  <a:gd name="T27" fmla="*/ 12 h 24"/>
                  <a:gd name="T28" fmla="*/ 8 w 26"/>
                  <a:gd name="T29" fmla="*/ 14 h 24"/>
                  <a:gd name="T30" fmla="*/ 11 w 26"/>
                  <a:gd name="T31" fmla="*/ 16 h 24"/>
                  <a:gd name="T32" fmla="*/ 14 w 26"/>
                  <a:gd name="T33" fmla="*/ 16 h 24"/>
                  <a:gd name="T34" fmla="*/ 15 w 26"/>
                  <a:gd name="T35" fmla="*/ 15 h 24"/>
                  <a:gd name="T36" fmla="*/ 16 w 26"/>
                  <a:gd name="T37" fmla="*/ 13 h 24"/>
                  <a:gd name="T38" fmla="*/ 14 w 26"/>
                  <a:gd name="T39" fmla="*/ 8 h 24"/>
                  <a:gd name="T40" fmla="*/ 12 w 26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1" y="16"/>
                      <a:pt x="0" y="14"/>
                      <a:pt x="0" y="13"/>
                    </a:cubicBezTo>
                    <a:cubicBezTo>
                      <a:pt x="0" y="11"/>
                      <a:pt x="0" y="9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3" y="3"/>
                      <a:pt x="26" y="10"/>
                      <a:pt x="24" y="16"/>
                    </a:cubicBezTo>
                    <a:cubicBezTo>
                      <a:pt x="23" y="18"/>
                      <a:pt x="22" y="19"/>
                      <a:pt x="21" y="20"/>
                    </a:cubicBezTo>
                    <a:cubicBezTo>
                      <a:pt x="20" y="21"/>
                      <a:pt x="19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8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4" y="15"/>
                      <a:pt x="15" y="15"/>
                      <a:pt x="15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9" name="Freeform 499"/>
              <p:cNvSpPr>
                <a:spLocks noEditPoints="1"/>
              </p:cNvSpPr>
              <p:nvPr/>
            </p:nvSpPr>
            <p:spPr bwMode="auto">
              <a:xfrm>
                <a:off x="-5133975" y="2921000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2 w 25"/>
                  <a:gd name="T5" fmla="*/ 19 h 25"/>
                  <a:gd name="T6" fmla="*/ 1 w 25"/>
                  <a:gd name="T7" fmla="*/ 10 h 25"/>
                  <a:gd name="T8" fmla="*/ 3 w 25"/>
                  <a:gd name="T9" fmla="*/ 5 h 25"/>
                  <a:gd name="T10" fmla="*/ 6 w 25"/>
                  <a:gd name="T11" fmla="*/ 2 h 25"/>
                  <a:gd name="T12" fmla="*/ 16 w 25"/>
                  <a:gd name="T13" fmla="*/ 0 h 25"/>
                  <a:gd name="T14" fmla="*/ 23 w 25"/>
                  <a:gd name="T15" fmla="*/ 6 h 25"/>
                  <a:gd name="T16" fmla="*/ 25 w 25"/>
                  <a:gd name="T17" fmla="*/ 11 h 25"/>
                  <a:gd name="T18" fmla="*/ 24 w 25"/>
                  <a:gd name="T19" fmla="*/ 15 h 25"/>
                  <a:gd name="T20" fmla="*/ 12 w 25"/>
                  <a:gd name="T21" fmla="*/ 25 h 25"/>
                  <a:gd name="T22" fmla="*/ 13 w 25"/>
                  <a:gd name="T23" fmla="*/ 8 h 25"/>
                  <a:gd name="T24" fmla="*/ 11 w 25"/>
                  <a:gd name="T25" fmla="*/ 9 h 25"/>
                  <a:gd name="T26" fmla="*/ 9 w 25"/>
                  <a:gd name="T27" fmla="*/ 10 h 25"/>
                  <a:gd name="T28" fmla="*/ 9 w 25"/>
                  <a:gd name="T29" fmla="*/ 11 h 25"/>
                  <a:gd name="T30" fmla="*/ 9 w 25"/>
                  <a:gd name="T31" fmla="*/ 15 h 25"/>
                  <a:gd name="T32" fmla="*/ 12 w 25"/>
                  <a:gd name="T33" fmla="*/ 17 h 25"/>
                  <a:gd name="T34" fmla="*/ 16 w 25"/>
                  <a:gd name="T35" fmla="*/ 14 h 25"/>
                  <a:gd name="T36" fmla="*/ 17 w 25"/>
                  <a:gd name="T37" fmla="*/ 12 h 25"/>
                  <a:gd name="T38" fmla="*/ 16 w 25"/>
                  <a:gd name="T39" fmla="*/ 10 h 25"/>
                  <a:gd name="T40" fmla="*/ 14 w 25"/>
                  <a:gd name="T41" fmla="*/ 8 h 25"/>
                  <a:gd name="T42" fmla="*/ 13 w 25"/>
                  <a:gd name="T4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5"/>
                    </a:cubicBezTo>
                    <a:cubicBezTo>
                      <a:pt x="7" y="24"/>
                      <a:pt x="4" y="22"/>
                      <a:pt x="2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8"/>
                      <a:pt x="2" y="6"/>
                      <a:pt x="3" y="5"/>
                    </a:cubicBezTo>
                    <a:cubicBezTo>
                      <a:pt x="4" y="4"/>
                      <a:pt x="5" y="3"/>
                      <a:pt x="6" y="2"/>
                    </a:cubicBezTo>
                    <a:cubicBezTo>
                      <a:pt x="9" y="0"/>
                      <a:pt x="13" y="0"/>
                      <a:pt x="16" y="0"/>
                    </a:cubicBezTo>
                    <a:cubicBezTo>
                      <a:pt x="19" y="1"/>
                      <a:pt x="22" y="3"/>
                      <a:pt x="23" y="6"/>
                    </a:cubicBezTo>
                    <a:cubicBezTo>
                      <a:pt x="24" y="8"/>
                      <a:pt x="24" y="9"/>
                      <a:pt x="25" y="11"/>
                    </a:cubicBezTo>
                    <a:cubicBezTo>
                      <a:pt x="25" y="12"/>
                      <a:pt x="25" y="14"/>
                      <a:pt x="24" y="15"/>
                    </a:cubicBezTo>
                    <a:cubicBezTo>
                      <a:pt x="23" y="21"/>
                      <a:pt x="18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6" y="16"/>
                      <a:pt x="16" y="14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0" name="Freeform 500"/>
              <p:cNvSpPr>
                <a:spLocks noEditPoints="1"/>
              </p:cNvSpPr>
              <p:nvPr/>
            </p:nvSpPr>
            <p:spPr bwMode="auto">
              <a:xfrm>
                <a:off x="-5184775" y="2855913"/>
                <a:ext cx="80963" cy="85725"/>
              </a:xfrm>
              <a:custGeom>
                <a:avLst/>
                <a:gdLst>
                  <a:gd name="T0" fmla="*/ 18 w 38"/>
                  <a:gd name="T1" fmla="*/ 40 h 40"/>
                  <a:gd name="T2" fmla="*/ 14 w 38"/>
                  <a:gd name="T3" fmla="*/ 40 h 40"/>
                  <a:gd name="T4" fmla="*/ 7 w 38"/>
                  <a:gd name="T5" fmla="*/ 36 h 40"/>
                  <a:gd name="T6" fmla="*/ 3 w 38"/>
                  <a:gd name="T7" fmla="*/ 31 h 40"/>
                  <a:gd name="T8" fmla="*/ 1 w 38"/>
                  <a:gd name="T9" fmla="*/ 16 h 40"/>
                  <a:gd name="T10" fmla="*/ 11 w 38"/>
                  <a:gd name="T11" fmla="*/ 3 h 40"/>
                  <a:gd name="T12" fmla="*/ 25 w 38"/>
                  <a:gd name="T13" fmla="*/ 2 h 40"/>
                  <a:gd name="T14" fmla="*/ 36 w 38"/>
                  <a:gd name="T15" fmla="*/ 12 h 40"/>
                  <a:gd name="T16" fmla="*/ 37 w 38"/>
                  <a:gd name="T17" fmla="*/ 26 h 40"/>
                  <a:gd name="T18" fmla="*/ 28 w 38"/>
                  <a:gd name="T19" fmla="*/ 37 h 40"/>
                  <a:gd name="T20" fmla="*/ 21 w 38"/>
                  <a:gd name="T21" fmla="*/ 40 h 40"/>
                  <a:gd name="T22" fmla="*/ 18 w 38"/>
                  <a:gd name="T23" fmla="*/ 40 h 40"/>
                  <a:gd name="T24" fmla="*/ 20 w 38"/>
                  <a:gd name="T25" fmla="*/ 9 h 40"/>
                  <a:gd name="T26" fmla="*/ 15 w 38"/>
                  <a:gd name="T27" fmla="*/ 10 h 40"/>
                  <a:gd name="T28" fmla="*/ 9 w 38"/>
                  <a:gd name="T29" fmla="*/ 18 h 40"/>
                  <a:gd name="T30" fmla="*/ 10 w 38"/>
                  <a:gd name="T31" fmla="*/ 27 h 40"/>
                  <a:gd name="T32" fmla="*/ 12 w 38"/>
                  <a:gd name="T33" fmla="*/ 30 h 40"/>
                  <a:gd name="T34" fmla="*/ 16 w 38"/>
                  <a:gd name="T35" fmla="*/ 32 h 40"/>
                  <a:gd name="T36" fmla="*/ 20 w 38"/>
                  <a:gd name="T37" fmla="*/ 32 h 40"/>
                  <a:gd name="T38" fmla="*/ 24 w 38"/>
                  <a:gd name="T39" fmla="*/ 31 h 40"/>
                  <a:gd name="T40" fmla="*/ 29 w 38"/>
                  <a:gd name="T41" fmla="*/ 24 h 40"/>
                  <a:gd name="T42" fmla="*/ 28 w 38"/>
                  <a:gd name="T43" fmla="*/ 15 h 40"/>
                  <a:gd name="T44" fmla="*/ 23 w 38"/>
                  <a:gd name="T45" fmla="*/ 10 h 40"/>
                  <a:gd name="T46" fmla="*/ 20 w 38"/>
                  <a:gd name="T47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8" h="40">
                    <a:moveTo>
                      <a:pt x="18" y="40"/>
                    </a:moveTo>
                    <a:cubicBezTo>
                      <a:pt x="17" y="40"/>
                      <a:pt x="15" y="40"/>
                      <a:pt x="14" y="40"/>
                    </a:cubicBezTo>
                    <a:cubicBezTo>
                      <a:pt x="11" y="39"/>
                      <a:pt x="9" y="38"/>
                      <a:pt x="7" y="36"/>
                    </a:cubicBezTo>
                    <a:cubicBezTo>
                      <a:pt x="5" y="35"/>
                      <a:pt x="4" y="33"/>
                      <a:pt x="3" y="31"/>
                    </a:cubicBezTo>
                    <a:cubicBezTo>
                      <a:pt x="0" y="26"/>
                      <a:pt x="0" y="21"/>
                      <a:pt x="1" y="16"/>
                    </a:cubicBezTo>
                    <a:cubicBezTo>
                      <a:pt x="3" y="11"/>
                      <a:pt x="6" y="6"/>
                      <a:pt x="11" y="3"/>
                    </a:cubicBezTo>
                    <a:cubicBezTo>
                      <a:pt x="15" y="1"/>
                      <a:pt x="20" y="0"/>
                      <a:pt x="25" y="2"/>
                    </a:cubicBezTo>
                    <a:cubicBezTo>
                      <a:pt x="30" y="3"/>
                      <a:pt x="34" y="7"/>
                      <a:pt x="36" y="12"/>
                    </a:cubicBezTo>
                    <a:cubicBezTo>
                      <a:pt x="38" y="16"/>
                      <a:pt x="38" y="21"/>
                      <a:pt x="37" y="26"/>
                    </a:cubicBezTo>
                    <a:cubicBezTo>
                      <a:pt x="35" y="31"/>
                      <a:pt x="32" y="35"/>
                      <a:pt x="28" y="37"/>
                    </a:cubicBezTo>
                    <a:cubicBezTo>
                      <a:pt x="26" y="39"/>
                      <a:pt x="23" y="40"/>
                      <a:pt x="21" y="40"/>
                    </a:cubicBezTo>
                    <a:cubicBezTo>
                      <a:pt x="20" y="40"/>
                      <a:pt x="19" y="40"/>
                      <a:pt x="18" y="40"/>
                    </a:cubicBezTo>
                    <a:close/>
                    <a:moveTo>
                      <a:pt x="20" y="9"/>
                    </a:moveTo>
                    <a:cubicBezTo>
                      <a:pt x="18" y="9"/>
                      <a:pt x="16" y="10"/>
                      <a:pt x="15" y="10"/>
                    </a:cubicBezTo>
                    <a:cubicBezTo>
                      <a:pt x="12" y="12"/>
                      <a:pt x="10" y="15"/>
                      <a:pt x="9" y="18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0" y="28"/>
                      <a:pt x="11" y="29"/>
                      <a:pt x="12" y="30"/>
                    </a:cubicBezTo>
                    <a:cubicBezTo>
                      <a:pt x="13" y="31"/>
                      <a:pt x="14" y="32"/>
                      <a:pt x="16" y="32"/>
                    </a:cubicBezTo>
                    <a:cubicBezTo>
                      <a:pt x="17" y="32"/>
                      <a:pt x="18" y="32"/>
                      <a:pt x="20" y="32"/>
                    </a:cubicBezTo>
                    <a:cubicBezTo>
                      <a:pt x="21" y="32"/>
                      <a:pt x="22" y="31"/>
                      <a:pt x="24" y="31"/>
                    </a:cubicBezTo>
                    <a:cubicBezTo>
                      <a:pt x="26" y="29"/>
                      <a:pt x="28" y="27"/>
                      <a:pt x="29" y="24"/>
                    </a:cubicBezTo>
                    <a:cubicBezTo>
                      <a:pt x="30" y="21"/>
                      <a:pt x="29" y="18"/>
                      <a:pt x="28" y="15"/>
                    </a:cubicBezTo>
                    <a:cubicBezTo>
                      <a:pt x="27" y="12"/>
                      <a:pt x="25" y="10"/>
                      <a:pt x="23" y="10"/>
                    </a:cubicBezTo>
                    <a:cubicBezTo>
                      <a:pt x="22" y="9"/>
                      <a:pt x="21" y="9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1" name="Freeform 501"/>
              <p:cNvSpPr>
                <a:spLocks noEditPoints="1"/>
              </p:cNvSpPr>
              <p:nvPr/>
            </p:nvSpPr>
            <p:spPr bwMode="auto">
              <a:xfrm>
                <a:off x="-5124450" y="2887663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0 w 26"/>
                  <a:gd name="T3" fmla="*/ 24 h 25"/>
                  <a:gd name="T4" fmla="*/ 2 w 26"/>
                  <a:gd name="T5" fmla="*/ 19 h 25"/>
                  <a:gd name="T6" fmla="*/ 1 w 26"/>
                  <a:gd name="T7" fmla="*/ 9 h 25"/>
                  <a:gd name="T8" fmla="*/ 13 w 26"/>
                  <a:gd name="T9" fmla="*/ 0 h 25"/>
                  <a:gd name="T10" fmla="*/ 17 w 26"/>
                  <a:gd name="T11" fmla="*/ 0 h 25"/>
                  <a:gd name="T12" fmla="*/ 25 w 26"/>
                  <a:gd name="T13" fmla="*/ 16 h 25"/>
                  <a:gd name="T14" fmla="*/ 13 w 26"/>
                  <a:gd name="T15" fmla="*/ 25 h 25"/>
                  <a:gd name="T16" fmla="*/ 13 w 26"/>
                  <a:gd name="T17" fmla="*/ 8 h 25"/>
                  <a:gd name="T18" fmla="*/ 9 w 26"/>
                  <a:gd name="T19" fmla="*/ 11 h 25"/>
                  <a:gd name="T20" fmla="*/ 10 w 26"/>
                  <a:gd name="T21" fmla="*/ 15 h 25"/>
                  <a:gd name="T22" fmla="*/ 12 w 26"/>
                  <a:gd name="T23" fmla="*/ 16 h 25"/>
                  <a:gd name="T24" fmla="*/ 17 w 26"/>
                  <a:gd name="T25" fmla="*/ 13 h 25"/>
                  <a:gd name="T26" fmla="*/ 14 w 26"/>
                  <a:gd name="T27" fmla="*/ 8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1" y="25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3" y="4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0"/>
                    </a:cubicBezTo>
                    <a:cubicBezTo>
                      <a:pt x="23" y="2"/>
                      <a:pt x="26" y="9"/>
                      <a:pt x="25" y="16"/>
                    </a:cubicBezTo>
                    <a:cubicBezTo>
                      <a:pt x="23" y="21"/>
                      <a:pt x="18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9" y="11"/>
                    </a:cubicBezTo>
                    <a:cubicBezTo>
                      <a:pt x="9" y="12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7"/>
                      <a:pt x="16" y="16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2" name="Freeform 502"/>
              <p:cNvSpPr>
                <a:spLocks noEditPoints="1"/>
              </p:cNvSpPr>
              <p:nvPr/>
            </p:nvSpPr>
            <p:spPr bwMode="auto">
              <a:xfrm>
                <a:off x="-5111750" y="2851150"/>
                <a:ext cx="53975" cy="55563"/>
              </a:xfrm>
              <a:custGeom>
                <a:avLst/>
                <a:gdLst>
                  <a:gd name="T0" fmla="*/ 12 w 25"/>
                  <a:gd name="T1" fmla="*/ 26 h 26"/>
                  <a:gd name="T2" fmla="*/ 8 w 25"/>
                  <a:gd name="T3" fmla="*/ 25 h 26"/>
                  <a:gd name="T4" fmla="*/ 1 w 25"/>
                  <a:gd name="T5" fmla="*/ 19 h 26"/>
                  <a:gd name="T6" fmla="*/ 1 w 25"/>
                  <a:gd name="T7" fmla="*/ 9 h 26"/>
                  <a:gd name="T8" fmla="*/ 7 w 25"/>
                  <a:gd name="T9" fmla="*/ 2 h 26"/>
                  <a:gd name="T10" fmla="*/ 16 w 25"/>
                  <a:gd name="T11" fmla="*/ 2 h 26"/>
                  <a:gd name="T12" fmla="*/ 23 w 25"/>
                  <a:gd name="T13" fmla="*/ 8 h 26"/>
                  <a:gd name="T14" fmla="*/ 24 w 25"/>
                  <a:gd name="T15" fmla="*/ 17 h 26"/>
                  <a:gd name="T16" fmla="*/ 12 w 25"/>
                  <a:gd name="T17" fmla="*/ 26 h 26"/>
                  <a:gd name="T18" fmla="*/ 12 w 25"/>
                  <a:gd name="T19" fmla="*/ 9 h 26"/>
                  <a:gd name="T20" fmla="*/ 11 w 25"/>
                  <a:gd name="T21" fmla="*/ 9 h 26"/>
                  <a:gd name="T22" fmla="*/ 8 w 25"/>
                  <a:gd name="T23" fmla="*/ 12 h 26"/>
                  <a:gd name="T24" fmla="*/ 9 w 25"/>
                  <a:gd name="T25" fmla="*/ 16 h 26"/>
                  <a:gd name="T26" fmla="*/ 11 w 25"/>
                  <a:gd name="T27" fmla="*/ 17 h 26"/>
                  <a:gd name="T28" fmla="*/ 16 w 25"/>
                  <a:gd name="T29" fmla="*/ 15 h 26"/>
                  <a:gd name="T30" fmla="*/ 16 w 25"/>
                  <a:gd name="T31" fmla="*/ 11 h 26"/>
                  <a:gd name="T32" fmla="*/ 14 w 25"/>
                  <a:gd name="T33" fmla="*/ 9 h 26"/>
                  <a:gd name="T34" fmla="*/ 12 w 25"/>
                  <a:gd name="T35" fmla="*/ 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6">
                    <a:moveTo>
                      <a:pt x="12" y="26"/>
                    </a:moveTo>
                    <a:cubicBezTo>
                      <a:pt x="11" y="26"/>
                      <a:pt x="9" y="25"/>
                      <a:pt x="8" y="25"/>
                    </a:cubicBezTo>
                    <a:cubicBezTo>
                      <a:pt x="5" y="24"/>
                      <a:pt x="3" y="22"/>
                      <a:pt x="1" y="19"/>
                    </a:cubicBezTo>
                    <a:cubicBezTo>
                      <a:pt x="0" y="16"/>
                      <a:pt x="0" y="13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10" y="1"/>
                      <a:pt x="13" y="0"/>
                      <a:pt x="16" y="2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5" y="11"/>
                      <a:pt x="25" y="14"/>
                      <a:pt x="24" y="17"/>
                    </a:cubicBezTo>
                    <a:cubicBezTo>
                      <a:pt x="22" y="22"/>
                      <a:pt x="17" y="26"/>
                      <a:pt x="12" y="26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10"/>
                      <a:pt x="9" y="11"/>
                      <a:pt x="8" y="12"/>
                    </a:cubicBezTo>
                    <a:cubicBezTo>
                      <a:pt x="8" y="13"/>
                      <a:pt x="8" y="14"/>
                      <a:pt x="9" y="16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13" y="18"/>
                      <a:pt x="15" y="17"/>
                      <a:pt x="16" y="15"/>
                    </a:cubicBezTo>
                    <a:cubicBezTo>
                      <a:pt x="17" y="13"/>
                      <a:pt x="16" y="12"/>
                      <a:pt x="16" y="11"/>
                    </a:cubicBezTo>
                    <a:cubicBezTo>
                      <a:pt x="15" y="10"/>
                      <a:pt x="15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3" name="Freeform 503"/>
              <p:cNvSpPr>
                <a:spLocks noEditPoints="1"/>
              </p:cNvSpPr>
              <p:nvPr/>
            </p:nvSpPr>
            <p:spPr bwMode="auto">
              <a:xfrm>
                <a:off x="-4973638" y="2797175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7 w 25"/>
                  <a:gd name="T3" fmla="*/ 22 h 23"/>
                  <a:gd name="T4" fmla="*/ 1 w 25"/>
                  <a:gd name="T5" fmla="*/ 15 h 23"/>
                  <a:gd name="T6" fmla="*/ 2 w 25"/>
                  <a:gd name="T7" fmla="*/ 6 h 23"/>
                  <a:gd name="T8" fmla="*/ 12 w 25"/>
                  <a:gd name="T9" fmla="*/ 0 h 23"/>
                  <a:gd name="T10" fmla="*/ 18 w 25"/>
                  <a:gd name="T11" fmla="*/ 2 h 23"/>
                  <a:gd name="T12" fmla="*/ 24 w 25"/>
                  <a:gd name="T13" fmla="*/ 9 h 23"/>
                  <a:gd name="T14" fmla="*/ 23 w 25"/>
                  <a:gd name="T15" fmla="*/ 17 h 23"/>
                  <a:gd name="T16" fmla="*/ 13 w 25"/>
                  <a:gd name="T17" fmla="*/ 23 h 23"/>
                  <a:gd name="T18" fmla="*/ 12 w 25"/>
                  <a:gd name="T19" fmla="*/ 8 h 23"/>
                  <a:gd name="T20" fmla="*/ 9 w 25"/>
                  <a:gd name="T21" fmla="*/ 10 h 23"/>
                  <a:gd name="T22" fmla="*/ 9 w 25"/>
                  <a:gd name="T23" fmla="*/ 12 h 23"/>
                  <a:gd name="T24" fmla="*/ 11 w 25"/>
                  <a:gd name="T25" fmla="*/ 15 h 23"/>
                  <a:gd name="T26" fmla="*/ 16 w 25"/>
                  <a:gd name="T27" fmla="*/ 14 h 23"/>
                  <a:gd name="T28" fmla="*/ 16 w 25"/>
                  <a:gd name="T29" fmla="*/ 11 h 23"/>
                  <a:gd name="T30" fmla="*/ 14 w 25"/>
                  <a:gd name="T31" fmla="*/ 9 h 23"/>
                  <a:gd name="T32" fmla="*/ 12 w 25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1" y="23"/>
                      <a:pt x="9" y="23"/>
                      <a:pt x="7" y="22"/>
                    </a:cubicBezTo>
                    <a:cubicBezTo>
                      <a:pt x="5" y="20"/>
                      <a:pt x="2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2"/>
                      <a:pt x="7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5" y="12"/>
                      <a:pt x="25" y="15"/>
                      <a:pt x="23" y="17"/>
                    </a:cubicBezTo>
                    <a:cubicBezTo>
                      <a:pt x="22" y="21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3" y="16"/>
                      <a:pt x="15" y="15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4" name="Freeform 504"/>
              <p:cNvSpPr>
                <a:spLocks noEditPoints="1"/>
              </p:cNvSpPr>
              <p:nvPr/>
            </p:nvSpPr>
            <p:spPr bwMode="auto">
              <a:xfrm>
                <a:off x="-4959350" y="27686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4 h 24"/>
                  <a:gd name="T6" fmla="*/ 2 w 25"/>
                  <a:gd name="T7" fmla="*/ 6 h 24"/>
                  <a:gd name="T8" fmla="*/ 10 w 25"/>
                  <a:gd name="T9" fmla="*/ 1 h 24"/>
                  <a:gd name="T10" fmla="*/ 12 w 25"/>
                  <a:gd name="T11" fmla="*/ 0 h 24"/>
                  <a:gd name="T12" fmla="*/ 19 w 25"/>
                  <a:gd name="T13" fmla="*/ 2 h 24"/>
                  <a:gd name="T14" fmla="*/ 24 w 25"/>
                  <a:gd name="T15" fmla="*/ 9 h 24"/>
                  <a:gd name="T16" fmla="*/ 23 w 25"/>
                  <a:gd name="T17" fmla="*/ 18 h 24"/>
                  <a:gd name="T18" fmla="*/ 13 w 25"/>
                  <a:gd name="T19" fmla="*/ 24 h 24"/>
                  <a:gd name="T20" fmla="*/ 12 w 25"/>
                  <a:gd name="T21" fmla="*/ 8 h 24"/>
                  <a:gd name="T22" fmla="*/ 11 w 25"/>
                  <a:gd name="T23" fmla="*/ 9 h 24"/>
                  <a:gd name="T24" fmla="*/ 9 w 25"/>
                  <a:gd name="T25" fmla="*/ 10 h 24"/>
                  <a:gd name="T26" fmla="*/ 9 w 25"/>
                  <a:gd name="T27" fmla="*/ 12 h 24"/>
                  <a:gd name="T28" fmla="*/ 11 w 25"/>
                  <a:gd name="T29" fmla="*/ 15 h 24"/>
                  <a:gd name="T30" fmla="*/ 16 w 25"/>
                  <a:gd name="T31" fmla="*/ 14 h 24"/>
                  <a:gd name="T32" fmla="*/ 16 w 25"/>
                  <a:gd name="T33" fmla="*/ 12 h 24"/>
                  <a:gd name="T34" fmla="*/ 14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0"/>
                      <a:pt x="2" y="18"/>
                      <a:pt x="1" y="14"/>
                    </a:cubicBezTo>
                    <a:cubicBezTo>
                      <a:pt x="0" y="12"/>
                      <a:pt x="1" y="8"/>
                      <a:pt x="2" y="6"/>
                    </a:cubicBezTo>
                    <a:cubicBezTo>
                      <a:pt x="4" y="3"/>
                      <a:pt x="6" y="1"/>
                      <a:pt x="10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4" y="0"/>
                      <a:pt x="17" y="1"/>
                      <a:pt x="19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2"/>
                      <a:pt x="25" y="16"/>
                      <a:pt x="23" y="18"/>
                    </a:cubicBezTo>
                    <a:cubicBezTo>
                      <a:pt x="21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3" y="16"/>
                      <a:pt x="15" y="15"/>
                      <a:pt x="16" y="14"/>
                    </a:cubicBezTo>
                    <a:cubicBezTo>
                      <a:pt x="17" y="13"/>
                      <a:pt x="16" y="12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5" name="Freeform 505"/>
              <p:cNvSpPr>
                <a:spLocks noEditPoints="1"/>
              </p:cNvSpPr>
              <p:nvPr/>
            </p:nvSpPr>
            <p:spPr bwMode="auto">
              <a:xfrm>
                <a:off x="-4941888" y="274320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6 w 25"/>
                  <a:gd name="T3" fmla="*/ 21 h 23"/>
                  <a:gd name="T4" fmla="*/ 1 w 25"/>
                  <a:gd name="T5" fmla="*/ 14 h 23"/>
                  <a:gd name="T6" fmla="*/ 2 w 25"/>
                  <a:gd name="T7" fmla="*/ 5 h 23"/>
                  <a:gd name="T8" fmla="*/ 10 w 25"/>
                  <a:gd name="T9" fmla="*/ 0 h 23"/>
                  <a:gd name="T10" fmla="*/ 19 w 25"/>
                  <a:gd name="T11" fmla="*/ 2 h 23"/>
                  <a:gd name="T12" fmla="*/ 24 w 25"/>
                  <a:gd name="T13" fmla="*/ 9 h 23"/>
                  <a:gd name="T14" fmla="*/ 23 w 25"/>
                  <a:gd name="T15" fmla="*/ 18 h 23"/>
                  <a:gd name="T16" fmla="*/ 13 w 25"/>
                  <a:gd name="T17" fmla="*/ 23 h 23"/>
                  <a:gd name="T18" fmla="*/ 12 w 25"/>
                  <a:gd name="T19" fmla="*/ 8 h 23"/>
                  <a:gd name="T20" fmla="*/ 11 w 25"/>
                  <a:gd name="T21" fmla="*/ 8 h 23"/>
                  <a:gd name="T22" fmla="*/ 9 w 25"/>
                  <a:gd name="T23" fmla="*/ 9 h 23"/>
                  <a:gd name="T24" fmla="*/ 9 w 25"/>
                  <a:gd name="T25" fmla="*/ 12 h 23"/>
                  <a:gd name="T26" fmla="*/ 11 w 25"/>
                  <a:gd name="T27" fmla="*/ 14 h 23"/>
                  <a:gd name="T28" fmla="*/ 16 w 25"/>
                  <a:gd name="T29" fmla="*/ 14 h 23"/>
                  <a:gd name="T30" fmla="*/ 16 w 25"/>
                  <a:gd name="T31" fmla="*/ 12 h 23"/>
                  <a:gd name="T32" fmla="*/ 14 w 25"/>
                  <a:gd name="T33" fmla="*/ 9 h 23"/>
                  <a:gd name="T34" fmla="*/ 12 w 25"/>
                  <a:gd name="T3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1" y="23"/>
                      <a:pt x="8" y="22"/>
                      <a:pt x="6" y="21"/>
                    </a:cubicBezTo>
                    <a:cubicBezTo>
                      <a:pt x="3" y="19"/>
                      <a:pt x="1" y="17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2"/>
                      <a:pt x="7" y="1"/>
                      <a:pt x="10" y="0"/>
                    </a:cubicBezTo>
                    <a:cubicBezTo>
                      <a:pt x="13" y="0"/>
                      <a:pt x="16" y="0"/>
                      <a:pt x="19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3"/>
                      <a:pt x="24" y="16"/>
                      <a:pt x="23" y="18"/>
                    </a:cubicBezTo>
                    <a:cubicBezTo>
                      <a:pt x="21" y="21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10" y="14"/>
                      <a:pt x="11" y="14"/>
                    </a:cubicBezTo>
                    <a:cubicBezTo>
                      <a:pt x="12" y="15"/>
                      <a:pt x="15" y="15"/>
                      <a:pt x="16" y="14"/>
                    </a:cubicBezTo>
                    <a:cubicBezTo>
                      <a:pt x="16" y="13"/>
                      <a:pt x="16" y="12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6" name="Freeform 506"/>
              <p:cNvSpPr>
                <a:spLocks noEditPoints="1"/>
              </p:cNvSpPr>
              <p:nvPr/>
            </p:nvSpPr>
            <p:spPr bwMode="auto">
              <a:xfrm>
                <a:off x="-4924425" y="2717800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6 w 26"/>
                  <a:gd name="T3" fmla="*/ 21 h 23"/>
                  <a:gd name="T4" fmla="*/ 1 w 26"/>
                  <a:gd name="T5" fmla="*/ 13 h 23"/>
                  <a:gd name="T6" fmla="*/ 3 w 26"/>
                  <a:gd name="T7" fmla="*/ 4 h 23"/>
                  <a:gd name="T8" fmla="*/ 12 w 26"/>
                  <a:gd name="T9" fmla="*/ 0 h 23"/>
                  <a:gd name="T10" fmla="*/ 19 w 26"/>
                  <a:gd name="T11" fmla="*/ 2 h 23"/>
                  <a:gd name="T12" fmla="*/ 22 w 26"/>
                  <a:gd name="T13" fmla="*/ 19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9 h 23"/>
                  <a:gd name="T20" fmla="*/ 9 w 26"/>
                  <a:gd name="T21" fmla="*/ 11 h 23"/>
                  <a:gd name="T22" fmla="*/ 11 w 26"/>
                  <a:gd name="T23" fmla="*/ 14 h 23"/>
                  <a:gd name="T24" fmla="*/ 16 w 26"/>
                  <a:gd name="T25" fmla="*/ 14 h 23"/>
                  <a:gd name="T26" fmla="*/ 14 w 26"/>
                  <a:gd name="T27" fmla="*/ 9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8" y="22"/>
                      <a:pt x="6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7" y="1"/>
                      <a:pt x="19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1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3"/>
                      <a:pt x="10" y="13"/>
                      <a:pt x="11" y="14"/>
                    </a:cubicBezTo>
                    <a:cubicBezTo>
                      <a:pt x="12" y="15"/>
                      <a:pt x="15" y="15"/>
                      <a:pt x="16" y="14"/>
                    </a:cubicBezTo>
                    <a:cubicBezTo>
                      <a:pt x="17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7" name="Freeform 507"/>
              <p:cNvSpPr>
                <a:spLocks noEditPoints="1"/>
              </p:cNvSpPr>
              <p:nvPr/>
            </p:nvSpPr>
            <p:spPr bwMode="auto">
              <a:xfrm>
                <a:off x="-4905375" y="2692400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5 w 26"/>
                  <a:gd name="T3" fmla="*/ 21 h 23"/>
                  <a:gd name="T4" fmla="*/ 1 w 26"/>
                  <a:gd name="T5" fmla="*/ 13 h 23"/>
                  <a:gd name="T6" fmla="*/ 3 w 26"/>
                  <a:gd name="T7" fmla="*/ 4 h 23"/>
                  <a:gd name="T8" fmla="*/ 12 w 26"/>
                  <a:gd name="T9" fmla="*/ 0 h 23"/>
                  <a:gd name="T10" fmla="*/ 19 w 26"/>
                  <a:gd name="T11" fmla="*/ 3 h 23"/>
                  <a:gd name="T12" fmla="*/ 22 w 26"/>
                  <a:gd name="T13" fmla="*/ 19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9 h 23"/>
                  <a:gd name="T20" fmla="*/ 9 w 26"/>
                  <a:gd name="T21" fmla="*/ 12 h 23"/>
                  <a:gd name="T22" fmla="*/ 10 w 26"/>
                  <a:gd name="T23" fmla="*/ 14 h 23"/>
                  <a:gd name="T24" fmla="*/ 16 w 26"/>
                  <a:gd name="T25" fmla="*/ 14 h 23"/>
                  <a:gd name="T26" fmla="*/ 14 w 26"/>
                  <a:gd name="T27" fmla="*/ 9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0" y="23"/>
                      <a:pt x="8" y="23"/>
                      <a:pt x="5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5" y="7"/>
                      <a:pt x="26" y="15"/>
                      <a:pt x="22" y="19"/>
                    </a:cubicBezTo>
                    <a:cubicBezTo>
                      <a:pt x="20" y="22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4"/>
                    </a:cubicBezTo>
                    <a:cubicBezTo>
                      <a:pt x="12" y="16"/>
                      <a:pt x="15" y="16"/>
                      <a:pt x="16" y="14"/>
                    </a:cubicBezTo>
                    <a:cubicBezTo>
                      <a:pt x="17" y="13"/>
                      <a:pt x="16" y="11"/>
                      <a:pt x="14" y="9"/>
                    </a:cubicBezTo>
                    <a:cubicBezTo>
                      <a:pt x="13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8" name="Freeform 508"/>
              <p:cNvSpPr>
                <a:spLocks noEditPoints="1"/>
              </p:cNvSpPr>
              <p:nvPr/>
            </p:nvSpPr>
            <p:spPr bwMode="auto">
              <a:xfrm>
                <a:off x="-4883150" y="2668588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4 w 25"/>
                  <a:gd name="T3" fmla="*/ 20 h 23"/>
                  <a:gd name="T4" fmla="*/ 0 w 25"/>
                  <a:gd name="T5" fmla="*/ 12 h 23"/>
                  <a:gd name="T6" fmla="*/ 2 w 25"/>
                  <a:gd name="T7" fmla="*/ 4 h 23"/>
                  <a:gd name="T8" fmla="*/ 11 w 25"/>
                  <a:gd name="T9" fmla="*/ 0 h 23"/>
                  <a:gd name="T10" fmla="*/ 19 w 25"/>
                  <a:gd name="T11" fmla="*/ 3 h 23"/>
                  <a:gd name="T12" fmla="*/ 21 w 25"/>
                  <a:gd name="T13" fmla="*/ 20 h 23"/>
                  <a:gd name="T14" fmla="*/ 13 w 25"/>
                  <a:gd name="T15" fmla="*/ 23 h 23"/>
                  <a:gd name="T16" fmla="*/ 11 w 25"/>
                  <a:gd name="T17" fmla="*/ 8 h 23"/>
                  <a:gd name="T18" fmla="*/ 9 w 25"/>
                  <a:gd name="T19" fmla="*/ 9 h 23"/>
                  <a:gd name="T20" fmla="*/ 8 w 25"/>
                  <a:gd name="T21" fmla="*/ 11 h 23"/>
                  <a:gd name="T22" fmla="*/ 9 w 25"/>
                  <a:gd name="T23" fmla="*/ 14 h 23"/>
                  <a:gd name="T24" fmla="*/ 13 w 25"/>
                  <a:gd name="T25" fmla="*/ 15 h 23"/>
                  <a:gd name="T26" fmla="*/ 15 w 25"/>
                  <a:gd name="T27" fmla="*/ 14 h 23"/>
                  <a:gd name="T28" fmla="*/ 14 w 25"/>
                  <a:gd name="T29" fmla="*/ 9 h 23"/>
                  <a:gd name="T30" fmla="*/ 11 w 25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0" y="23"/>
                      <a:pt x="7" y="22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2" y="4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4" y="8"/>
                      <a:pt x="25" y="15"/>
                      <a:pt x="21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9" y="9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3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6" y="13"/>
                      <a:pt x="15" y="11"/>
                      <a:pt x="14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9" name="Freeform 509"/>
              <p:cNvSpPr>
                <a:spLocks noEditPoints="1"/>
              </p:cNvSpPr>
              <p:nvPr/>
            </p:nvSpPr>
            <p:spPr bwMode="auto">
              <a:xfrm>
                <a:off x="-5000625" y="2771775"/>
                <a:ext cx="57150" cy="50800"/>
              </a:xfrm>
              <a:custGeom>
                <a:avLst/>
                <a:gdLst>
                  <a:gd name="T0" fmla="*/ 13 w 26"/>
                  <a:gd name="T1" fmla="*/ 24 h 24"/>
                  <a:gd name="T2" fmla="*/ 7 w 26"/>
                  <a:gd name="T3" fmla="*/ 22 h 24"/>
                  <a:gd name="T4" fmla="*/ 1 w 26"/>
                  <a:gd name="T5" fmla="*/ 15 h 24"/>
                  <a:gd name="T6" fmla="*/ 2 w 26"/>
                  <a:gd name="T7" fmla="*/ 6 h 24"/>
                  <a:gd name="T8" fmla="*/ 2 w 26"/>
                  <a:gd name="T9" fmla="*/ 6 h 24"/>
                  <a:gd name="T10" fmla="*/ 12 w 26"/>
                  <a:gd name="T11" fmla="*/ 0 h 24"/>
                  <a:gd name="T12" fmla="*/ 18 w 26"/>
                  <a:gd name="T13" fmla="*/ 2 h 24"/>
                  <a:gd name="T14" fmla="*/ 23 w 26"/>
                  <a:gd name="T15" fmla="*/ 18 h 24"/>
                  <a:gd name="T16" fmla="*/ 13 w 26"/>
                  <a:gd name="T17" fmla="*/ 24 h 24"/>
                  <a:gd name="T18" fmla="*/ 9 w 26"/>
                  <a:gd name="T19" fmla="*/ 10 h 24"/>
                  <a:gd name="T20" fmla="*/ 9 w 26"/>
                  <a:gd name="T21" fmla="*/ 13 h 24"/>
                  <a:gd name="T22" fmla="*/ 11 w 26"/>
                  <a:gd name="T23" fmla="*/ 15 h 24"/>
                  <a:gd name="T24" fmla="*/ 16 w 26"/>
                  <a:gd name="T25" fmla="*/ 14 h 24"/>
                  <a:gd name="T26" fmla="*/ 16 w 26"/>
                  <a:gd name="T27" fmla="*/ 14 h 24"/>
                  <a:gd name="T28" fmla="*/ 14 w 26"/>
                  <a:gd name="T29" fmla="*/ 9 h 24"/>
                  <a:gd name="T30" fmla="*/ 12 w 26"/>
                  <a:gd name="T31" fmla="*/ 8 h 24"/>
                  <a:gd name="T32" fmla="*/ 9 w 26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2"/>
                      <a:pt x="23" y="18"/>
                    </a:cubicBezTo>
                    <a:cubicBezTo>
                      <a:pt x="21" y="21"/>
                      <a:pt x="17" y="24"/>
                      <a:pt x="13" y="24"/>
                    </a:cubicBezTo>
                    <a:close/>
                    <a:moveTo>
                      <a:pt x="9" y="10"/>
                    </a:move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3" y="16"/>
                      <a:pt x="15" y="16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0" name="Freeform 510"/>
              <p:cNvSpPr>
                <a:spLocks noEditPoints="1"/>
              </p:cNvSpPr>
              <p:nvPr/>
            </p:nvSpPr>
            <p:spPr bwMode="auto">
              <a:xfrm>
                <a:off x="-4983163" y="2743200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2 w 26"/>
                  <a:gd name="T9" fmla="*/ 5 h 24"/>
                  <a:gd name="T10" fmla="*/ 12 w 26"/>
                  <a:gd name="T11" fmla="*/ 0 h 24"/>
                  <a:gd name="T12" fmla="*/ 18 w 26"/>
                  <a:gd name="T13" fmla="*/ 2 h 24"/>
                  <a:gd name="T14" fmla="*/ 22 w 26"/>
                  <a:gd name="T15" fmla="*/ 18 h 24"/>
                  <a:gd name="T16" fmla="*/ 13 w 26"/>
                  <a:gd name="T17" fmla="*/ 24 h 24"/>
                  <a:gd name="T18" fmla="*/ 9 w 26"/>
                  <a:gd name="T19" fmla="*/ 10 h 24"/>
                  <a:gd name="T20" fmla="*/ 8 w 26"/>
                  <a:gd name="T21" fmla="*/ 12 h 24"/>
                  <a:gd name="T22" fmla="*/ 10 w 26"/>
                  <a:gd name="T23" fmla="*/ 15 h 24"/>
                  <a:gd name="T24" fmla="*/ 13 w 26"/>
                  <a:gd name="T25" fmla="*/ 15 h 24"/>
                  <a:gd name="T26" fmla="*/ 15 w 26"/>
                  <a:gd name="T27" fmla="*/ 14 h 24"/>
                  <a:gd name="T28" fmla="*/ 16 w 26"/>
                  <a:gd name="T29" fmla="*/ 14 h 24"/>
                  <a:gd name="T30" fmla="*/ 14 w 26"/>
                  <a:gd name="T31" fmla="*/ 9 h 24"/>
                  <a:gd name="T32" fmla="*/ 9 w 26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3"/>
                      <a:pt x="22" y="18"/>
                    </a:cubicBezTo>
                    <a:cubicBezTo>
                      <a:pt x="20" y="21"/>
                      <a:pt x="17" y="24"/>
                      <a:pt x="13" y="24"/>
                    </a:cubicBezTo>
                    <a:close/>
                    <a:moveTo>
                      <a:pt x="9" y="10"/>
                    </a:moveTo>
                    <a:cubicBezTo>
                      <a:pt x="8" y="10"/>
                      <a:pt x="8" y="11"/>
                      <a:pt x="8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4" y="15"/>
                      <a:pt x="15" y="15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2" y="7"/>
                      <a:pt x="10" y="8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1" name="Freeform 511"/>
              <p:cNvSpPr>
                <a:spLocks noEditPoints="1"/>
              </p:cNvSpPr>
              <p:nvPr/>
            </p:nvSpPr>
            <p:spPr bwMode="auto">
              <a:xfrm>
                <a:off x="-4965700" y="271621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1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19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9 w 26"/>
                  <a:gd name="T21" fmla="*/ 12 h 24"/>
                  <a:gd name="T22" fmla="*/ 10 w 26"/>
                  <a:gd name="T23" fmla="*/ 15 h 24"/>
                  <a:gd name="T24" fmla="*/ 16 w 26"/>
                  <a:gd name="T25" fmla="*/ 14 h 24"/>
                  <a:gd name="T26" fmla="*/ 14 w 26"/>
                  <a:gd name="T27" fmla="*/ 9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7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6"/>
                      <a:pt x="15" y="16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2" name="Freeform 512"/>
              <p:cNvSpPr>
                <a:spLocks noEditPoints="1"/>
              </p:cNvSpPr>
              <p:nvPr/>
            </p:nvSpPr>
            <p:spPr bwMode="auto">
              <a:xfrm>
                <a:off x="-4946650" y="2687638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5 w 24"/>
                  <a:gd name="T3" fmla="*/ 22 h 24"/>
                  <a:gd name="T4" fmla="*/ 0 w 24"/>
                  <a:gd name="T5" fmla="*/ 14 h 24"/>
                  <a:gd name="T6" fmla="*/ 2 w 24"/>
                  <a:gd name="T7" fmla="*/ 5 h 24"/>
                  <a:gd name="T8" fmla="*/ 10 w 24"/>
                  <a:gd name="T9" fmla="*/ 0 h 24"/>
                  <a:gd name="T10" fmla="*/ 12 w 24"/>
                  <a:gd name="T11" fmla="*/ 0 h 24"/>
                  <a:gd name="T12" fmla="*/ 19 w 24"/>
                  <a:gd name="T13" fmla="*/ 3 h 24"/>
                  <a:gd name="T14" fmla="*/ 24 w 24"/>
                  <a:gd name="T15" fmla="*/ 11 h 24"/>
                  <a:gd name="T16" fmla="*/ 22 w 24"/>
                  <a:gd name="T17" fmla="*/ 19 h 24"/>
                  <a:gd name="T18" fmla="*/ 13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10 h 24"/>
                  <a:gd name="T26" fmla="*/ 8 w 24"/>
                  <a:gd name="T27" fmla="*/ 13 h 24"/>
                  <a:gd name="T28" fmla="*/ 10 w 24"/>
                  <a:gd name="T29" fmla="*/ 15 h 24"/>
                  <a:gd name="T30" fmla="*/ 15 w 24"/>
                  <a:gd name="T31" fmla="*/ 15 h 24"/>
                  <a:gd name="T32" fmla="*/ 16 w 24"/>
                  <a:gd name="T33" fmla="*/ 12 h 24"/>
                  <a:gd name="T34" fmla="*/ 14 w 24"/>
                  <a:gd name="T35" fmla="*/ 9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8" y="23"/>
                      <a:pt x="5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2" y="5"/>
                      <a:pt x="23" y="8"/>
                      <a:pt x="24" y="11"/>
                    </a:cubicBezTo>
                    <a:cubicBezTo>
                      <a:pt x="24" y="14"/>
                      <a:pt x="24" y="17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2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3" name="Freeform 513"/>
              <p:cNvSpPr>
                <a:spLocks noEditPoints="1"/>
              </p:cNvSpPr>
              <p:nvPr/>
            </p:nvSpPr>
            <p:spPr bwMode="auto">
              <a:xfrm>
                <a:off x="-4927600" y="26622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1 w 25"/>
                  <a:gd name="T5" fmla="*/ 13 h 24"/>
                  <a:gd name="T6" fmla="*/ 3 w 25"/>
                  <a:gd name="T7" fmla="*/ 5 h 24"/>
                  <a:gd name="T8" fmla="*/ 11 w 25"/>
                  <a:gd name="T9" fmla="*/ 0 h 24"/>
                  <a:gd name="T10" fmla="*/ 12 w 25"/>
                  <a:gd name="T11" fmla="*/ 0 h 24"/>
                  <a:gd name="T12" fmla="*/ 20 w 25"/>
                  <a:gd name="T13" fmla="*/ 3 h 24"/>
                  <a:gd name="T14" fmla="*/ 24 w 25"/>
                  <a:gd name="T15" fmla="*/ 11 h 24"/>
                  <a:gd name="T16" fmla="*/ 22 w 25"/>
                  <a:gd name="T17" fmla="*/ 20 h 24"/>
                  <a:gd name="T18" fmla="*/ 13 w 25"/>
                  <a:gd name="T19" fmla="*/ 24 h 24"/>
                  <a:gd name="T20" fmla="*/ 12 w 25"/>
                  <a:gd name="T21" fmla="*/ 8 h 24"/>
                  <a:gd name="T22" fmla="*/ 12 w 25"/>
                  <a:gd name="T23" fmla="*/ 8 h 24"/>
                  <a:gd name="T24" fmla="*/ 10 w 25"/>
                  <a:gd name="T25" fmla="*/ 9 h 24"/>
                  <a:gd name="T26" fmla="*/ 9 w 25"/>
                  <a:gd name="T27" fmla="*/ 12 h 24"/>
                  <a:gd name="T28" fmla="*/ 10 w 25"/>
                  <a:gd name="T29" fmla="*/ 15 h 24"/>
                  <a:gd name="T30" fmla="*/ 16 w 25"/>
                  <a:gd name="T31" fmla="*/ 15 h 24"/>
                  <a:gd name="T32" fmla="*/ 16 w 25"/>
                  <a:gd name="T33" fmla="*/ 12 h 24"/>
                  <a:gd name="T34" fmla="*/ 15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8" y="23"/>
                      <a:pt x="5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5" y="14"/>
                      <a:pt x="24" y="17"/>
                      <a:pt x="22" y="20"/>
                    </a:cubicBezTo>
                    <a:cubicBezTo>
                      <a:pt x="20" y="22"/>
                      <a:pt x="17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6"/>
                      <a:pt x="15" y="16"/>
                      <a:pt x="16" y="15"/>
                    </a:cubicBezTo>
                    <a:cubicBezTo>
                      <a:pt x="16" y="14"/>
                      <a:pt x="17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4" name="Freeform 514"/>
              <p:cNvSpPr>
                <a:spLocks noEditPoints="1"/>
              </p:cNvSpPr>
              <p:nvPr/>
            </p:nvSpPr>
            <p:spPr bwMode="auto">
              <a:xfrm>
                <a:off x="-5021263" y="274002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3 h 24"/>
                  <a:gd name="T4" fmla="*/ 0 w 26"/>
                  <a:gd name="T5" fmla="*/ 16 h 24"/>
                  <a:gd name="T6" fmla="*/ 2 w 26"/>
                  <a:gd name="T7" fmla="*/ 6 h 24"/>
                  <a:gd name="T8" fmla="*/ 12 w 26"/>
                  <a:gd name="T9" fmla="*/ 0 h 24"/>
                  <a:gd name="T10" fmla="*/ 18 w 26"/>
                  <a:gd name="T11" fmla="*/ 2 h 24"/>
                  <a:gd name="T12" fmla="*/ 23 w 26"/>
                  <a:gd name="T13" fmla="*/ 18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6 h 24"/>
                  <a:gd name="T24" fmla="*/ 12 w 26"/>
                  <a:gd name="T25" fmla="*/ 16 h 24"/>
                  <a:gd name="T26" fmla="*/ 16 w 26"/>
                  <a:gd name="T27" fmla="*/ 14 h 24"/>
                  <a:gd name="T28" fmla="*/ 14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0" y="16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3"/>
                      <a:pt x="23" y="18"/>
                    </a:cubicBezTo>
                    <a:cubicBezTo>
                      <a:pt x="21" y="22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5" name="Freeform 515"/>
              <p:cNvSpPr>
                <a:spLocks noEditPoints="1"/>
              </p:cNvSpPr>
              <p:nvPr/>
            </p:nvSpPr>
            <p:spPr bwMode="auto">
              <a:xfrm>
                <a:off x="-5003800" y="2709863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3 h 25"/>
                  <a:gd name="T4" fmla="*/ 1 w 26"/>
                  <a:gd name="T5" fmla="*/ 15 h 25"/>
                  <a:gd name="T6" fmla="*/ 2 w 26"/>
                  <a:gd name="T7" fmla="*/ 6 h 25"/>
                  <a:gd name="T8" fmla="*/ 12 w 26"/>
                  <a:gd name="T9" fmla="*/ 0 h 25"/>
                  <a:gd name="T10" fmla="*/ 19 w 26"/>
                  <a:gd name="T11" fmla="*/ 2 h 25"/>
                  <a:gd name="T12" fmla="*/ 23 w 26"/>
                  <a:gd name="T13" fmla="*/ 19 h 25"/>
                  <a:gd name="T14" fmla="*/ 13 w 26"/>
                  <a:gd name="T15" fmla="*/ 25 h 25"/>
                  <a:gd name="T16" fmla="*/ 12 w 26"/>
                  <a:gd name="T17" fmla="*/ 8 h 25"/>
                  <a:gd name="T18" fmla="*/ 9 w 26"/>
                  <a:gd name="T19" fmla="*/ 10 h 25"/>
                  <a:gd name="T20" fmla="*/ 9 w 26"/>
                  <a:gd name="T21" fmla="*/ 13 h 25"/>
                  <a:gd name="T22" fmla="*/ 10 w 26"/>
                  <a:gd name="T23" fmla="*/ 16 h 25"/>
                  <a:gd name="T24" fmla="*/ 13 w 26"/>
                  <a:gd name="T25" fmla="*/ 16 h 25"/>
                  <a:gd name="T26" fmla="*/ 16 w 26"/>
                  <a:gd name="T27" fmla="*/ 15 h 25"/>
                  <a:gd name="T28" fmla="*/ 15 w 26"/>
                  <a:gd name="T29" fmla="*/ 9 h 25"/>
                  <a:gd name="T30" fmla="*/ 12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1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4"/>
                      <a:pt x="23" y="19"/>
                    </a:cubicBezTo>
                    <a:cubicBezTo>
                      <a:pt x="21" y="22"/>
                      <a:pt x="17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6" name="Freeform 516"/>
              <p:cNvSpPr>
                <a:spLocks noEditPoints="1"/>
              </p:cNvSpPr>
              <p:nvPr/>
            </p:nvSpPr>
            <p:spPr bwMode="auto">
              <a:xfrm>
                <a:off x="-4984750" y="2681288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3 w 26"/>
                  <a:gd name="T7" fmla="*/ 5 h 24"/>
                  <a:gd name="T8" fmla="*/ 12 w 26"/>
                  <a:gd name="T9" fmla="*/ 0 h 24"/>
                  <a:gd name="T10" fmla="*/ 20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2" y="0"/>
                    </a:cubicBezTo>
                    <a:cubicBezTo>
                      <a:pt x="15" y="0"/>
                      <a:pt x="17" y="1"/>
                      <a:pt x="20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7" name="Freeform 517"/>
              <p:cNvSpPr>
                <a:spLocks noEditPoints="1"/>
              </p:cNvSpPr>
              <p:nvPr/>
            </p:nvSpPr>
            <p:spPr bwMode="auto">
              <a:xfrm>
                <a:off x="-4964113" y="2652713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5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20 w 26"/>
                  <a:gd name="T11" fmla="*/ 3 h 24"/>
                  <a:gd name="T12" fmla="*/ 22 w 26"/>
                  <a:gd name="T13" fmla="*/ 20 h 24"/>
                  <a:gd name="T14" fmla="*/ 14 w 26"/>
                  <a:gd name="T15" fmla="*/ 24 h 24"/>
                  <a:gd name="T16" fmla="*/ 12 w 26"/>
                  <a:gd name="T17" fmla="*/ 24 h 24"/>
                  <a:gd name="T18" fmla="*/ 12 w 26"/>
                  <a:gd name="T19" fmla="*/ 8 h 24"/>
                  <a:gd name="T20" fmla="*/ 9 w 26"/>
                  <a:gd name="T21" fmla="*/ 10 h 24"/>
                  <a:gd name="T22" fmla="*/ 8 w 26"/>
                  <a:gd name="T23" fmla="*/ 13 h 24"/>
                  <a:gd name="T24" fmla="*/ 10 w 26"/>
                  <a:gd name="T25" fmla="*/ 15 h 24"/>
                  <a:gd name="T26" fmla="*/ 13 w 26"/>
                  <a:gd name="T27" fmla="*/ 16 h 24"/>
                  <a:gd name="T28" fmla="*/ 15 w 26"/>
                  <a:gd name="T29" fmla="*/ 15 h 24"/>
                  <a:gd name="T30" fmla="*/ 14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7" y="23"/>
                      <a:pt x="5" y="22"/>
                    </a:cubicBezTo>
                    <a:cubicBezTo>
                      <a:pt x="2" y="20"/>
                      <a:pt x="0" y="17"/>
                      <a:pt x="0" y="14"/>
                    </a:cubicBezTo>
                    <a:cubicBezTo>
                      <a:pt x="0" y="11"/>
                      <a:pt x="0" y="7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20" y="3"/>
                    </a:cubicBezTo>
                    <a:cubicBezTo>
                      <a:pt x="25" y="7"/>
                      <a:pt x="26" y="15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7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8" name="Freeform 518"/>
              <p:cNvSpPr>
                <a:spLocks noEditPoints="1"/>
              </p:cNvSpPr>
              <p:nvPr/>
            </p:nvSpPr>
            <p:spPr bwMode="auto">
              <a:xfrm>
                <a:off x="-5043488" y="2706688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3 h 24"/>
                  <a:gd name="T4" fmla="*/ 1 w 26"/>
                  <a:gd name="T5" fmla="*/ 15 h 24"/>
                  <a:gd name="T6" fmla="*/ 2 w 26"/>
                  <a:gd name="T7" fmla="*/ 6 h 24"/>
                  <a:gd name="T8" fmla="*/ 2 w 26"/>
                  <a:gd name="T9" fmla="*/ 6 h 24"/>
                  <a:gd name="T10" fmla="*/ 13 w 26"/>
                  <a:gd name="T11" fmla="*/ 0 h 24"/>
                  <a:gd name="T12" fmla="*/ 19 w 26"/>
                  <a:gd name="T13" fmla="*/ 1 h 24"/>
                  <a:gd name="T14" fmla="*/ 23 w 26"/>
                  <a:gd name="T15" fmla="*/ 18 h 24"/>
                  <a:gd name="T16" fmla="*/ 12 w 26"/>
                  <a:gd name="T17" fmla="*/ 24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6 h 24"/>
                  <a:gd name="T24" fmla="*/ 16 w 26"/>
                  <a:gd name="T25" fmla="*/ 14 h 24"/>
                  <a:gd name="T26" fmla="*/ 16 w 26"/>
                  <a:gd name="T27" fmla="*/ 14 h 24"/>
                  <a:gd name="T28" fmla="*/ 15 w 26"/>
                  <a:gd name="T29" fmla="*/ 8 h 24"/>
                  <a:gd name="T30" fmla="*/ 9 w 26"/>
                  <a:gd name="T31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5" y="5"/>
                      <a:pt x="26" y="12"/>
                      <a:pt x="23" y="18"/>
                    </a:cubicBezTo>
                    <a:cubicBezTo>
                      <a:pt x="21" y="22"/>
                      <a:pt x="16" y="24"/>
                      <a:pt x="12" y="24"/>
                    </a:cubicBezTo>
                    <a:close/>
                    <a:moveTo>
                      <a:pt x="9" y="10"/>
                    </a:move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2" y="17"/>
                      <a:pt x="15" y="16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7" y="9"/>
                      <a:pt x="15" y="8"/>
                    </a:cubicBezTo>
                    <a:cubicBezTo>
                      <a:pt x="13" y="7"/>
                      <a:pt x="10" y="8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9" name="Freeform 519"/>
              <p:cNvSpPr>
                <a:spLocks noEditPoints="1"/>
              </p:cNvSpPr>
              <p:nvPr/>
            </p:nvSpPr>
            <p:spPr bwMode="auto">
              <a:xfrm>
                <a:off x="-5080000" y="2632075"/>
                <a:ext cx="84138" cy="84138"/>
              </a:xfrm>
              <a:custGeom>
                <a:avLst/>
                <a:gdLst>
                  <a:gd name="T0" fmla="*/ 18 w 39"/>
                  <a:gd name="T1" fmla="*/ 39 h 39"/>
                  <a:gd name="T2" fmla="*/ 9 w 39"/>
                  <a:gd name="T3" fmla="*/ 37 h 39"/>
                  <a:gd name="T4" fmla="*/ 1 w 39"/>
                  <a:gd name="T5" fmla="*/ 26 h 39"/>
                  <a:gd name="T6" fmla="*/ 4 w 39"/>
                  <a:gd name="T7" fmla="*/ 10 h 39"/>
                  <a:gd name="T8" fmla="*/ 17 w 39"/>
                  <a:gd name="T9" fmla="*/ 1 h 39"/>
                  <a:gd name="T10" fmla="*/ 31 w 39"/>
                  <a:gd name="T11" fmla="*/ 4 h 39"/>
                  <a:gd name="T12" fmla="*/ 38 w 39"/>
                  <a:gd name="T13" fmla="*/ 16 h 39"/>
                  <a:gd name="T14" fmla="*/ 35 w 39"/>
                  <a:gd name="T15" fmla="*/ 30 h 39"/>
                  <a:gd name="T16" fmla="*/ 18 w 39"/>
                  <a:gd name="T17" fmla="*/ 39 h 39"/>
                  <a:gd name="T18" fmla="*/ 21 w 39"/>
                  <a:gd name="T19" fmla="*/ 9 h 39"/>
                  <a:gd name="T20" fmla="*/ 18 w 39"/>
                  <a:gd name="T21" fmla="*/ 9 h 39"/>
                  <a:gd name="T22" fmla="*/ 11 w 39"/>
                  <a:gd name="T23" fmla="*/ 14 h 39"/>
                  <a:gd name="T24" fmla="*/ 9 w 39"/>
                  <a:gd name="T25" fmla="*/ 24 h 39"/>
                  <a:gd name="T26" fmla="*/ 13 w 39"/>
                  <a:gd name="T27" fmla="*/ 30 h 39"/>
                  <a:gd name="T28" fmla="*/ 18 w 39"/>
                  <a:gd name="T29" fmla="*/ 31 h 39"/>
                  <a:gd name="T30" fmla="*/ 28 w 39"/>
                  <a:gd name="T31" fmla="*/ 26 h 39"/>
                  <a:gd name="T32" fmla="*/ 30 w 39"/>
                  <a:gd name="T33" fmla="*/ 17 h 39"/>
                  <a:gd name="T34" fmla="*/ 26 w 39"/>
                  <a:gd name="T35" fmla="*/ 10 h 39"/>
                  <a:gd name="T36" fmla="*/ 21 w 39"/>
                  <a:gd name="T37" fmla="*/ 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39">
                    <a:moveTo>
                      <a:pt x="18" y="39"/>
                    </a:moveTo>
                    <a:cubicBezTo>
                      <a:pt x="15" y="39"/>
                      <a:pt x="12" y="38"/>
                      <a:pt x="9" y="37"/>
                    </a:cubicBezTo>
                    <a:cubicBezTo>
                      <a:pt x="5" y="34"/>
                      <a:pt x="2" y="30"/>
                      <a:pt x="1" y="26"/>
                    </a:cubicBezTo>
                    <a:cubicBezTo>
                      <a:pt x="0" y="21"/>
                      <a:pt x="1" y="15"/>
                      <a:pt x="4" y="10"/>
                    </a:cubicBezTo>
                    <a:cubicBezTo>
                      <a:pt x="7" y="5"/>
                      <a:pt x="12" y="2"/>
                      <a:pt x="17" y="1"/>
                    </a:cubicBezTo>
                    <a:cubicBezTo>
                      <a:pt x="22" y="0"/>
                      <a:pt x="27" y="1"/>
                      <a:pt x="31" y="4"/>
                    </a:cubicBezTo>
                    <a:cubicBezTo>
                      <a:pt x="35" y="7"/>
                      <a:pt x="37" y="11"/>
                      <a:pt x="38" y="16"/>
                    </a:cubicBezTo>
                    <a:cubicBezTo>
                      <a:pt x="39" y="21"/>
                      <a:pt x="37" y="26"/>
                      <a:pt x="35" y="30"/>
                    </a:cubicBezTo>
                    <a:cubicBezTo>
                      <a:pt x="31" y="36"/>
                      <a:pt x="25" y="39"/>
                      <a:pt x="18" y="39"/>
                    </a:cubicBezTo>
                    <a:close/>
                    <a:moveTo>
                      <a:pt x="21" y="9"/>
                    </a:moveTo>
                    <a:cubicBezTo>
                      <a:pt x="20" y="9"/>
                      <a:pt x="19" y="9"/>
                      <a:pt x="18" y="9"/>
                    </a:cubicBezTo>
                    <a:cubicBezTo>
                      <a:pt x="15" y="10"/>
                      <a:pt x="13" y="12"/>
                      <a:pt x="11" y="14"/>
                    </a:cubicBezTo>
                    <a:cubicBezTo>
                      <a:pt x="9" y="17"/>
                      <a:pt x="8" y="21"/>
                      <a:pt x="9" y="24"/>
                    </a:cubicBezTo>
                    <a:cubicBezTo>
                      <a:pt x="9" y="26"/>
                      <a:pt x="10" y="28"/>
                      <a:pt x="13" y="30"/>
                    </a:cubicBezTo>
                    <a:cubicBezTo>
                      <a:pt x="14" y="31"/>
                      <a:pt x="16" y="31"/>
                      <a:pt x="18" y="31"/>
                    </a:cubicBezTo>
                    <a:cubicBezTo>
                      <a:pt x="22" y="31"/>
                      <a:pt x="26" y="29"/>
                      <a:pt x="28" y="26"/>
                    </a:cubicBezTo>
                    <a:cubicBezTo>
                      <a:pt x="30" y="23"/>
                      <a:pt x="30" y="20"/>
                      <a:pt x="30" y="17"/>
                    </a:cubicBezTo>
                    <a:cubicBezTo>
                      <a:pt x="30" y="14"/>
                      <a:pt x="28" y="12"/>
                      <a:pt x="26" y="10"/>
                    </a:cubicBezTo>
                    <a:cubicBezTo>
                      <a:pt x="25" y="9"/>
                      <a:pt x="23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0" name="Freeform 520"/>
              <p:cNvSpPr>
                <a:spLocks noEditPoints="1"/>
              </p:cNvSpPr>
              <p:nvPr/>
            </p:nvSpPr>
            <p:spPr bwMode="auto">
              <a:xfrm>
                <a:off x="-5024438" y="2674938"/>
                <a:ext cx="57150" cy="53975"/>
              </a:xfrm>
              <a:custGeom>
                <a:avLst/>
                <a:gdLst>
                  <a:gd name="T0" fmla="*/ 12 w 26"/>
                  <a:gd name="T1" fmla="*/ 25 h 25"/>
                  <a:gd name="T2" fmla="*/ 6 w 26"/>
                  <a:gd name="T3" fmla="*/ 23 h 25"/>
                  <a:gd name="T4" fmla="*/ 0 w 26"/>
                  <a:gd name="T5" fmla="*/ 16 h 25"/>
                  <a:gd name="T6" fmla="*/ 2 w 26"/>
                  <a:gd name="T7" fmla="*/ 6 h 25"/>
                  <a:gd name="T8" fmla="*/ 13 w 26"/>
                  <a:gd name="T9" fmla="*/ 0 h 25"/>
                  <a:gd name="T10" fmla="*/ 20 w 26"/>
                  <a:gd name="T11" fmla="*/ 3 h 25"/>
                  <a:gd name="T12" fmla="*/ 22 w 26"/>
                  <a:gd name="T13" fmla="*/ 19 h 25"/>
                  <a:gd name="T14" fmla="*/ 12 w 26"/>
                  <a:gd name="T15" fmla="*/ 25 h 25"/>
                  <a:gd name="T16" fmla="*/ 13 w 26"/>
                  <a:gd name="T17" fmla="*/ 8 h 25"/>
                  <a:gd name="T18" fmla="*/ 9 w 26"/>
                  <a:gd name="T19" fmla="*/ 10 h 25"/>
                  <a:gd name="T20" fmla="*/ 8 w 26"/>
                  <a:gd name="T21" fmla="*/ 14 h 25"/>
                  <a:gd name="T22" fmla="*/ 10 w 26"/>
                  <a:gd name="T23" fmla="*/ 16 h 25"/>
                  <a:gd name="T24" fmla="*/ 12 w 26"/>
                  <a:gd name="T25" fmla="*/ 17 h 25"/>
                  <a:gd name="T26" fmla="*/ 16 w 26"/>
                  <a:gd name="T27" fmla="*/ 15 h 25"/>
                  <a:gd name="T28" fmla="*/ 15 w 26"/>
                  <a:gd name="T29" fmla="*/ 9 h 25"/>
                  <a:gd name="T30" fmla="*/ 13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2"/>
                      <a:pt x="1" y="19"/>
                      <a:pt x="0" y="16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3"/>
                      <a:pt x="16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3"/>
                      <a:pt x="8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7"/>
                      <a:pt x="11" y="17"/>
                      <a:pt x="12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1" name="Freeform 521"/>
              <p:cNvSpPr>
                <a:spLocks noEditPoints="1"/>
              </p:cNvSpPr>
              <p:nvPr/>
            </p:nvSpPr>
            <p:spPr bwMode="auto">
              <a:xfrm>
                <a:off x="-5003800" y="26447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3 h 25"/>
                  <a:gd name="T4" fmla="*/ 1 w 26"/>
                  <a:gd name="T5" fmla="*/ 15 h 25"/>
                  <a:gd name="T6" fmla="*/ 3 w 26"/>
                  <a:gd name="T7" fmla="*/ 6 h 25"/>
                  <a:gd name="T8" fmla="*/ 12 w 26"/>
                  <a:gd name="T9" fmla="*/ 1 h 25"/>
                  <a:gd name="T10" fmla="*/ 21 w 26"/>
                  <a:gd name="T11" fmla="*/ 3 h 25"/>
                  <a:gd name="T12" fmla="*/ 25 w 26"/>
                  <a:gd name="T13" fmla="*/ 11 h 25"/>
                  <a:gd name="T14" fmla="*/ 23 w 26"/>
                  <a:gd name="T15" fmla="*/ 20 h 25"/>
                  <a:gd name="T16" fmla="*/ 13 w 26"/>
                  <a:gd name="T17" fmla="*/ 25 h 25"/>
                  <a:gd name="T18" fmla="*/ 13 w 26"/>
                  <a:gd name="T19" fmla="*/ 9 h 25"/>
                  <a:gd name="T20" fmla="*/ 13 w 26"/>
                  <a:gd name="T21" fmla="*/ 9 h 25"/>
                  <a:gd name="T22" fmla="*/ 10 w 26"/>
                  <a:gd name="T23" fmla="*/ 10 h 25"/>
                  <a:gd name="T24" fmla="*/ 9 w 26"/>
                  <a:gd name="T25" fmla="*/ 14 h 25"/>
                  <a:gd name="T26" fmla="*/ 11 w 26"/>
                  <a:gd name="T27" fmla="*/ 17 h 25"/>
                  <a:gd name="T28" fmla="*/ 13 w 26"/>
                  <a:gd name="T29" fmla="*/ 17 h 25"/>
                  <a:gd name="T30" fmla="*/ 16 w 26"/>
                  <a:gd name="T31" fmla="*/ 15 h 25"/>
                  <a:gd name="T32" fmla="*/ 17 w 26"/>
                  <a:gd name="T33" fmla="*/ 12 h 25"/>
                  <a:gd name="T34" fmla="*/ 16 w 26"/>
                  <a:gd name="T35" fmla="*/ 9 h 25"/>
                  <a:gd name="T36" fmla="*/ 13 w 26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5"/>
                      <a:pt x="6" y="23"/>
                    </a:cubicBezTo>
                    <a:cubicBezTo>
                      <a:pt x="3" y="21"/>
                      <a:pt x="2" y="19"/>
                      <a:pt x="1" y="15"/>
                    </a:cubicBezTo>
                    <a:cubicBezTo>
                      <a:pt x="0" y="12"/>
                      <a:pt x="1" y="9"/>
                      <a:pt x="3" y="6"/>
                    </a:cubicBezTo>
                    <a:cubicBezTo>
                      <a:pt x="5" y="3"/>
                      <a:pt x="8" y="1"/>
                      <a:pt x="12" y="1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7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4" y="17"/>
                      <a:pt x="16" y="17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2" name="Freeform 522"/>
              <p:cNvSpPr>
                <a:spLocks noEditPoints="1"/>
              </p:cNvSpPr>
              <p:nvPr/>
            </p:nvSpPr>
            <p:spPr bwMode="auto">
              <a:xfrm>
                <a:off x="-4851400" y="2633663"/>
                <a:ext cx="50800" cy="49213"/>
              </a:xfrm>
              <a:custGeom>
                <a:avLst/>
                <a:gdLst>
                  <a:gd name="T0" fmla="*/ 12 w 24"/>
                  <a:gd name="T1" fmla="*/ 23 h 23"/>
                  <a:gd name="T2" fmla="*/ 4 w 24"/>
                  <a:gd name="T3" fmla="*/ 20 h 23"/>
                  <a:gd name="T4" fmla="*/ 0 w 24"/>
                  <a:gd name="T5" fmla="*/ 11 h 23"/>
                  <a:gd name="T6" fmla="*/ 3 w 24"/>
                  <a:gd name="T7" fmla="*/ 3 h 23"/>
                  <a:gd name="T8" fmla="*/ 11 w 24"/>
                  <a:gd name="T9" fmla="*/ 0 h 23"/>
                  <a:gd name="T10" fmla="*/ 20 w 24"/>
                  <a:gd name="T11" fmla="*/ 4 h 23"/>
                  <a:gd name="T12" fmla="*/ 20 w 24"/>
                  <a:gd name="T13" fmla="*/ 20 h 23"/>
                  <a:gd name="T14" fmla="*/ 12 w 24"/>
                  <a:gd name="T15" fmla="*/ 23 h 23"/>
                  <a:gd name="T16" fmla="*/ 11 w 24"/>
                  <a:gd name="T17" fmla="*/ 8 h 23"/>
                  <a:gd name="T18" fmla="*/ 9 w 24"/>
                  <a:gd name="T19" fmla="*/ 9 h 23"/>
                  <a:gd name="T20" fmla="*/ 8 w 24"/>
                  <a:gd name="T21" fmla="*/ 11 h 23"/>
                  <a:gd name="T22" fmla="*/ 9 w 24"/>
                  <a:gd name="T23" fmla="*/ 14 h 23"/>
                  <a:gd name="T24" fmla="*/ 12 w 24"/>
                  <a:gd name="T25" fmla="*/ 15 h 23"/>
                  <a:gd name="T26" fmla="*/ 14 w 24"/>
                  <a:gd name="T27" fmla="*/ 15 h 23"/>
                  <a:gd name="T28" fmla="*/ 14 w 24"/>
                  <a:gd name="T29" fmla="*/ 9 h 23"/>
                  <a:gd name="T30" fmla="*/ 11 w 24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9" y="23"/>
                      <a:pt x="6" y="22"/>
                      <a:pt x="4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0" y="8"/>
                      <a:pt x="1" y="5"/>
                      <a:pt x="3" y="3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24" y="9"/>
                      <a:pt x="24" y="16"/>
                      <a:pt x="20" y="20"/>
                    </a:cubicBezTo>
                    <a:cubicBezTo>
                      <a:pt x="18" y="22"/>
                      <a:pt x="15" y="23"/>
                      <a:pt x="12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6" y="13"/>
                      <a:pt x="15" y="11"/>
                      <a:pt x="14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3" name="Freeform 523"/>
              <p:cNvSpPr>
                <a:spLocks noEditPoints="1"/>
              </p:cNvSpPr>
              <p:nvPr/>
            </p:nvSpPr>
            <p:spPr bwMode="auto">
              <a:xfrm>
                <a:off x="-4830763" y="2609850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4 w 24"/>
                  <a:gd name="T3" fmla="*/ 20 h 24"/>
                  <a:gd name="T4" fmla="*/ 0 w 24"/>
                  <a:gd name="T5" fmla="*/ 12 h 24"/>
                  <a:gd name="T6" fmla="*/ 4 w 24"/>
                  <a:gd name="T7" fmla="*/ 4 h 24"/>
                  <a:gd name="T8" fmla="*/ 12 w 24"/>
                  <a:gd name="T9" fmla="*/ 1 h 24"/>
                  <a:gd name="T10" fmla="*/ 21 w 24"/>
                  <a:gd name="T11" fmla="*/ 5 h 24"/>
                  <a:gd name="T12" fmla="*/ 24 w 24"/>
                  <a:gd name="T13" fmla="*/ 13 h 24"/>
                  <a:gd name="T14" fmla="*/ 20 w 24"/>
                  <a:gd name="T15" fmla="*/ 21 h 24"/>
                  <a:gd name="T16" fmla="*/ 13 w 24"/>
                  <a:gd name="T17" fmla="*/ 24 h 24"/>
                  <a:gd name="T18" fmla="*/ 11 w 24"/>
                  <a:gd name="T19" fmla="*/ 9 h 24"/>
                  <a:gd name="T20" fmla="*/ 9 w 24"/>
                  <a:gd name="T21" fmla="*/ 9 h 24"/>
                  <a:gd name="T22" fmla="*/ 8 w 24"/>
                  <a:gd name="T23" fmla="*/ 12 h 24"/>
                  <a:gd name="T24" fmla="*/ 10 w 24"/>
                  <a:gd name="T25" fmla="*/ 15 h 24"/>
                  <a:gd name="T26" fmla="*/ 13 w 24"/>
                  <a:gd name="T27" fmla="*/ 16 h 24"/>
                  <a:gd name="T28" fmla="*/ 15 w 24"/>
                  <a:gd name="T29" fmla="*/ 16 h 24"/>
                  <a:gd name="T30" fmla="*/ 16 w 24"/>
                  <a:gd name="T31" fmla="*/ 13 h 24"/>
                  <a:gd name="T32" fmla="*/ 14 w 24"/>
                  <a:gd name="T33" fmla="*/ 10 h 24"/>
                  <a:gd name="T34" fmla="*/ 12 w 24"/>
                  <a:gd name="T35" fmla="*/ 9 h 24"/>
                  <a:gd name="T36" fmla="*/ 11 w 24"/>
                  <a:gd name="T3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6" y="23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8"/>
                      <a:pt x="2" y="6"/>
                      <a:pt x="4" y="4"/>
                    </a:cubicBezTo>
                    <a:cubicBezTo>
                      <a:pt x="6" y="1"/>
                      <a:pt x="9" y="0"/>
                      <a:pt x="12" y="1"/>
                    </a:cubicBezTo>
                    <a:cubicBezTo>
                      <a:pt x="16" y="1"/>
                      <a:pt x="18" y="3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3" y="19"/>
                      <a:pt x="20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1" y="9"/>
                    </a:moveTo>
                    <a:cubicBezTo>
                      <a:pt x="11" y="9"/>
                      <a:pt x="10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5" y="11"/>
                      <a:pt x="14" y="10"/>
                    </a:cubicBezTo>
                    <a:cubicBezTo>
                      <a:pt x="14" y="9"/>
                      <a:pt x="13" y="9"/>
                      <a:pt x="12" y="9"/>
                    </a:cubicBezTo>
                    <a:lnTo>
                      <a:pt x="11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4" name="Freeform 524"/>
              <p:cNvSpPr>
                <a:spLocks noEditPoints="1"/>
              </p:cNvSpPr>
              <p:nvPr/>
            </p:nvSpPr>
            <p:spPr bwMode="auto">
              <a:xfrm>
                <a:off x="-4806950" y="2590800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3 w 24"/>
                  <a:gd name="T3" fmla="*/ 19 h 24"/>
                  <a:gd name="T4" fmla="*/ 0 w 24"/>
                  <a:gd name="T5" fmla="*/ 10 h 24"/>
                  <a:gd name="T6" fmla="*/ 4 w 24"/>
                  <a:gd name="T7" fmla="*/ 3 h 24"/>
                  <a:gd name="T8" fmla="*/ 13 w 24"/>
                  <a:gd name="T9" fmla="*/ 0 h 24"/>
                  <a:gd name="T10" fmla="*/ 21 w 24"/>
                  <a:gd name="T11" fmla="*/ 5 h 24"/>
                  <a:gd name="T12" fmla="*/ 24 w 24"/>
                  <a:gd name="T13" fmla="*/ 13 h 24"/>
                  <a:gd name="T14" fmla="*/ 20 w 24"/>
                  <a:gd name="T15" fmla="*/ 21 h 24"/>
                  <a:gd name="T16" fmla="*/ 13 w 24"/>
                  <a:gd name="T17" fmla="*/ 24 h 24"/>
                  <a:gd name="T18" fmla="*/ 11 w 24"/>
                  <a:gd name="T19" fmla="*/ 8 h 24"/>
                  <a:gd name="T20" fmla="*/ 10 w 24"/>
                  <a:gd name="T21" fmla="*/ 9 h 24"/>
                  <a:gd name="T22" fmla="*/ 8 w 24"/>
                  <a:gd name="T23" fmla="*/ 11 h 24"/>
                  <a:gd name="T24" fmla="*/ 10 w 24"/>
                  <a:gd name="T25" fmla="*/ 14 h 24"/>
                  <a:gd name="T26" fmla="*/ 13 w 24"/>
                  <a:gd name="T27" fmla="*/ 16 h 24"/>
                  <a:gd name="T28" fmla="*/ 15 w 24"/>
                  <a:gd name="T29" fmla="*/ 15 h 24"/>
                  <a:gd name="T30" fmla="*/ 16 w 24"/>
                  <a:gd name="T31" fmla="*/ 13 h 24"/>
                  <a:gd name="T32" fmla="*/ 15 w 24"/>
                  <a:gd name="T33" fmla="*/ 10 h 24"/>
                  <a:gd name="T34" fmla="*/ 12 w 24"/>
                  <a:gd name="T35" fmla="*/ 8 h 24"/>
                  <a:gd name="T36" fmla="*/ 11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9" y="24"/>
                      <a:pt x="6" y="22"/>
                      <a:pt x="3" y="19"/>
                    </a:cubicBezTo>
                    <a:cubicBezTo>
                      <a:pt x="1" y="17"/>
                      <a:pt x="0" y="14"/>
                      <a:pt x="0" y="10"/>
                    </a:cubicBezTo>
                    <a:cubicBezTo>
                      <a:pt x="1" y="7"/>
                      <a:pt x="2" y="5"/>
                      <a:pt x="4" y="3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1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3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lnTo>
                      <a:pt x="1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5" name="Freeform 525"/>
              <p:cNvSpPr>
                <a:spLocks noEditPoints="1"/>
              </p:cNvSpPr>
              <p:nvPr/>
            </p:nvSpPr>
            <p:spPr bwMode="auto">
              <a:xfrm>
                <a:off x="-4783138" y="2571750"/>
                <a:ext cx="52388" cy="50800"/>
              </a:xfrm>
              <a:custGeom>
                <a:avLst/>
                <a:gdLst>
                  <a:gd name="T0" fmla="*/ 13 w 24"/>
                  <a:gd name="T1" fmla="*/ 24 h 24"/>
                  <a:gd name="T2" fmla="*/ 4 w 24"/>
                  <a:gd name="T3" fmla="*/ 19 h 24"/>
                  <a:gd name="T4" fmla="*/ 1 w 24"/>
                  <a:gd name="T5" fmla="*/ 10 h 24"/>
                  <a:gd name="T6" fmla="*/ 5 w 24"/>
                  <a:gd name="T7" fmla="*/ 2 h 24"/>
                  <a:gd name="T8" fmla="*/ 9 w 24"/>
                  <a:gd name="T9" fmla="*/ 0 h 24"/>
                  <a:gd name="T10" fmla="*/ 9 w 24"/>
                  <a:gd name="T11" fmla="*/ 0 h 24"/>
                  <a:gd name="T12" fmla="*/ 14 w 24"/>
                  <a:gd name="T13" fmla="*/ 0 h 24"/>
                  <a:gd name="T14" fmla="*/ 22 w 24"/>
                  <a:gd name="T15" fmla="*/ 5 h 24"/>
                  <a:gd name="T16" fmla="*/ 24 w 24"/>
                  <a:gd name="T17" fmla="*/ 14 h 24"/>
                  <a:gd name="T18" fmla="*/ 23 w 24"/>
                  <a:gd name="T19" fmla="*/ 18 h 24"/>
                  <a:gd name="T20" fmla="*/ 20 w 24"/>
                  <a:gd name="T21" fmla="*/ 21 h 24"/>
                  <a:gd name="T22" fmla="*/ 13 w 24"/>
                  <a:gd name="T23" fmla="*/ 24 h 24"/>
                  <a:gd name="T24" fmla="*/ 11 w 24"/>
                  <a:gd name="T25" fmla="*/ 8 h 24"/>
                  <a:gd name="T26" fmla="*/ 10 w 24"/>
                  <a:gd name="T27" fmla="*/ 9 h 24"/>
                  <a:gd name="T28" fmla="*/ 9 w 24"/>
                  <a:gd name="T29" fmla="*/ 11 h 24"/>
                  <a:gd name="T30" fmla="*/ 10 w 24"/>
                  <a:gd name="T31" fmla="*/ 14 h 24"/>
                  <a:gd name="T32" fmla="*/ 13 w 24"/>
                  <a:gd name="T33" fmla="*/ 16 h 24"/>
                  <a:gd name="T34" fmla="*/ 15 w 24"/>
                  <a:gd name="T35" fmla="*/ 15 h 24"/>
                  <a:gd name="T36" fmla="*/ 15 w 24"/>
                  <a:gd name="T37" fmla="*/ 14 h 24"/>
                  <a:gd name="T38" fmla="*/ 16 w 24"/>
                  <a:gd name="T39" fmla="*/ 14 h 24"/>
                  <a:gd name="T40" fmla="*/ 16 w 24"/>
                  <a:gd name="T41" fmla="*/ 13 h 24"/>
                  <a:gd name="T42" fmla="*/ 15 w 24"/>
                  <a:gd name="T43" fmla="*/ 10 h 24"/>
                  <a:gd name="T44" fmla="*/ 12 w 24"/>
                  <a:gd name="T45" fmla="*/ 8 h 24"/>
                  <a:gd name="T46" fmla="*/ 11 w 24"/>
                  <a:gd name="T4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4" y="15"/>
                      <a:pt x="23" y="17"/>
                      <a:pt x="23" y="18"/>
                    </a:cubicBezTo>
                    <a:cubicBezTo>
                      <a:pt x="22" y="19"/>
                      <a:pt x="21" y="20"/>
                      <a:pt x="20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6" y="14"/>
                      <a:pt x="16" y="13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1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6" name="Freeform 526"/>
              <p:cNvSpPr>
                <a:spLocks noEditPoints="1"/>
              </p:cNvSpPr>
              <p:nvPr/>
            </p:nvSpPr>
            <p:spPr bwMode="auto">
              <a:xfrm>
                <a:off x="-4756150" y="2552700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9 h 24"/>
                  <a:gd name="T4" fmla="*/ 1 w 25"/>
                  <a:gd name="T5" fmla="*/ 10 h 24"/>
                  <a:gd name="T6" fmla="*/ 5 w 25"/>
                  <a:gd name="T7" fmla="*/ 2 h 24"/>
                  <a:gd name="T8" fmla="*/ 11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3 w 25"/>
                  <a:gd name="T15" fmla="*/ 24 h 24"/>
                  <a:gd name="T16" fmla="*/ 11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3 w 25"/>
                  <a:gd name="T25" fmla="*/ 16 h 24"/>
                  <a:gd name="T26" fmla="*/ 14 w 25"/>
                  <a:gd name="T27" fmla="*/ 16 h 24"/>
                  <a:gd name="T28" fmla="*/ 15 w 25"/>
                  <a:gd name="T29" fmla="*/ 10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2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9" y="0"/>
                      <a:pt x="11" y="0"/>
                    </a:cubicBezTo>
                    <a:cubicBezTo>
                      <a:pt x="15" y="0"/>
                      <a:pt x="19" y="2"/>
                      <a:pt x="22" y="6"/>
                    </a:cubicBezTo>
                    <a:cubicBezTo>
                      <a:pt x="25" y="11"/>
                      <a:pt x="24" y="18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7" name="Freeform 527"/>
              <p:cNvSpPr>
                <a:spLocks noEditPoints="1"/>
              </p:cNvSpPr>
              <p:nvPr/>
            </p:nvSpPr>
            <p:spPr bwMode="auto">
              <a:xfrm>
                <a:off x="-4730750" y="25352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8 h 24"/>
                  <a:gd name="T4" fmla="*/ 1 w 25"/>
                  <a:gd name="T5" fmla="*/ 9 h 24"/>
                  <a:gd name="T6" fmla="*/ 6 w 25"/>
                  <a:gd name="T7" fmla="*/ 2 h 24"/>
                  <a:gd name="T8" fmla="*/ 12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3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5 w 25"/>
                  <a:gd name="T25" fmla="*/ 16 h 24"/>
                  <a:gd name="T26" fmla="*/ 15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2" y="6"/>
                      <a:pt x="3" y="4"/>
                      <a:pt x="6" y="2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3"/>
                      <a:pt x="22" y="6"/>
                    </a:cubicBezTo>
                    <a:cubicBezTo>
                      <a:pt x="25" y="12"/>
                      <a:pt x="24" y="19"/>
                      <a:pt x="19" y="22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8" name="Freeform 528"/>
              <p:cNvSpPr>
                <a:spLocks noEditPoints="1"/>
              </p:cNvSpPr>
              <p:nvPr/>
            </p:nvSpPr>
            <p:spPr bwMode="auto">
              <a:xfrm>
                <a:off x="-4870450" y="26019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0 h 24"/>
                  <a:gd name="T4" fmla="*/ 0 w 25"/>
                  <a:gd name="T5" fmla="*/ 11 h 24"/>
                  <a:gd name="T6" fmla="*/ 4 w 25"/>
                  <a:gd name="T7" fmla="*/ 3 h 24"/>
                  <a:gd name="T8" fmla="*/ 12 w 25"/>
                  <a:gd name="T9" fmla="*/ 0 h 24"/>
                  <a:gd name="T10" fmla="*/ 21 w 25"/>
                  <a:gd name="T11" fmla="*/ 4 h 24"/>
                  <a:gd name="T12" fmla="*/ 21 w 25"/>
                  <a:gd name="T13" fmla="*/ 21 h 24"/>
                  <a:gd name="T14" fmla="*/ 13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5 w 25"/>
                  <a:gd name="T25" fmla="*/ 15 h 24"/>
                  <a:gd name="T26" fmla="*/ 15 w 25"/>
                  <a:gd name="T27" fmla="*/ 9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2"/>
                      <a:pt x="4" y="20"/>
                    </a:cubicBezTo>
                    <a:cubicBezTo>
                      <a:pt x="2" y="18"/>
                      <a:pt x="0" y="15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5" y="0"/>
                      <a:pt x="19" y="1"/>
                      <a:pt x="21" y="4"/>
                    </a:cubicBezTo>
                    <a:cubicBezTo>
                      <a:pt x="25" y="9"/>
                      <a:pt x="25" y="16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8" y="12"/>
                      <a:pt x="9" y="14"/>
                      <a:pt x="10" y="14"/>
                    </a:cubicBezTo>
                    <a:cubicBezTo>
                      <a:pt x="11" y="16"/>
                      <a:pt x="14" y="16"/>
                      <a:pt x="15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9" name="Freeform 529"/>
              <p:cNvSpPr>
                <a:spLocks noEditPoints="1"/>
              </p:cNvSpPr>
              <p:nvPr/>
            </p:nvSpPr>
            <p:spPr bwMode="auto">
              <a:xfrm>
                <a:off x="-4845050" y="257810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1 w 25"/>
                  <a:gd name="T3" fmla="*/ 24 h 24"/>
                  <a:gd name="T4" fmla="*/ 3 w 25"/>
                  <a:gd name="T5" fmla="*/ 20 h 24"/>
                  <a:gd name="T6" fmla="*/ 0 w 25"/>
                  <a:gd name="T7" fmla="*/ 12 h 24"/>
                  <a:gd name="T8" fmla="*/ 1 w 25"/>
                  <a:gd name="T9" fmla="*/ 7 h 24"/>
                  <a:gd name="T10" fmla="*/ 4 w 25"/>
                  <a:gd name="T11" fmla="*/ 3 h 24"/>
                  <a:gd name="T12" fmla="*/ 11 w 25"/>
                  <a:gd name="T13" fmla="*/ 0 h 24"/>
                  <a:gd name="T14" fmla="*/ 20 w 25"/>
                  <a:gd name="T15" fmla="*/ 5 h 24"/>
                  <a:gd name="T16" fmla="*/ 20 w 25"/>
                  <a:gd name="T17" fmla="*/ 21 h 24"/>
                  <a:gd name="T18" fmla="*/ 16 w 25"/>
                  <a:gd name="T19" fmla="*/ 24 h 24"/>
                  <a:gd name="T20" fmla="*/ 12 w 25"/>
                  <a:gd name="T21" fmla="*/ 24 h 24"/>
                  <a:gd name="T22" fmla="*/ 11 w 25"/>
                  <a:gd name="T23" fmla="*/ 8 h 24"/>
                  <a:gd name="T24" fmla="*/ 9 w 25"/>
                  <a:gd name="T25" fmla="*/ 9 h 24"/>
                  <a:gd name="T26" fmla="*/ 8 w 25"/>
                  <a:gd name="T27" fmla="*/ 11 h 24"/>
                  <a:gd name="T28" fmla="*/ 8 w 25"/>
                  <a:gd name="T29" fmla="*/ 12 h 24"/>
                  <a:gd name="T30" fmla="*/ 9 w 25"/>
                  <a:gd name="T31" fmla="*/ 15 h 24"/>
                  <a:gd name="T32" fmla="*/ 12 w 25"/>
                  <a:gd name="T33" fmla="*/ 16 h 24"/>
                  <a:gd name="T34" fmla="*/ 13 w 25"/>
                  <a:gd name="T35" fmla="*/ 16 h 24"/>
                  <a:gd name="T36" fmla="*/ 14 w 25"/>
                  <a:gd name="T37" fmla="*/ 15 h 24"/>
                  <a:gd name="T38" fmla="*/ 14 w 25"/>
                  <a:gd name="T39" fmla="*/ 10 h 24"/>
                  <a:gd name="T40" fmla="*/ 11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6"/>
                      <a:pt x="2" y="4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5" y="0"/>
                      <a:pt x="18" y="2"/>
                      <a:pt x="20" y="5"/>
                    </a:cubicBezTo>
                    <a:cubicBezTo>
                      <a:pt x="25" y="10"/>
                      <a:pt x="24" y="17"/>
                      <a:pt x="20" y="21"/>
                    </a:cubicBezTo>
                    <a:cubicBezTo>
                      <a:pt x="18" y="23"/>
                      <a:pt x="17" y="23"/>
                      <a:pt x="16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9"/>
                      <a:pt x="9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6" y="14"/>
                      <a:pt x="16" y="12"/>
                      <a:pt x="14" y="10"/>
                    </a:cubicBezTo>
                    <a:cubicBezTo>
                      <a:pt x="14" y="9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0" name="Freeform 530"/>
              <p:cNvSpPr>
                <a:spLocks noEditPoints="1"/>
              </p:cNvSpPr>
              <p:nvPr/>
            </p:nvSpPr>
            <p:spPr bwMode="auto">
              <a:xfrm>
                <a:off x="-4821238" y="255746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3 w 26"/>
                  <a:gd name="T5" fmla="*/ 20 h 24"/>
                  <a:gd name="T6" fmla="*/ 0 w 26"/>
                  <a:gd name="T7" fmla="*/ 11 h 24"/>
                  <a:gd name="T8" fmla="*/ 5 w 26"/>
                  <a:gd name="T9" fmla="*/ 3 h 24"/>
                  <a:gd name="T10" fmla="*/ 12 w 26"/>
                  <a:gd name="T11" fmla="*/ 0 h 24"/>
                  <a:gd name="T12" fmla="*/ 22 w 26"/>
                  <a:gd name="T13" fmla="*/ 5 h 24"/>
                  <a:gd name="T14" fmla="*/ 20 w 26"/>
                  <a:gd name="T15" fmla="*/ 22 h 24"/>
                  <a:gd name="T16" fmla="*/ 13 w 26"/>
                  <a:gd name="T17" fmla="*/ 24 h 24"/>
                  <a:gd name="T18" fmla="*/ 12 w 26"/>
                  <a:gd name="T19" fmla="*/ 9 h 24"/>
                  <a:gd name="T20" fmla="*/ 10 w 26"/>
                  <a:gd name="T21" fmla="*/ 9 h 24"/>
                  <a:gd name="T22" fmla="*/ 8 w 26"/>
                  <a:gd name="T23" fmla="*/ 12 h 24"/>
                  <a:gd name="T24" fmla="*/ 9 w 26"/>
                  <a:gd name="T25" fmla="*/ 15 h 24"/>
                  <a:gd name="T26" fmla="*/ 12 w 26"/>
                  <a:gd name="T27" fmla="*/ 16 h 24"/>
                  <a:gd name="T28" fmla="*/ 15 w 26"/>
                  <a:gd name="T29" fmla="*/ 15 h 24"/>
                  <a:gd name="T30" fmla="*/ 15 w 26"/>
                  <a:gd name="T31" fmla="*/ 10 h 24"/>
                  <a:gd name="T32" fmla="*/ 12 w 26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6" y="0"/>
                      <a:pt x="19" y="2"/>
                      <a:pt x="22" y="5"/>
                    </a:cubicBezTo>
                    <a:cubicBezTo>
                      <a:pt x="26" y="11"/>
                      <a:pt x="25" y="18"/>
                      <a:pt x="20" y="22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2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1" name="Freeform 531"/>
              <p:cNvSpPr>
                <a:spLocks noEditPoints="1"/>
              </p:cNvSpPr>
              <p:nvPr/>
            </p:nvSpPr>
            <p:spPr bwMode="auto">
              <a:xfrm>
                <a:off x="-4795838" y="2536825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3 w 26"/>
                  <a:gd name="T5" fmla="*/ 19 h 24"/>
                  <a:gd name="T6" fmla="*/ 1 w 26"/>
                  <a:gd name="T7" fmla="*/ 10 h 24"/>
                  <a:gd name="T8" fmla="*/ 5 w 26"/>
                  <a:gd name="T9" fmla="*/ 2 h 24"/>
                  <a:gd name="T10" fmla="*/ 12 w 26"/>
                  <a:gd name="T11" fmla="*/ 0 h 24"/>
                  <a:gd name="T12" fmla="*/ 22 w 26"/>
                  <a:gd name="T13" fmla="*/ 5 h 24"/>
                  <a:gd name="T14" fmla="*/ 20 w 26"/>
                  <a:gd name="T15" fmla="*/ 22 h 24"/>
                  <a:gd name="T16" fmla="*/ 13 w 26"/>
                  <a:gd name="T17" fmla="*/ 24 h 24"/>
                  <a:gd name="T18" fmla="*/ 12 w 26"/>
                  <a:gd name="T19" fmla="*/ 8 h 24"/>
                  <a:gd name="T20" fmla="*/ 10 w 26"/>
                  <a:gd name="T21" fmla="*/ 9 h 24"/>
                  <a:gd name="T22" fmla="*/ 9 w 26"/>
                  <a:gd name="T23" fmla="*/ 11 h 24"/>
                  <a:gd name="T24" fmla="*/ 9 w 26"/>
                  <a:gd name="T25" fmla="*/ 14 h 24"/>
                  <a:gd name="T26" fmla="*/ 12 w 26"/>
                  <a:gd name="T27" fmla="*/ 16 h 24"/>
                  <a:gd name="T28" fmla="*/ 13 w 26"/>
                  <a:gd name="T29" fmla="*/ 16 h 24"/>
                  <a:gd name="T30" fmla="*/ 15 w 26"/>
                  <a:gd name="T31" fmla="*/ 15 h 24"/>
                  <a:gd name="T32" fmla="*/ 15 w 26"/>
                  <a:gd name="T33" fmla="*/ 10 h 24"/>
                  <a:gd name="T34" fmla="*/ 12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8" y="23"/>
                      <a:pt x="5" y="22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6" y="11"/>
                      <a:pt x="25" y="18"/>
                      <a:pt x="20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1"/>
                      <a:pt x="9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7" y="12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2" name="Freeform 532"/>
              <p:cNvSpPr>
                <a:spLocks noEditPoints="1"/>
              </p:cNvSpPr>
              <p:nvPr/>
            </p:nvSpPr>
            <p:spPr bwMode="auto">
              <a:xfrm>
                <a:off x="-4767263" y="25177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9 h 24"/>
                  <a:gd name="T4" fmla="*/ 0 w 25"/>
                  <a:gd name="T5" fmla="*/ 10 h 24"/>
                  <a:gd name="T6" fmla="*/ 5 w 25"/>
                  <a:gd name="T7" fmla="*/ 2 h 24"/>
                  <a:gd name="T8" fmla="*/ 12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2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8 w 25"/>
                  <a:gd name="T21" fmla="*/ 11 h 24"/>
                  <a:gd name="T22" fmla="*/ 9 w 25"/>
                  <a:gd name="T23" fmla="*/ 14 h 24"/>
                  <a:gd name="T24" fmla="*/ 12 w 25"/>
                  <a:gd name="T25" fmla="*/ 16 h 24"/>
                  <a:gd name="T26" fmla="*/ 14 w 25"/>
                  <a:gd name="T27" fmla="*/ 16 h 24"/>
                  <a:gd name="T28" fmla="*/ 15 w 25"/>
                  <a:gd name="T29" fmla="*/ 10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5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3" y="4"/>
                      <a:pt x="5" y="2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6" y="0"/>
                      <a:pt x="20" y="2"/>
                      <a:pt x="22" y="6"/>
                    </a:cubicBezTo>
                    <a:cubicBezTo>
                      <a:pt x="25" y="12"/>
                      <a:pt x="24" y="19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4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3" name="Freeform 533"/>
              <p:cNvSpPr>
                <a:spLocks noEditPoints="1"/>
              </p:cNvSpPr>
              <p:nvPr/>
            </p:nvSpPr>
            <p:spPr bwMode="auto">
              <a:xfrm>
                <a:off x="-4881563" y="2563813"/>
                <a:ext cx="50800" cy="52388"/>
              </a:xfrm>
              <a:custGeom>
                <a:avLst/>
                <a:gdLst>
                  <a:gd name="T0" fmla="*/ 12 w 24"/>
                  <a:gd name="T1" fmla="*/ 25 h 25"/>
                  <a:gd name="T2" fmla="*/ 3 w 24"/>
                  <a:gd name="T3" fmla="*/ 21 h 25"/>
                  <a:gd name="T4" fmla="*/ 0 w 24"/>
                  <a:gd name="T5" fmla="*/ 13 h 25"/>
                  <a:gd name="T6" fmla="*/ 4 w 24"/>
                  <a:gd name="T7" fmla="*/ 4 h 25"/>
                  <a:gd name="T8" fmla="*/ 12 w 24"/>
                  <a:gd name="T9" fmla="*/ 1 h 25"/>
                  <a:gd name="T10" fmla="*/ 21 w 24"/>
                  <a:gd name="T11" fmla="*/ 5 h 25"/>
                  <a:gd name="T12" fmla="*/ 24 w 24"/>
                  <a:gd name="T13" fmla="*/ 13 h 25"/>
                  <a:gd name="T14" fmla="*/ 20 w 24"/>
                  <a:gd name="T15" fmla="*/ 22 h 25"/>
                  <a:gd name="T16" fmla="*/ 12 w 24"/>
                  <a:gd name="T17" fmla="*/ 25 h 25"/>
                  <a:gd name="T18" fmla="*/ 12 w 24"/>
                  <a:gd name="T19" fmla="*/ 9 h 25"/>
                  <a:gd name="T20" fmla="*/ 9 w 24"/>
                  <a:gd name="T21" fmla="*/ 10 h 25"/>
                  <a:gd name="T22" fmla="*/ 8 w 24"/>
                  <a:gd name="T23" fmla="*/ 13 h 25"/>
                  <a:gd name="T24" fmla="*/ 9 w 24"/>
                  <a:gd name="T25" fmla="*/ 15 h 25"/>
                  <a:gd name="T26" fmla="*/ 15 w 24"/>
                  <a:gd name="T27" fmla="*/ 16 h 25"/>
                  <a:gd name="T28" fmla="*/ 16 w 24"/>
                  <a:gd name="T29" fmla="*/ 13 h 25"/>
                  <a:gd name="T30" fmla="*/ 15 w 24"/>
                  <a:gd name="T31" fmla="*/ 10 h 25"/>
                  <a:gd name="T32" fmla="*/ 12 w 24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9" y="25"/>
                      <a:pt x="6" y="23"/>
                      <a:pt x="3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2"/>
                      <a:pt x="9" y="0"/>
                      <a:pt x="12" y="1"/>
                    </a:cubicBezTo>
                    <a:cubicBezTo>
                      <a:pt x="16" y="1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7"/>
                      <a:pt x="22" y="19"/>
                      <a:pt x="20" y="22"/>
                    </a:cubicBezTo>
                    <a:cubicBezTo>
                      <a:pt x="18" y="24"/>
                      <a:pt x="15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9" y="10"/>
                    </a:cubicBezTo>
                    <a:cubicBezTo>
                      <a:pt x="8" y="10"/>
                      <a:pt x="8" y="12"/>
                      <a:pt x="8" y="13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7"/>
                      <a:pt x="13" y="17"/>
                      <a:pt x="15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4" name="Freeform 534"/>
              <p:cNvSpPr>
                <a:spLocks noEditPoints="1"/>
              </p:cNvSpPr>
              <p:nvPr/>
            </p:nvSpPr>
            <p:spPr bwMode="auto">
              <a:xfrm>
                <a:off x="-4856163" y="254158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3 w 24"/>
                  <a:gd name="T3" fmla="*/ 20 h 24"/>
                  <a:gd name="T4" fmla="*/ 0 w 24"/>
                  <a:gd name="T5" fmla="*/ 11 h 24"/>
                  <a:gd name="T6" fmla="*/ 4 w 24"/>
                  <a:gd name="T7" fmla="*/ 3 h 24"/>
                  <a:gd name="T8" fmla="*/ 13 w 24"/>
                  <a:gd name="T9" fmla="*/ 0 h 24"/>
                  <a:gd name="T10" fmla="*/ 21 w 24"/>
                  <a:gd name="T11" fmla="*/ 4 h 24"/>
                  <a:gd name="T12" fmla="*/ 24 w 24"/>
                  <a:gd name="T13" fmla="*/ 13 h 24"/>
                  <a:gd name="T14" fmla="*/ 20 w 24"/>
                  <a:gd name="T15" fmla="*/ 21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9 w 24"/>
                  <a:gd name="T25" fmla="*/ 15 h 24"/>
                  <a:gd name="T26" fmla="*/ 12 w 24"/>
                  <a:gd name="T27" fmla="*/ 16 h 24"/>
                  <a:gd name="T28" fmla="*/ 14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5" name="Freeform 535"/>
              <p:cNvSpPr>
                <a:spLocks noEditPoints="1"/>
              </p:cNvSpPr>
              <p:nvPr/>
            </p:nvSpPr>
            <p:spPr bwMode="auto">
              <a:xfrm>
                <a:off x="-4830763" y="2517775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3 w 25"/>
                  <a:gd name="T3" fmla="*/ 20 h 25"/>
                  <a:gd name="T4" fmla="*/ 0 w 25"/>
                  <a:gd name="T5" fmla="*/ 12 h 25"/>
                  <a:gd name="T6" fmla="*/ 5 w 25"/>
                  <a:gd name="T7" fmla="*/ 3 h 25"/>
                  <a:gd name="T8" fmla="*/ 14 w 25"/>
                  <a:gd name="T9" fmla="*/ 1 h 25"/>
                  <a:gd name="T10" fmla="*/ 22 w 25"/>
                  <a:gd name="T11" fmla="*/ 6 h 25"/>
                  <a:gd name="T12" fmla="*/ 24 w 25"/>
                  <a:gd name="T13" fmla="*/ 14 h 25"/>
                  <a:gd name="T14" fmla="*/ 20 w 25"/>
                  <a:gd name="T15" fmla="*/ 22 h 25"/>
                  <a:gd name="T16" fmla="*/ 13 w 25"/>
                  <a:gd name="T17" fmla="*/ 25 h 25"/>
                  <a:gd name="T18" fmla="*/ 12 w 25"/>
                  <a:gd name="T19" fmla="*/ 9 h 25"/>
                  <a:gd name="T20" fmla="*/ 10 w 25"/>
                  <a:gd name="T21" fmla="*/ 10 h 25"/>
                  <a:gd name="T22" fmla="*/ 8 w 25"/>
                  <a:gd name="T23" fmla="*/ 12 h 25"/>
                  <a:gd name="T24" fmla="*/ 9 w 25"/>
                  <a:gd name="T25" fmla="*/ 15 h 25"/>
                  <a:gd name="T26" fmla="*/ 13 w 25"/>
                  <a:gd name="T27" fmla="*/ 17 h 25"/>
                  <a:gd name="T28" fmla="*/ 15 w 25"/>
                  <a:gd name="T29" fmla="*/ 16 h 25"/>
                  <a:gd name="T30" fmla="*/ 16 w 25"/>
                  <a:gd name="T31" fmla="*/ 13 h 25"/>
                  <a:gd name="T32" fmla="*/ 15 w 25"/>
                  <a:gd name="T33" fmla="*/ 10 h 25"/>
                  <a:gd name="T34" fmla="*/ 13 w 25"/>
                  <a:gd name="T35" fmla="*/ 9 h 25"/>
                  <a:gd name="T36" fmla="*/ 12 w 25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9" y="25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1"/>
                    </a:cubicBezTo>
                    <a:cubicBezTo>
                      <a:pt x="17" y="1"/>
                      <a:pt x="20" y="3"/>
                      <a:pt x="22" y="6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4" y="18"/>
                      <a:pt x="22" y="20"/>
                      <a:pt x="20" y="22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3" y="17"/>
                    </a:cubicBezTo>
                    <a:cubicBezTo>
                      <a:pt x="13" y="17"/>
                      <a:pt x="14" y="17"/>
                      <a:pt x="15" y="16"/>
                    </a:cubicBezTo>
                    <a:cubicBezTo>
                      <a:pt x="16" y="15"/>
                      <a:pt x="16" y="15"/>
                      <a:pt x="16" y="13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6" name="Freeform 536"/>
              <p:cNvSpPr>
                <a:spLocks noEditPoints="1"/>
              </p:cNvSpPr>
              <p:nvPr/>
            </p:nvSpPr>
            <p:spPr bwMode="auto">
              <a:xfrm>
                <a:off x="-4802188" y="249872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0 w 26"/>
                  <a:gd name="T5" fmla="*/ 10 h 24"/>
                  <a:gd name="T6" fmla="*/ 5 w 26"/>
                  <a:gd name="T7" fmla="*/ 2 h 24"/>
                  <a:gd name="T8" fmla="*/ 12 w 26"/>
                  <a:gd name="T9" fmla="*/ 0 h 24"/>
                  <a:gd name="T10" fmla="*/ 22 w 26"/>
                  <a:gd name="T11" fmla="*/ 5 h 24"/>
                  <a:gd name="T12" fmla="*/ 19 w 26"/>
                  <a:gd name="T13" fmla="*/ 22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9 h 24"/>
                  <a:gd name="T20" fmla="*/ 8 w 26"/>
                  <a:gd name="T21" fmla="*/ 12 h 24"/>
                  <a:gd name="T22" fmla="*/ 9 w 26"/>
                  <a:gd name="T23" fmla="*/ 15 h 24"/>
                  <a:gd name="T24" fmla="*/ 12 w 26"/>
                  <a:gd name="T25" fmla="*/ 16 h 24"/>
                  <a:gd name="T26" fmla="*/ 15 w 26"/>
                  <a:gd name="T27" fmla="*/ 16 h 24"/>
                  <a:gd name="T28" fmla="*/ 16 w 26"/>
                  <a:gd name="T29" fmla="*/ 10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19"/>
                    </a:cubicBezTo>
                    <a:cubicBezTo>
                      <a:pt x="1" y="17"/>
                      <a:pt x="0" y="14"/>
                      <a:pt x="0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6" y="11"/>
                      <a:pt x="25" y="18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7" name="Freeform 537"/>
              <p:cNvSpPr>
                <a:spLocks noEditPoints="1"/>
              </p:cNvSpPr>
              <p:nvPr/>
            </p:nvSpPr>
            <p:spPr bwMode="auto">
              <a:xfrm>
                <a:off x="-4894263" y="2527300"/>
                <a:ext cx="57150" cy="50800"/>
              </a:xfrm>
              <a:custGeom>
                <a:avLst/>
                <a:gdLst>
                  <a:gd name="T0" fmla="*/ 13 w 27"/>
                  <a:gd name="T1" fmla="*/ 24 h 24"/>
                  <a:gd name="T2" fmla="*/ 12 w 27"/>
                  <a:gd name="T3" fmla="*/ 24 h 24"/>
                  <a:gd name="T4" fmla="*/ 4 w 27"/>
                  <a:gd name="T5" fmla="*/ 21 h 24"/>
                  <a:gd name="T6" fmla="*/ 1 w 27"/>
                  <a:gd name="T7" fmla="*/ 12 h 24"/>
                  <a:gd name="T8" fmla="*/ 2 w 27"/>
                  <a:gd name="T9" fmla="*/ 7 h 24"/>
                  <a:gd name="T10" fmla="*/ 5 w 27"/>
                  <a:gd name="T11" fmla="*/ 3 h 24"/>
                  <a:gd name="T12" fmla="*/ 13 w 27"/>
                  <a:gd name="T13" fmla="*/ 0 h 24"/>
                  <a:gd name="T14" fmla="*/ 22 w 27"/>
                  <a:gd name="T15" fmla="*/ 4 h 24"/>
                  <a:gd name="T16" fmla="*/ 21 w 27"/>
                  <a:gd name="T17" fmla="*/ 21 h 24"/>
                  <a:gd name="T18" fmla="*/ 17 w 27"/>
                  <a:gd name="T19" fmla="*/ 24 h 24"/>
                  <a:gd name="T20" fmla="*/ 13 w 27"/>
                  <a:gd name="T21" fmla="*/ 24 h 24"/>
                  <a:gd name="T22" fmla="*/ 13 w 27"/>
                  <a:gd name="T23" fmla="*/ 8 h 24"/>
                  <a:gd name="T24" fmla="*/ 10 w 27"/>
                  <a:gd name="T25" fmla="*/ 9 h 24"/>
                  <a:gd name="T26" fmla="*/ 9 w 27"/>
                  <a:gd name="T27" fmla="*/ 11 h 24"/>
                  <a:gd name="T28" fmla="*/ 9 w 27"/>
                  <a:gd name="T29" fmla="*/ 12 h 24"/>
                  <a:gd name="T30" fmla="*/ 10 w 27"/>
                  <a:gd name="T31" fmla="*/ 15 h 24"/>
                  <a:gd name="T32" fmla="*/ 13 w 27"/>
                  <a:gd name="T33" fmla="*/ 16 h 24"/>
                  <a:gd name="T34" fmla="*/ 13 w 27"/>
                  <a:gd name="T35" fmla="*/ 16 h 24"/>
                  <a:gd name="T36" fmla="*/ 14 w 27"/>
                  <a:gd name="T37" fmla="*/ 16 h 24"/>
                  <a:gd name="T38" fmla="*/ 16 w 27"/>
                  <a:gd name="T39" fmla="*/ 15 h 24"/>
                  <a:gd name="T40" fmla="*/ 16 w 27"/>
                  <a:gd name="T41" fmla="*/ 9 h 24"/>
                  <a:gd name="T42" fmla="*/ 13 w 27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4"/>
                      <a:pt x="6" y="23"/>
                      <a:pt x="4" y="21"/>
                    </a:cubicBezTo>
                    <a:cubicBezTo>
                      <a:pt x="2" y="18"/>
                      <a:pt x="0" y="15"/>
                      <a:pt x="1" y="12"/>
                    </a:cubicBezTo>
                    <a:cubicBezTo>
                      <a:pt x="1" y="10"/>
                      <a:pt x="1" y="8"/>
                      <a:pt x="2" y="7"/>
                    </a:cubicBezTo>
                    <a:cubicBezTo>
                      <a:pt x="3" y="5"/>
                      <a:pt x="4" y="4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7" y="9"/>
                      <a:pt x="26" y="17"/>
                      <a:pt x="21" y="21"/>
                    </a:cubicBezTo>
                    <a:cubicBezTo>
                      <a:pt x="20" y="22"/>
                      <a:pt x="18" y="23"/>
                      <a:pt x="17" y="24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10"/>
                      <a:pt x="9" y="10"/>
                      <a:pt x="9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6"/>
                      <a:pt x="15" y="16"/>
                      <a:pt x="16" y="15"/>
                    </a:cubicBezTo>
                    <a:cubicBezTo>
                      <a:pt x="18" y="14"/>
                      <a:pt x="18" y="11"/>
                      <a:pt x="16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8" name="Freeform 538"/>
              <p:cNvSpPr>
                <a:spLocks noEditPoints="1"/>
              </p:cNvSpPr>
              <p:nvPr/>
            </p:nvSpPr>
            <p:spPr bwMode="auto">
              <a:xfrm>
                <a:off x="-4911725" y="2449513"/>
                <a:ext cx="87313" cy="80963"/>
              </a:xfrm>
              <a:custGeom>
                <a:avLst/>
                <a:gdLst>
                  <a:gd name="T0" fmla="*/ 18 w 41"/>
                  <a:gd name="T1" fmla="*/ 38 h 38"/>
                  <a:gd name="T2" fmla="*/ 17 w 41"/>
                  <a:gd name="T3" fmla="*/ 38 h 38"/>
                  <a:gd name="T4" fmla="*/ 4 w 41"/>
                  <a:gd name="T5" fmla="*/ 32 h 38"/>
                  <a:gd name="T6" fmla="*/ 0 w 41"/>
                  <a:gd name="T7" fmla="*/ 18 h 38"/>
                  <a:gd name="T8" fmla="*/ 3 w 41"/>
                  <a:gd name="T9" fmla="*/ 11 h 38"/>
                  <a:gd name="T10" fmla="*/ 5 w 41"/>
                  <a:gd name="T11" fmla="*/ 8 h 38"/>
                  <a:gd name="T12" fmla="*/ 8 w 41"/>
                  <a:gd name="T13" fmla="*/ 5 h 38"/>
                  <a:gd name="T14" fmla="*/ 21 w 41"/>
                  <a:gd name="T15" fmla="*/ 0 h 38"/>
                  <a:gd name="T16" fmla="*/ 35 w 41"/>
                  <a:gd name="T17" fmla="*/ 7 h 38"/>
                  <a:gd name="T18" fmla="*/ 31 w 41"/>
                  <a:gd name="T19" fmla="*/ 34 h 38"/>
                  <a:gd name="T20" fmla="*/ 28 w 41"/>
                  <a:gd name="T21" fmla="*/ 36 h 38"/>
                  <a:gd name="T22" fmla="*/ 24 w 41"/>
                  <a:gd name="T23" fmla="*/ 37 h 38"/>
                  <a:gd name="T24" fmla="*/ 18 w 41"/>
                  <a:gd name="T25" fmla="*/ 38 h 38"/>
                  <a:gd name="T26" fmla="*/ 21 w 41"/>
                  <a:gd name="T27" fmla="*/ 9 h 38"/>
                  <a:gd name="T28" fmla="*/ 13 w 41"/>
                  <a:gd name="T29" fmla="*/ 12 h 38"/>
                  <a:gd name="T30" fmla="*/ 11 w 41"/>
                  <a:gd name="T31" fmla="*/ 13 h 38"/>
                  <a:gd name="T32" fmla="*/ 10 w 41"/>
                  <a:gd name="T33" fmla="*/ 15 h 38"/>
                  <a:gd name="T34" fmla="*/ 8 w 41"/>
                  <a:gd name="T35" fmla="*/ 20 h 38"/>
                  <a:gd name="T36" fmla="*/ 10 w 41"/>
                  <a:gd name="T37" fmla="*/ 27 h 38"/>
                  <a:gd name="T38" fmla="*/ 18 w 41"/>
                  <a:gd name="T39" fmla="*/ 30 h 38"/>
                  <a:gd name="T40" fmla="*/ 22 w 41"/>
                  <a:gd name="T41" fmla="*/ 30 h 38"/>
                  <a:gd name="T42" fmla="*/ 24 w 41"/>
                  <a:gd name="T43" fmla="*/ 29 h 38"/>
                  <a:gd name="T44" fmla="*/ 26 w 41"/>
                  <a:gd name="T45" fmla="*/ 27 h 38"/>
                  <a:gd name="T46" fmla="*/ 28 w 41"/>
                  <a:gd name="T47" fmla="*/ 12 h 38"/>
                  <a:gd name="T48" fmla="*/ 21 w 41"/>
                  <a:gd name="T49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38">
                    <a:moveTo>
                      <a:pt x="18" y="38"/>
                    </a:moveTo>
                    <a:cubicBezTo>
                      <a:pt x="17" y="38"/>
                      <a:pt x="17" y="38"/>
                      <a:pt x="17" y="38"/>
                    </a:cubicBezTo>
                    <a:cubicBezTo>
                      <a:pt x="12" y="38"/>
                      <a:pt x="8" y="36"/>
                      <a:pt x="4" y="32"/>
                    </a:cubicBezTo>
                    <a:cubicBezTo>
                      <a:pt x="1" y="29"/>
                      <a:pt x="0" y="24"/>
                      <a:pt x="0" y="18"/>
                    </a:cubicBezTo>
                    <a:cubicBezTo>
                      <a:pt x="1" y="16"/>
                      <a:pt x="1" y="14"/>
                      <a:pt x="3" y="11"/>
                    </a:cubicBezTo>
                    <a:cubicBezTo>
                      <a:pt x="3" y="10"/>
                      <a:pt x="4" y="9"/>
                      <a:pt x="5" y="8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12" y="2"/>
                      <a:pt x="16" y="0"/>
                      <a:pt x="21" y="0"/>
                    </a:cubicBezTo>
                    <a:cubicBezTo>
                      <a:pt x="27" y="0"/>
                      <a:pt x="32" y="3"/>
                      <a:pt x="35" y="7"/>
                    </a:cubicBezTo>
                    <a:cubicBezTo>
                      <a:pt x="41" y="15"/>
                      <a:pt x="39" y="27"/>
                      <a:pt x="31" y="34"/>
                    </a:cubicBezTo>
                    <a:cubicBezTo>
                      <a:pt x="30" y="34"/>
                      <a:pt x="29" y="35"/>
                      <a:pt x="28" y="36"/>
                    </a:cubicBezTo>
                    <a:cubicBezTo>
                      <a:pt x="27" y="36"/>
                      <a:pt x="26" y="37"/>
                      <a:pt x="24" y="37"/>
                    </a:cubicBezTo>
                    <a:cubicBezTo>
                      <a:pt x="22" y="38"/>
                      <a:pt x="20" y="38"/>
                      <a:pt x="18" y="38"/>
                    </a:cubicBezTo>
                    <a:close/>
                    <a:moveTo>
                      <a:pt x="21" y="9"/>
                    </a:moveTo>
                    <a:cubicBezTo>
                      <a:pt x="18" y="9"/>
                      <a:pt x="15" y="10"/>
                      <a:pt x="13" y="12"/>
                    </a:cubicBezTo>
                    <a:cubicBezTo>
                      <a:pt x="12" y="12"/>
                      <a:pt x="12" y="13"/>
                      <a:pt x="11" y="13"/>
                    </a:cubicBezTo>
                    <a:cubicBezTo>
                      <a:pt x="11" y="14"/>
                      <a:pt x="10" y="15"/>
                      <a:pt x="10" y="15"/>
                    </a:cubicBezTo>
                    <a:cubicBezTo>
                      <a:pt x="9" y="17"/>
                      <a:pt x="8" y="18"/>
                      <a:pt x="8" y="20"/>
                    </a:cubicBezTo>
                    <a:cubicBezTo>
                      <a:pt x="8" y="22"/>
                      <a:pt x="9" y="25"/>
                      <a:pt x="10" y="27"/>
                    </a:cubicBezTo>
                    <a:cubicBezTo>
                      <a:pt x="12" y="29"/>
                      <a:pt x="15" y="30"/>
                      <a:pt x="18" y="30"/>
                    </a:cubicBezTo>
                    <a:cubicBezTo>
                      <a:pt x="19" y="30"/>
                      <a:pt x="20" y="30"/>
                      <a:pt x="22" y="30"/>
                    </a:cubicBezTo>
                    <a:cubicBezTo>
                      <a:pt x="22" y="29"/>
                      <a:pt x="23" y="29"/>
                      <a:pt x="24" y="29"/>
                    </a:cubicBezTo>
                    <a:cubicBezTo>
                      <a:pt x="25" y="28"/>
                      <a:pt x="25" y="28"/>
                      <a:pt x="26" y="27"/>
                    </a:cubicBezTo>
                    <a:cubicBezTo>
                      <a:pt x="31" y="24"/>
                      <a:pt x="32" y="17"/>
                      <a:pt x="28" y="12"/>
                    </a:cubicBezTo>
                    <a:cubicBezTo>
                      <a:pt x="27" y="10"/>
                      <a:pt x="24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9" name="Freeform 539"/>
              <p:cNvSpPr>
                <a:spLocks noEditPoints="1"/>
              </p:cNvSpPr>
              <p:nvPr/>
            </p:nvSpPr>
            <p:spPr bwMode="auto">
              <a:xfrm>
                <a:off x="-4867275" y="2503488"/>
                <a:ext cx="58738" cy="53975"/>
              </a:xfrm>
              <a:custGeom>
                <a:avLst/>
                <a:gdLst>
                  <a:gd name="T0" fmla="*/ 12 w 27"/>
                  <a:gd name="T1" fmla="*/ 25 h 25"/>
                  <a:gd name="T2" fmla="*/ 12 w 27"/>
                  <a:gd name="T3" fmla="*/ 24 h 25"/>
                  <a:gd name="T4" fmla="*/ 3 w 27"/>
                  <a:gd name="T5" fmla="*/ 20 h 25"/>
                  <a:gd name="T6" fmla="*/ 1 w 27"/>
                  <a:gd name="T7" fmla="*/ 11 h 25"/>
                  <a:gd name="T8" fmla="*/ 5 w 27"/>
                  <a:gd name="T9" fmla="*/ 3 h 25"/>
                  <a:gd name="T10" fmla="*/ 13 w 27"/>
                  <a:gd name="T11" fmla="*/ 0 h 25"/>
                  <a:gd name="T12" fmla="*/ 23 w 27"/>
                  <a:gd name="T13" fmla="*/ 5 h 25"/>
                  <a:gd name="T14" fmla="*/ 20 w 27"/>
                  <a:gd name="T15" fmla="*/ 22 h 25"/>
                  <a:gd name="T16" fmla="*/ 12 w 27"/>
                  <a:gd name="T17" fmla="*/ 25 h 25"/>
                  <a:gd name="T18" fmla="*/ 13 w 27"/>
                  <a:gd name="T19" fmla="*/ 8 h 25"/>
                  <a:gd name="T20" fmla="*/ 10 w 27"/>
                  <a:gd name="T21" fmla="*/ 9 h 25"/>
                  <a:gd name="T22" fmla="*/ 9 w 27"/>
                  <a:gd name="T23" fmla="*/ 12 h 25"/>
                  <a:gd name="T24" fmla="*/ 9 w 27"/>
                  <a:gd name="T25" fmla="*/ 15 h 25"/>
                  <a:gd name="T26" fmla="*/ 12 w 27"/>
                  <a:gd name="T27" fmla="*/ 16 h 25"/>
                  <a:gd name="T28" fmla="*/ 12 w 27"/>
                  <a:gd name="T29" fmla="*/ 16 h 25"/>
                  <a:gd name="T30" fmla="*/ 15 w 27"/>
                  <a:gd name="T31" fmla="*/ 15 h 25"/>
                  <a:gd name="T32" fmla="*/ 16 w 27"/>
                  <a:gd name="T33" fmla="*/ 10 h 25"/>
                  <a:gd name="T34" fmla="*/ 13 w 27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25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3" y="5"/>
                    </a:cubicBezTo>
                    <a:cubicBezTo>
                      <a:pt x="27" y="10"/>
                      <a:pt x="26" y="18"/>
                      <a:pt x="20" y="22"/>
                    </a:cubicBezTo>
                    <a:cubicBezTo>
                      <a:pt x="18" y="24"/>
                      <a:pt x="15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7" y="14"/>
                      <a:pt x="18" y="11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0" name="Freeform 540"/>
              <p:cNvSpPr>
                <a:spLocks noEditPoints="1"/>
              </p:cNvSpPr>
              <p:nvPr/>
            </p:nvSpPr>
            <p:spPr bwMode="auto">
              <a:xfrm>
                <a:off x="-4838700" y="2481263"/>
                <a:ext cx="58738" cy="52388"/>
              </a:xfrm>
              <a:custGeom>
                <a:avLst/>
                <a:gdLst>
                  <a:gd name="T0" fmla="*/ 13 w 27"/>
                  <a:gd name="T1" fmla="*/ 24 h 24"/>
                  <a:gd name="T2" fmla="*/ 11 w 27"/>
                  <a:gd name="T3" fmla="*/ 24 h 24"/>
                  <a:gd name="T4" fmla="*/ 3 w 27"/>
                  <a:gd name="T5" fmla="*/ 20 h 24"/>
                  <a:gd name="T6" fmla="*/ 1 w 27"/>
                  <a:gd name="T7" fmla="*/ 10 h 24"/>
                  <a:gd name="T8" fmla="*/ 6 w 27"/>
                  <a:gd name="T9" fmla="*/ 2 h 24"/>
                  <a:gd name="T10" fmla="*/ 13 w 27"/>
                  <a:gd name="T11" fmla="*/ 0 h 24"/>
                  <a:gd name="T12" fmla="*/ 23 w 27"/>
                  <a:gd name="T13" fmla="*/ 5 h 24"/>
                  <a:gd name="T14" fmla="*/ 20 w 27"/>
                  <a:gd name="T15" fmla="*/ 22 h 24"/>
                  <a:gd name="T16" fmla="*/ 13 w 27"/>
                  <a:gd name="T17" fmla="*/ 24 h 24"/>
                  <a:gd name="T18" fmla="*/ 13 w 27"/>
                  <a:gd name="T19" fmla="*/ 8 h 24"/>
                  <a:gd name="T20" fmla="*/ 11 w 27"/>
                  <a:gd name="T21" fmla="*/ 9 h 24"/>
                  <a:gd name="T22" fmla="*/ 9 w 27"/>
                  <a:gd name="T23" fmla="*/ 12 h 24"/>
                  <a:gd name="T24" fmla="*/ 10 w 27"/>
                  <a:gd name="T25" fmla="*/ 15 h 24"/>
                  <a:gd name="T26" fmla="*/ 12 w 27"/>
                  <a:gd name="T27" fmla="*/ 16 h 24"/>
                  <a:gd name="T28" fmla="*/ 13 w 27"/>
                  <a:gd name="T29" fmla="*/ 16 h 24"/>
                  <a:gd name="T30" fmla="*/ 16 w 27"/>
                  <a:gd name="T31" fmla="*/ 15 h 24"/>
                  <a:gd name="T32" fmla="*/ 17 w 27"/>
                  <a:gd name="T33" fmla="*/ 9 h 24"/>
                  <a:gd name="T34" fmla="*/ 13 w 27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7" y="10"/>
                      <a:pt x="26" y="18"/>
                      <a:pt x="20" y="22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8" y="11"/>
                      <a:pt x="17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1" name="Freeform 541"/>
              <p:cNvSpPr>
                <a:spLocks noEditPoints="1"/>
              </p:cNvSpPr>
              <p:nvPr/>
            </p:nvSpPr>
            <p:spPr bwMode="auto">
              <a:xfrm>
                <a:off x="-4689475" y="2511425"/>
                <a:ext cx="52388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7 w 25"/>
                  <a:gd name="T9" fmla="*/ 1 h 24"/>
                  <a:gd name="T10" fmla="*/ 12 w 25"/>
                  <a:gd name="T11" fmla="*/ 0 h 24"/>
                  <a:gd name="T12" fmla="*/ 22 w 25"/>
                  <a:gd name="T13" fmla="*/ 7 h 24"/>
                  <a:gd name="T14" fmla="*/ 18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0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2 w 25"/>
                  <a:gd name="T27" fmla="*/ 16 h 24"/>
                  <a:gd name="T28" fmla="*/ 14 w 25"/>
                  <a:gd name="T29" fmla="*/ 16 h 24"/>
                  <a:gd name="T30" fmla="*/ 15 w 25"/>
                  <a:gd name="T31" fmla="*/ 11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0" y="24"/>
                      <a:pt x="9" y="24"/>
                    </a:cubicBezTo>
                    <a:cubicBezTo>
                      <a:pt x="6" y="23"/>
                      <a:pt x="4" y="20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1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3"/>
                      <a:pt x="22" y="7"/>
                    </a:cubicBezTo>
                    <a:cubicBezTo>
                      <a:pt x="25" y="13"/>
                      <a:pt x="23" y="20"/>
                      <a:pt x="18" y="23"/>
                    </a:cubicBezTo>
                    <a:cubicBezTo>
                      <a:pt x="16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5"/>
                      <a:pt x="16" y="13"/>
                      <a:pt x="15" y="11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2" name="Freeform 542"/>
              <p:cNvSpPr>
                <a:spLocks noEditPoints="1"/>
              </p:cNvSpPr>
              <p:nvPr/>
            </p:nvSpPr>
            <p:spPr bwMode="auto">
              <a:xfrm>
                <a:off x="-4662488" y="24987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2 w 25"/>
                  <a:gd name="T5" fmla="*/ 17 h 24"/>
                  <a:gd name="T6" fmla="*/ 1 w 25"/>
                  <a:gd name="T7" fmla="*/ 8 h 24"/>
                  <a:gd name="T8" fmla="*/ 7 w 25"/>
                  <a:gd name="T9" fmla="*/ 1 h 24"/>
                  <a:gd name="T10" fmla="*/ 12 w 25"/>
                  <a:gd name="T11" fmla="*/ 0 h 24"/>
                  <a:gd name="T12" fmla="*/ 23 w 25"/>
                  <a:gd name="T13" fmla="*/ 7 h 24"/>
                  <a:gd name="T14" fmla="*/ 17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2 w 25"/>
                  <a:gd name="T27" fmla="*/ 15 h 24"/>
                  <a:gd name="T28" fmla="*/ 14 w 25"/>
                  <a:gd name="T29" fmla="*/ 15 h 24"/>
                  <a:gd name="T30" fmla="*/ 15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3"/>
                      <a:pt x="9" y="23"/>
                    </a:cubicBezTo>
                    <a:cubicBezTo>
                      <a:pt x="6" y="22"/>
                      <a:pt x="4" y="20"/>
                      <a:pt x="2" y="17"/>
                    </a:cubicBezTo>
                    <a:cubicBezTo>
                      <a:pt x="1" y="14"/>
                      <a:pt x="0" y="11"/>
                      <a:pt x="1" y="8"/>
                    </a:cubicBezTo>
                    <a:cubicBezTo>
                      <a:pt x="2" y="4"/>
                      <a:pt x="4" y="2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6" y="0"/>
                      <a:pt x="21" y="3"/>
                      <a:pt x="23" y="7"/>
                    </a:cubicBezTo>
                    <a:cubicBezTo>
                      <a:pt x="25" y="13"/>
                      <a:pt x="23" y="20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3" name="Freeform 543"/>
              <p:cNvSpPr>
                <a:spLocks noEditPoints="1"/>
              </p:cNvSpPr>
              <p:nvPr/>
            </p:nvSpPr>
            <p:spPr bwMode="auto">
              <a:xfrm>
                <a:off x="-4632325" y="248602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6 h 24"/>
                  <a:gd name="T4" fmla="*/ 1 w 25"/>
                  <a:gd name="T5" fmla="*/ 7 h 24"/>
                  <a:gd name="T6" fmla="*/ 7 w 25"/>
                  <a:gd name="T7" fmla="*/ 0 h 24"/>
                  <a:gd name="T8" fmla="*/ 11 w 25"/>
                  <a:gd name="T9" fmla="*/ 0 h 24"/>
                  <a:gd name="T10" fmla="*/ 22 w 25"/>
                  <a:gd name="T11" fmla="*/ 8 h 24"/>
                  <a:gd name="T12" fmla="*/ 16 w 25"/>
                  <a:gd name="T13" fmla="*/ 23 h 24"/>
                  <a:gd name="T14" fmla="*/ 12 w 25"/>
                  <a:gd name="T15" fmla="*/ 24 h 24"/>
                  <a:gd name="T16" fmla="*/ 11 w 25"/>
                  <a:gd name="T17" fmla="*/ 8 h 24"/>
                  <a:gd name="T18" fmla="*/ 10 w 25"/>
                  <a:gd name="T19" fmla="*/ 8 h 24"/>
                  <a:gd name="T20" fmla="*/ 9 w 25"/>
                  <a:gd name="T21" fmla="*/ 10 h 24"/>
                  <a:gd name="T22" fmla="*/ 9 w 25"/>
                  <a:gd name="T23" fmla="*/ 13 h 24"/>
                  <a:gd name="T24" fmla="*/ 12 w 25"/>
                  <a:gd name="T25" fmla="*/ 16 h 24"/>
                  <a:gd name="T26" fmla="*/ 13 w 25"/>
                  <a:gd name="T27" fmla="*/ 15 h 24"/>
                  <a:gd name="T28" fmla="*/ 15 w 25"/>
                  <a:gd name="T29" fmla="*/ 10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3" y="21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4"/>
                      <a:pt x="4" y="2"/>
                      <a:pt x="7" y="0"/>
                    </a:cubicBezTo>
                    <a:cubicBezTo>
                      <a:pt x="8" y="0"/>
                      <a:pt x="10" y="0"/>
                      <a:pt x="11" y="0"/>
                    </a:cubicBezTo>
                    <a:cubicBezTo>
                      <a:pt x="16" y="0"/>
                      <a:pt x="20" y="3"/>
                      <a:pt x="22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9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5" y="15"/>
                      <a:pt x="15" y="13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4" name="Freeform 544"/>
              <p:cNvSpPr>
                <a:spLocks noEditPoints="1"/>
              </p:cNvSpPr>
              <p:nvPr/>
            </p:nvSpPr>
            <p:spPr bwMode="auto">
              <a:xfrm>
                <a:off x="-4603750" y="2473325"/>
                <a:ext cx="50800" cy="50800"/>
              </a:xfrm>
              <a:custGeom>
                <a:avLst/>
                <a:gdLst>
                  <a:gd name="T0" fmla="*/ 13 w 24"/>
                  <a:gd name="T1" fmla="*/ 24 h 24"/>
                  <a:gd name="T2" fmla="*/ 2 w 24"/>
                  <a:gd name="T3" fmla="*/ 17 h 24"/>
                  <a:gd name="T4" fmla="*/ 2 w 24"/>
                  <a:gd name="T5" fmla="*/ 7 h 24"/>
                  <a:gd name="T6" fmla="*/ 8 w 24"/>
                  <a:gd name="T7" fmla="*/ 1 h 24"/>
                  <a:gd name="T8" fmla="*/ 8 w 24"/>
                  <a:gd name="T9" fmla="*/ 1 h 24"/>
                  <a:gd name="T10" fmla="*/ 12 w 24"/>
                  <a:gd name="T11" fmla="*/ 0 h 24"/>
                  <a:gd name="T12" fmla="*/ 23 w 24"/>
                  <a:gd name="T13" fmla="*/ 9 h 24"/>
                  <a:gd name="T14" fmla="*/ 23 w 24"/>
                  <a:gd name="T15" fmla="*/ 18 h 24"/>
                  <a:gd name="T16" fmla="*/ 16 w 24"/>
                  <a:gd name="T17" fmla="*/ 24 h 24"/>
                  <a:gd name="T18" fmla="*/ 13 w 24"/>
                  <a:gd name="T19" fmla="*/ 24 h 24"/>
                  <a:gd name="T20" fmla="*/ 11 w 24"/>
                  <a:gd name="T21" fmla="*/ 9 h 24"/>
                  <a:gd name="T22" fmla="*/ 9 w 24"/>
                  <a:gd name="T23" fmla="*/ 10 h 24"/>
                  <a:gd name="T24" fmla="*/ 9 w 24"/>
                  <a:gd name="T25" fmla="*/ 14 h 24"/>
                  <a:gd name="T26" fmla="*/ 13 w 24"/>
                  <a:gd name="T27" fmla="*/ 16 h 24"/>
                  <a:gd name="T28" fmla="*/ 13 w 24"/>
                  <a:gd name="T29" fmla="*/ 16 h 24"/>
                  <a:gd name="T30" fmla="*/ 14 w 24"/>
                  <a:gd name="T31" fmla="*/ 16 h 24"/>
                  <a:gd name="T32" fmla="*/ 15 w 24"/>
                  <a:gd name="T33" fmla="*/ 15 h 24"/>
                  <a:gd name="T34" fmla="*/ 15 w 24"/>
                  <a:gd name="T35" fmla="*/ 11 h 24"/>
                  <a:gd name="T36" fmla="*/ 11 w 24"/>
                  <a:gd name="T3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10" y="0"/>
                      <a:pt x="12" y="0"/>
                    </a:cubicBezTo>
                    <a:cubicBezTo>
                      <a:pt x="17" y="0"/>
                      <a:pt x="21" y="4"/>
                      <a:pt x="23" y="9"/>
                    </a:cubicBezTo>
                    <a:cubicBezTo>
                      <a:pt x="24" y="12"/>
                      <a:pt x="24" y="15"/>
                      <a:pt x="23" y="18"/>
                    </a:cubicBezTo>
                    <a:cubicBezTo>
                      <a:pt x="21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1" y="9"/>
                    </a:moveTo>
                    <a:cubicBezTo>
                      <a:pt x="10" y="9"/>
                      <a:pt x="9" y="10"/>
                      <a:pt x="9" y="10"/>
                    </a:cubicBezTo>
                    <a:cubicBezTo>
                      <a:pt x="9" y="11"/>
                      <a:pt x="9" y="12"/>
                      <a:pt x="9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5" y="15"/>
                      <a:pt x="15" y="15"/>
                    </a:cubicBezTo>
                    <a:cubicBezTo>
                      <a:pt x="16" y="14"/>
                      <a:pt x="16" y="12"/>
                      <a:pt x="15" y="11"/>
                    </a:cubicBezTo>
                    <a:cubicBezTo>
                      <a:pt x="15" y="9"/>
                      <a:pt x="13" y="8"/>
                      <a:pt x="1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5" name="Freeform 545"/>
              <p:cNvSpPr>
                <a:spLocks noEditPoints="1"/>
              </p:cNvSpPr>
              <p:nvPr/>
            </p:nvSpPr>
            <p:spPr bwMode="auto">
              <a:xfrm>
                <a:off x="-4573588" y="246380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5 h 24"/>
                  <a:gd name="T4" fmla="*/ 2 w 25"/>
                  <a:gd name="T5" fmla="*/ 6 h 24"/>
                  <a:gd name="T6" fmla="*/ 8 w 25"/>
                  <a:gd name="T7" fmla="*/ 0 h 24"/>
                  <a:gd name="T8" fmla="*/ 12 w 25"/>
                  <a:gd name="T9" fmla="*/ 0 h 24"/>
                  <a:gd name="T10" fmla="*/ 23 w 25"/>
                  <a:gd name="T11" fmla="*/ 9 h 24"/>
                  <a:gd name="T12" fmla="*/ 16 w 25"/>
                  <a:gd name="T13" fmla="*/ 23 h 24"/>
                  <a:gd name="T14" fmla="*/ 12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9 w 25"/>
                  <a:gd name="T21" fmla="*/ 9 h 24"/>
                  <a:gd name="T22" fmla="*/ 9 w 25"/>
                  <a:gd name="T23" fmla="*/ 13 h 24"/>
                  <a:gd name="T24" fmla="*/ 12 w 25"/>
                  <a:gd name="T25" fmla="*/ 16 h 24"/>
                  <a:gd name="T26" fmla="*/ 13 w 25"/>
                  <a:gd name="T27" fmla="*/ 16 h 24"/>
                  <a:gd name="T28" fmla="*/ 15 w 25"/>
                  <a:gd name="T29" fmla="*/ 11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3" y="20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3"/>
                      <a:pt x="5" y="1"/>
                      <a:pt x="8" y="0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7" y="0"/>
                      <a:pt x="21" y="3"/>
                      <a:pt x="23" y="9"/>
                    </a:cubicBezTo>
                    <a:cubicBezTo>
                      <a:pt x="25" y="15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9" y="10"/>
                      <a:pt x="9" y="12"/>
                      <a:pt x="9" y="13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6" name="Freeform 546"/>
              <p:cNvSpPr>
                <a:spLocks noEditPoints="1"/>
              </p:cNvSpPr>
              <p:nvPr/>
            </p:nvSpPr>
            <p:spPr bwMode="auto">
              <a:xfrm>
                <a:off x="-4543425" y="245586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5 h 24"/>
                  <a:gd name="T4" fmla="*/ 2 w 24"/>
                  <a:gd name="T5" fmla="*/ 5 h 24"/>
                  <a:gd name="T6" fmla="*/ 9 w 24"/>
                  <a:gd name="T7" fmla="*/ 0 h 24"/>
                  <a:gd name="T8" fmla="*/ 12 w 24"/>
                  <a:gd name="T9" fmla="*/ 0 h 24"/>
                  <a:gd name="T10" fmla="*/ 18 w 24"/>
                  <a:gd name="T11" fmla="*/ 1 h 24"/>
                  <a:gd name="T12" fmla="*/ 23 w 24"/>
                  <a:gd name="T13" fmla="*/ 9 h 24"/>
                  <a:gd name="T14" fmla="*/ 22 w 24"/>
                  <a:gd name="T15" fmla="*/ 18 h 24"/>
                  <a:gd name="T16" fmla="*/ 15 w 24"/>
                  <a:gd name="T17" fmla="*/ 23 h 24"/>
                  <a:gd name="T18" fmla="*/ 12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9 h 24"/>
                  <a:gd name="T26" fmla="*/ 9 w 24"/>
                  <a:gd name="T27" fmla="*/ 13 h 24"/>
                  <a:gd name="T28" fmla="*/ 12 w 24"/>
                  <a:gd name="T29" fmla="*/ 16 h 24"/>
                  <a:gd name="T30" fmla="*/ 13 w 24"/>
                  <a:gd name="T31" fmla="*/ 16 h 24"/>
                  <a:gd name="T32" fmla="*/ 15 w 24"/>
                  <a:gd name="T33" fmla="*/ 14 h 24"/>
                  <a:gd name="T34" fmla="*/ 15 w 24"/>
                  <a:gd name="T35" fmla="*/ 11 h 24"/>
                  <a:gd name="T36" fmla="*/ 13 w 24"/>
                  <a:gd name="T37" fmla="*/ 8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3" y="20"/>
                      <a:pt x="1" y="15"/>
                    </a:cubicBezTo>
                    <a:cubicBezTo>
                      <a:pt x="0" y="12"/>
                      <a:pt x="1" y="8"/>
                      <a:pt x="2" y="5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4" y="0"/>
                      <a:pt x="16" y="0"/>
                      <a:pt x="18" y="1"/>
                    </a:cubicBezTo>
                    <a:cubicBezTo>
                      <a:pt x="20" y="3"/>
                      <a:pt x="22" y="6"/>
                      <a:pt x="23" y="9"/>
                    </a:cubicBezTo>
                    <a:cubicBezTo>
                      <a:pt x="24" y="12"/>
                      <a:pt x="23" y="15"/>
                      <a:pt x="22" y="18"/>
                    </a:cubicBezTo>
                    <a:cubicBezTo>
                      <a:pt x="21" y="20"/>
                      <a:pt x="18" y="22"/>
                      <a:pt x="15" y="23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9" y="10"/>
                      <a:pt x="9" y="11"/>
                      <a:pt x="9" y="13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5"/>
                      <a:pt x="14" y="15"/>
                      <a:pt x="15" y="14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4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7" name="Freeform 547"/>
              <p:cNvSpPr>
                <a:spLocks noEditPoints="1"/>
              </p:cNvSpPr>
              <p:nvPr/>
            </p:nvSpPr>
            <p:spPr bwMode="auto">
              <a:xfrm>
                <a:off x="-4697413" y="247808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7 h 24"/>
                  <a:gd name="T4" fmla="*/ 1 w 25"/>
                  <a:gd name="T5" fmla="*/ 8 h 24"/>
                  <a:gd name="T6" fmla="*/ 6 w 25"/>
                  <a:gd name="T7" fmla="*/ 1 h 24"/>
                  <a:gd name="T8" fmla="*/ 12 w 25"/>
                  <a:gd name="T9" fmla="*/ 0 h 24"/>
                  <a:gd name="T10" fmla="*/ 22 w 25"/>
                  <a:gd name="T11" fmla="*/ 7 h 24"/>
                  <a:gd name="T12" fmla="*/ 17 w 25"/>
                  <a:gd name="T13" fmla="*/ 23 h 24"/>
                  <a:gd name="T14" fmla="*/ 12 w 25"/>
                  <a:gd name="T15" fmla="*/ 24 h 24"/>
                  <a:gd name="T16" fmla="*/ 12 w 25"/>
                  <a:gd name="T17" fmla="*/ 8 h 24"/>
                  <a:gd name="T18" fmla="*/ 10 w 25"/>
                  <a:gd name="T19" fmla="*/ 8 h 24"/>
                  <a:gd name="T20" fmla="*/ 8 w 25"/>
                  <a:gd name="T21" fmla="*/ 10 h 24"/>
                  <a:gd name="T22" fmla="*/ 9 w 25"/>
                  <a:gd name="T23" fmla="*/ 13 h 24"/>
                  <a:gd name="T24" fmla="*/ 14 w 25"/>
                  <a:gd name="T25" fmla="*/ 15 h 24"/>
                  <a:gd name="T26" fmla="*/ 15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1" y="5"/>
                      <a:pt x="4" y="2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7"/>
                    </a:cubicBezTo>
                    <a:cubicBezTo>
                      <a:pt x="25" y="13"/>
                      <a:pt x="23" y="20"/>
                      <a:pt x="17" y="23"/>
                    </a:cubicBezTo>
                    <a:cubicBezTo>
                      <a:pt x="16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5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8" name="Freeform 548"/>
              <p:cNvSpPr>
                <a:spLocks noEditPoints="1"/>
              </p:cNvSpPr>
              <p:nvPr/>
            </p:nvSpPr>
            <p:spPr bwMode="auto">
              <a:xfrm>
                <a:off x="-4668838" y="24622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7 h 24"/>
                  <a:gd name="T4" fmla="*/ 2 w 26"/>
                  <a:gd name="T5" fmla="*/ 8 h 24"/>
                  <a:gd name="T6" fmla="*/ 8 w 26"/>
                  <a:gd name="T7" fmla="*/ 1 h 24"/>
                  <a:gd name="T8" fmla="*/ 12 w 26"/>
                  <a:gd name="T9" fmla="*/ 0 h 24"/>
                  <a:gd name="T10" fmla="*/ 23 w 26"/>
                  <a:gd name="T11" fmla="*/ 7 h 24"/>
                  <a:gd name="T12" fmla="*/ 18 w 26"/>
                  <a:gd name="T13" fmla="*/ 23 h 24"/>
                  <a:gd name="T14" fmla="*/ 13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0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4" y="21"/>
                      <a:pt x="2" y="17"/>
                    </a:cubicBezTo>
                    <a:cubicBezTo>
                      <a:pt x="1" y="14"/>
                      <a:pt x="0" y="11"/>
                      <a:pt x="2" y="8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2" y="3"/>
                      <a:pt x="23" y="7"/>
                    </a:cubicBezTo>
                    <a:cubicBezTo>
                      <a:pt x="26" y="13"/>
                      <a:pt x="23" y="21"/>
                      <a:pt x="18" y="23"/>
                    </a:cubicBezTo>
                    <a:cubicBezTo>
                      <a:pt x="16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3" y="17"/>
                      <a:pt x="14" y="16"/>
                    </a:cubicBezTo>
                    <a:cubicBezTo>
                      <a:pt x="16" y="15"/>
                      <a:pt x="17" y="13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9" name="Freeform 549"/>
              <p:cNvSpPr>
                <a:spLocks noEditPoints="1"/>
              </p:cNvSpPr>
              <p:nvPr/>
            </p:nvSpPr>
            <p:spPr bwMode="auto">
              <a:xfrm>
                <a:off x="-4637088" y="24495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7 h 24"/>
                  <a:gd name="T8" fmla="*/ 7 w 25"/>
                  <a:gd name="T9" fmla="*/ 1 h 24"/>
                  <a:gd name="T10" fmla="*/ 12 w 25"/>
                  <a:gd name="T11" fmla="*/ 0 h 24"/>
                  <a:gd name="T12" fmla="*/ 23 w 25"/>
                  <a:gd name="T13" fmla="*/ 8 h 24"/>
                  <a:gd name="T14" fmla="*/ 16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0 w 25"/>
                  <a:gd name="T21" fmla="*/ 8 h 24"/>
                  <a:gd name="T22" fmla="*/ 8 w 25"/>
                  <a:gd name="T23" fmla="*/ 10 h 24"/>
                  <a:gd name="T24" fmla="*/ 8 w 25"/>
                  <a:gd name="T25" fmla="*/ 13 h 24"/>
                  <a:gd name="T26" fmla="*/ 11 w 25"/>
                  <a:gd name="T27" fmla="*/ 16 h 24"/>
                  <a:gd name="T28" fmla="*/ 13 w 25"/>
                  <a:gd name="T29" fmla="*/ 16 h 24"/>
                  <a:gd name="T30" fmla="*/ 15 w 25"/>
                  <a:gd name="T31" fmla="*/ 11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2" y="4"/>
                      <a:pt x="4" y="2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6" y="0"/>
                      <a:pt x="21" y="3"/>
                      <a:pt x="23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0" name="Freeform 550"/>
              <p:cNvSpPr>
                <a:spLocks noEditPoints="1"/>
              </p:cNvSpPr>
              <p:nvPr/>
            </p:nvSpPr>
            <p:spPr bwMode="auto">
              <a:xfrm>
                <a:off x="-4606925" y="24384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6 h 24"/>
                  <a:gd name="T6" fmla="*/ 1 w 25"/>
                  <a:gd name="T7" fmla="*/ 6 h 24"/>
                  <a:gd name="T8" fmla="*/ 8 w 25"/>
                  <a:gd name="T9" fmla="*/ 0 h 24"/>
                  <a:gd name="T10" fmla="*/ 12 w 25"/>
                  <a:gd name="T11" fmla="*/ 0 h 24"/>
                  <a:gd name="T12" fmla="*/ 23 w 25"/>
                  <a:gd name="T13" fmla="*/ 8 h 24"/>
                  <a:gd name="T14" fmla="*/ 16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1 w 25"/>
                  <a:gd name="T27" fmla="*/ 15 h 24"/>
                  <a:gd name="T28" fmla="*/ 13 w 25"/>
                  <a:gd name="T29" fmla="*/ 15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9"/>
                      <a:pt x="1" y="16"/>
                    </a:cubicBezTo>
                    <a:cubicBezTo>
                      <a:pt x="0" y="13"/>
                      <a:pt x="0" y="9"/>
                      <a:pt x="1" y="6"/>
                    </a:cubicBezTo>
                    <a:cubicBezTo>
                      <a:pt x="3" y="3"/>
                      <a:pt x="5" y="1"/>
                      <a:pt x="8" y="0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2" y="3"/>
                      <a:pt x="23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3" y="15"/>
                    </a:cubicBezTo>
                    <a:cubicBezTo>
                      <a:pt x="15" y="15"/>
                      <a:pt x="16" y="13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1" name="Freeform 551"/>
              <p:cNvSpPr>
                <a:spLocks noEditPoints="1"/>
              </p:cNvSpPr>
              <p:nvPr/>
            </p:nvSpPr>
            <p:spPr bwMode="auto">
              <a:xfrm>
                <a:off x="-4576763" y="242728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5 h 24"/>
                  <a:gd name="T4" fmla="*/ 2 w 26"/>
                  <a:gd name="T5" fmla="*/ 6 h 24"/>
                  <a:gd name="T6" fmla="*/ 9 w 26"/>
                  <a:gd name="T7" fmla="*/ 0 h 24"/>
                  <a:gd name="T8" fmla="*/ 12 w 26"/>
                  <a:gd name="T9" fmla="*/ 0 h 24"/>
                  <a:gd name="T10" fmla="*/ 24 w 26"/>
                  <a:gd name="T11" fmla="*/ 9 h 24"/>
                  <a:gd name="T12" fmla="*/ 16 w 26"/>
                  <a:gd name="T13" fmla="*/ 24 h 24"/>
                  <a:gd name="T14" fmla="*/ 13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1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3" y="3"/>
                      <a:pt x="24" y="9"/>
                    </a:cubicBezTo>
                    <a:cubicBezTo>
                      <a:pt x="26" y="15"/>
                      <a:pt x="22" y="22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2" name="Freeform 552"/>
              <p:cNvSpPr>
                <a:spLocks noEditPoints="1"/>
              </p:cNvSpPr>
              <p:nvPr/>
            </p:nvSpPr>
            <p:spPr bwMode="auto">
              <a:xfrm>
                <a:off x="-4699000" y="2438400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7 h 24"/>
                  <a:gd name="T4" fmla="*/ 1 w 26"/>
                  <a:gd name="T5" fmla="*/ 8 h 24"/>
                  <a:gd name="T6" fmla="*/ 7 w 26"/>
                  <a:gd name="T7" fmla="*/ 1 h 24"/>
                  <a:gd name="T8" fmla="*/ 13 w 26"/>
                  <a:gd name="T9" fmla="*/ 0 h 24"/>
                  <a:gd name="T10" fmla="*/ 24 w 26"/>
                  <a:gd name="T11" fmla="*/ 7 h 24"/>
                  <a:gd name="T12" fmla="*/ 18 w 26"/>
                  <a:gd name="T13" fmla="*/ 23 h 24"/>
                  <a:gd name="T14" fmla="*/ 13 w 26"/>
                  <a:gd name="T15" fmla="*/ 24 h 24"/>
                  <a:gd name="T16" fmla="*/ 13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5 h 24"/>
                  <a:gd name="T26" fmla="*/ 16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7" y="0"/>
                      <a:pt x="22" y="2"/>
                      <a:pt x="24" y="7"/>
                    </a:cubicBezTo>
                    <a:cubicBezTo>
                      <a:pt x="26" y="13"/>
                      <a:pt x="24" y="20"/>
                      <a:pt x="18" y="23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9" y="13"/>
                      <a:pt x="9" y="13"/>
                    </a:cubicBezTo>
                    <a:cubicBezTo>
                      <a:pt x="10" y="15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3" name="Freeform 553"/>
              <p:cNvSpPr>
                <a:spLocks noEditPoints="1"/>
              </p:cNvSpPr>
              <p:nvPr/>
            </p:nvSpPr>
            <p:spPr bwMode="auto">
              <a:xfrm>
                <a:off x="-4667250" y="24241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7 h 24"/>
                  <a:gd name="T4" fmla="*/ 1 w 25"/>
                  <a:gd name="T5" fmla="*/ 8 h 24"/>
                  <a:gd name="T6" fmla="*/ 7 w 25"/>
                  <a:gd name="T7" fmla="*/ 1 h 24"/>
                  <a:gd name="T8" fmla="*/ 17 w 25"/>
                  <a:gd name="T9" fmla="*/ 1 h 24"/>
                  <a:gd name="T10" fmla="*/ 23 w 25"/>
                  <a:gd name="T11" fmla="*/ 7 h 24"/>
                  <a:gd name="T12" fmla="*/ 23 w 25"/>
                  <a:gd name="T13" fmla="*/ 17 h 24"/>
                  <a:gd name="T14" fmla="*/ 17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1 h 24"/>
                  <a:gd name="T24" fmla="*/ 9 w 25"/>
                  <a:gd name="T25" fmla="*/ 14 h 24"/>
                  <a:gd name="T26" fmla="*/ 14 w 25"/>
                  <a:gd name="T27" fmla="*/ 16 h 24"/>
                  <a:gd name="T28" fmla="*/ 16 w 25"/>
                  <a:gd name="T29" fmla="*/ 14 h 24"/>
                  <a:gd name="T30" fmla="*/ 16 w 25"/>
                  <a:gd name="T31" fmla="*/ 10 h 24"/>
                  <a:gd name="T32" fmla="*/ 14 w 25"/>
                  <a:gd name="T33" fmla="*/ 8 h 24"/>
                  <a:gd name="T34" fmla="*/ 12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3" y="21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10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3" y="7"/>
                    </a:cubicBezTo>
                    <a:cubicBezTo>
                      <a:pt x="25" y="10"/>
                      <a:pt x="25" y="14"/>
                      <a:pt x="23" y="17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3"/>
                      <a:pt x="16" y="12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4" name="Freeform 554"/>
              <p:cNvSpPr>
                <a:spLocks noEditPoints="1"/>
              </p:cNvSpPr>
              <p:nvPr/>
            </p:nvSpPr>
            <p:spPr bwMode="auto">
              <a:xfrm>
                <a:off x="-4633913" y="24114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7 h 24"/>
                  <a:gd name="T4" fmla="*/ 1 w 25"/>
                  <a:gd name="T5" fmla="*/ 7 h 24"/>
                  <a:gd name="T6" fmla="*/ 8 w 25"/>
                  <a:gd name="T7" fmla="*/ 1 h 24"/>
                  <a:gd name="T8" fmla="*/ 12 w 25"/>
                  <a:gd name="T9" fmla="*/ 0 h 24"/>
                  <a:gd name="T10" fmla="*/ 13 w 25"/>
                  <a:gd name="T11" fmla="*/ 0 h 24"/>
                  <a:gd name="T12" fmla="*/ 17 w 25"/>
                  <a:gd name="T13" fmla="*/ 1 h 24"/>
                  <a:gd name="T14" fmla="*/ 24 w 25"/>
                  <a:gd name="T15" fmla="*/ 8 h 24"/>
                  <a:gd name="T16" fmla="*/ 23 w 25"/>
                  <a:gd name="T17" fmla="*/ 17 h 24"/>
                  <a:gd name="T18" fmla="*/ 20 w 25"/>
                  <a:gd name="T19" fmla="*/ 21 h 24"/>
                  <a:gd name="T20" fmla="*/ 17 w 25"/>
                  <a:gd name="T21" fmla="*/ 23 h 24"/>
                  <a:gd name="T22" fmla="*/ 12 w 25"/>
                  <a:gd name="T23" fmla="*/ 24 h 24"/>
                  <a:gd name="T24" fmla="*/ 12 w 25"/>
                  <a:gd name="T25" fmla="*/ 8 h 24"/>
                  <a:gd name="T26" fmla="*/ 11 w 25"/>
                  <a:gd name="T27" fmla="*/ 8 h 24"/>
                  <a:gd name="T28" fmla="*/ 8 w 25"/>
                  <a:gd name="T29" fmla="*/ 10 h 24"/>
                  <a:gd name="T30" fmla="*/ 8 w 25"/>
                  <a:gd name="T31" fmla="*/ 13 h 24"/>
                  <a:gd name="T32" fmla="*/ 14 w 25"/>
                  <a:gd name="T33" fmla="*/ 16 h 24"/>
                  <a:gd name="T34" fmla="*/ 15 w 25"/>
                  <a:gd name="T35" fmla="*/ 15 h 24"/>
                  <a:gd name="T36" fmla="*/ 15 w 25"/>
                  <a:gd name="T37" fmla="*/ 15 h 24"/>
                  <a:gd name="T38" fmla="*/ 16 w 25"/>
                  <a:gd name="T39" fmla="*/ 14 h 24"/>
                  <a:gd name="T40" fmla="*/ 16 w 25"/>
                  <a:gd name="T41" fmla="*/ 11 h 24"/>
                  <a:gd name="T42" fmla="*/ 14 w 25"/>
                  <a:gd name="T43" fmla="*/ 8 h 24"/>
                  <a:gd name="T44" fmla="*/ 12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3" y="21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2" y="4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5"/>
                      <a:pt x="24" y="8"/>
                    </a:cubicBezTo>
                    <a:cubicBezTo>
                      <a:pt x="25" y="11"/>
                      <a:pt x="24" y="14"/>
                      <a:pt x="23" y="17"/>
                    </a:cubicBezTo>
                    <a:cubicBezTo>
                      <a:pt x="22" y="19"/>
                      <a:pt x="22" y="20"/>
                      <a:pt x="20" y="21"/>
                    </a:cubicBezTo>
                    <a:cubicBezTo>
                      <a:pt x="19" y="22"/>
                      <a:pt x="18" y="23"/>
                      <a:pt x="17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2" y="17"/>
                      <a:pt x="14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6" y="14"/>
                      <a:pt x="16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5" name="Freeform 555"/>
              <p:cNvSpPr>
                <a:spLocks noEditPoints="1"/>
              </p:cNvSpPr>
              <p:nvPr/>
            </p:nvSpPr>
            <p:spPr bwMode="auto">
              <a:xfrm>
                <a:off x="-4602163" y="2400300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6 h 24"/>
                  <a:gd name="T4" fmla="*/ 1 w 26"/>
                  <a:gd name="T5" fmla="*/ 6 h 24"/>
                  <a:gd name="T6" fmla="*/ 9 w 26"/>
                  <a:gd name="T7" fmla="*/ 0 h 24"/>
                  <a:gd name="T8" fmla="*/ 12 w 26"/>
                  <a:gd name="T9" fmla="*/ 0 h 24"/>
                  <a:gd name="T10" fmla="*/ 24 w 26"/>
                  <a:gd name="T11" fmla="*/ 8 h 24"/>
                  <a:gd name="T12" fmla="*/ 16 w 26"/>
                  <a:gd name="T13" fmla="*/ 23 h 24"/>
                  <a:gd name="T14" fmla="*/ 12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0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3" y="21"/>
                      <a:pt x="1" y="16"/>
                    </a:cubicBezTo>
                    <a:cubicBezTo>
                      <a:pt x="0" y="13"/>
                      <a:pt x="0" y="9"/>
                      <a:pt x="1" y="6"/>
                    </a:cubicBezTo>
                    <a:cubicBezTo>
                      <a:pt x="3" y="3"/>
                      <a:pt x="5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2" y="3"/>
                      <a:pt x="24" y="8"/>
                    </a:cubicBezTo>
                    <a:cubicBezTo>
                      <a:pt x="26" y="14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5"/>
                      <a:pt x="12" y="16"/>
                      <a:pt x="14" y="16"/>
                    </a:cubicBezTo>
                    <a:cubicBezTo>
                      <a:pt x="16" y="15"/>
                      <a:pt x="17" y="13"/>
                      <a:pt x="16" y="10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6" name="Freeform 556"/>
              <p:cNvSpPr>
                <a:spLocks noEditPoints="1"/>
              </p:cNvSpPr>
              <p:nvPr/>
            </p:nvSpPr>
            <p:spPr bwMode="auto">
              <a:xfrm>
                <a:off x="-4699000" y="2398713"/>
                <a:ext cx="58738" cy="52388"/>
              </a:xfrm>
              <a:custGeom>
                <a:avLst/>
                <a:gdLst>
                  <a:gd name="T0" fmla="*/ 13 w 27"/>
                  <a:gd name="T1" fmla="*/ 25 h 25"/>
                  <a:gd name="T2" fmla="*/ 2 w 27"/>
                  <a:gd name="T3" fmla="*/ 18 h 25"/>
                  <a:gd name="T4" fmla="*/ 1 w 27"/>
                  <a:gd name="T5" fmla="*/ 9 h 25"/>
                  <a:gd name="T6" fmla="*/ 8 w 27"/>
                  <a:gd name="T7" fmla="*/ 2 h 25"/>
                  <a:gd name="T8" fmla="*/ 14 w 27"/>
                  <a:gd name="T9" fmla="*/ 0 h 25"/>
                  <a:gd name="T10" fmla="*/ 25 w 27"/>
                  <a:gd name="T11" fmla="*/ 8 h 25"/>
                  <a:gd name="T12" fmla="*/ 18 w 27"/>
                  <a:gd name="T13" fmla="*/ 24 h 25"/>
                  <a:gd name="T14" fmla="*/ 13 w 27"/>
                  <a:gd name="T15" fmla="*/ 25 h 25"/>
                  <a:gd name="T16" fmla="*/ 14 w 27"/>
                  <a:gd name="T17" fmla="*/ 8 h 25"/>
                  <a:gd name="T18" fmla="*/ 11 w 27"/>
                  <a:gd name="T19" fmla="*/ 9 h 25"/>
                  <a:gd name="T20" fmla="*/ 9 w 27"/>
                  <a:gd name="T21" fmla="*/ 11 h 25"/>
                  <a:gd name="T22" fmla="*/ 9 w 27"/>
                  <a:gd name="T23" fmla="*/ 14 h 25"/>
                  <a:gd name="T24" fmla="*/ 13 w 27"/>
                  <a:gd name="T25" fmla="*/ 17 h 25"/>
                  <a:gd name="T26" fmla="*/ 15 w 27"/>
                  <a:gd name="T27" fmla="*/ 16 h 25"/>
                  <a:gd name="T28" fmla="*/ 17 w 27"/>
                  <a:gd name="T29" fmla="*/ 11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3" y="6"/>
                      <a:pt x="5" y="3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8"/>
                    </a:cubicBezTo>
                    <a:cubicBezTo>
                      <a:pt x="27" y="14"/>
                      <a:pt x="24" y="21"/>
                      <a:pt x="18" y="24"/>
                    </a:cubicBezTo>
                    <a:cubicBezTo>
                      <a:pt x="17" y="24"/>
                      <a:pt x="15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1" y="17"/>
                      <a:pt x="13" y="17"/>
                    </a:cubicBezTo>
                    <a:cubicBezTo>
                      <a:pt x="14" y="17"/>
                      <a:pt x="14" y="17"/>
                      <a:pt x="15" y="16"/>
                    </a:cubicBezTo>
                    <a:cubicBezTo>
                      <a:pt x="17" y="15"/>
                      <a:pt x="18" y="13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7" name="Freeform 557"/>
              <p:cNvSpPr>
                <a:spLocks noEditPoints="1"/>
              </p:cNvSpPr>
              <p:nvPr/>
            </p:nvSpPr>
            <p:spPr bwMode="auto">
              <a:xfrm>
                <a:off x="-4699000" y="2325688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13 w 40"/>
                  <a:gd name="T3" fmla="*/ 36 h 37"/>
                  <a:gd name="T4" fmla="*/ 2 w 40"/>
                  <a:gd name="T5" fmla="*/ 27 h 37"/>
                  <a:gd name="T6" fmla="*/ 2 w 40"/>
                  <a:gd name="T7" fmla="*/ 12 h 37"/>
                  <a:gd name="T8" fmla="*/ 6 w 40"/>
                  <a:gd name="T9" fmla="*/ 6 h 37"/>
                  <a:gd name="T10" fmla="*/ 13 w 40"/>
                  <a:gd name="T11" fmla="*/ 2 h 37"/>
                  <a:gd name="T12" fmla="*/ 28 w 40"/>
                  <a:gd name="T13" fmla="*/ 1 h 37"/>
                  <a:gd name="T14" fmla="*/ 39 w 40"/>
                  <a:gd name="T15" fmla="*/ 12 h 37"/>
                  <a:gd name="T16" fmla="*/ 38 w 40"/>
                  <a:gd name="T17" fmla="*/ 26 h 37"/>
                  <a:gd name="T18" fmla="*/ 27 w 40"/>
                  <a:gd name="T19" fmla="*/ 36 h 37"/>
                  <a:gd name="T20" fmla="*/ 19 w 40"/>
                  <a:gd name="T21" fmla="*/ 37 h 37"/>
                  <a:gd name="T22" fmla="*/ 21 w 40"/>
                  <a:gd name="T23" fmla="*/ 8 h 37"/>
                  <a:gd name="T24" fmla="*/ 16 w 40"/>
                  <a:gd name="T25" fmla="*/ 9 h 37"/>
                  <a:gd name="T26" fmla="*/ 12 w 40"/>
                  <a:gd name="T27" fmla="*/ 12 h 37"/>
                  <a:gd name="T28" fmla="*/ 9 w 40"/>
                  <a:gd name="T29" fmla="*/ 15 h 37"/>
                  <a:gd name="T30" fmla="*/ 9 w 40"/>
                  <a:gd name="T31" fmla="*/ 23 h 37"/>
                  <a:gd name="T32" fmla="*/ 15 w 40"/>
                  <a:gd name="T33" fmla="*/ 28 h 37"/>
                  <a:gd name="T34" fmla="*/ 19 w 40"/>
                  <a:gd name="T35" fmla="*/ 29 h 37"/>
                  <a:gd name="T36" fmla="*/ 19 w 40"/>
                  <a:gd name="T37" fmla="*/ 29 h 37"/>
                  <a:gd name="T38" fmla="*/ 24 w 40"/>
                  <a:gd name="T39" fmla="*/ 28 h 37"/>
                  <a:gd name="T40" fmla="*/ 30 w 40"/>
                  <a:gd name="T41" fmla="*/ 22 h 37"/>
                  <a:gd name="T42" fmla="*/ 31 w 40"/>
                  <a:gd name="T43" fmla="*/ 14 h 37"/>
                  <a:gd name="T44" fmla="*/ 26 w 40"/>
                  <a:gd name="T45" fmla="*/ 9 h 37"/>
                  <a:gd name="T46" fmla="*/ 21 w 40"/>
                  <a:gd name="T4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7" y="37"/>
                      <a:pt x="15" y="37"/>
                      <a:pt x="13" y="36"/>
                    </a:cubicBezTo>
                    <a:cubicBezTo>
                      <a:pt x="8" y="34"/>
                      <a:pt x="4" y="31"/>
                      <a:pt x="2" y="27"/>
                    </a:cubicBezTo>
                    <a:cubicBezTo>
                      <a:pt x="0" y="22"/>
                      <a:pt x="0" y="17"/>
                      <a:pt x="2" y="12"/>
                    </a:cubicBezTo>
                    <a:cubicBezTo>
                      <a:pt x="3" y="10"/>
                      <a:pt x="5" y="8"/>
                      <a:pt x="6" y="6"/>
                    </a:cubicBezTo>
                    <a:cubicBezTo>
                      <a:pt x="8" y="4"/>
                      <a:pt x="11" y="3"/>
                      <a:pt x="13" y="2"/>
                    </a:cubicBezTo>
                    <a:cubicBezTo>
                      <a:pt x="18" y="0"/>
                      <a:pt x="24" y="0"/>
                      <a:pt x="28" y="1"/>
                    </a:cubicBezTo>
                    <a:cubicBezTo>
                      <a:pt x="33" y="3"/>
                      <a:pt x="37" y="7"/>
                      <a:pt x="39" y="12"/>
                    </a:cubicBezTo>
                    <a:cubicBezTo>
                      <a:pt x="40" y="16"/>
                      <a:pt x="40" y="21"/>
                      <a:pt x="38" y="26"/>
                    </a:cubicBezTo>
                    <a:cubicBezTo>
                      <a:pt x="35" y="30"/>
                      <a:pt x="32" y="34"/>
                      <a:pt x="27" y="36"/>
                    </a:cubicBezTo>
                    <a:cubicBezTo>
                      <a:pt x="25" y="37"/>
                      <a:pt x="22" y="37"/>
                      <a:pt x="19" y="37"/>
                    </a:cubicBezTo>
                    <a:close/>
                    <a:moveTo>
                      <a:pt x="21" y="8"/>
                    </a:moveTo>
                    <a:cubicBezTo>
                      <a:pt x="20" y="8"/>
                      <a:pt x="18" y="9"/>
                      <a:pt x="16" y="9"/>
                    </a:cubicBezTo>
                    <a:cubicBezTo>
                      <a:pt x="15" y="10"/>
                      <a:pt x="13" y="11"/>
                      <a:pt x="12" y="12"/>
                    </a:cubicBezTo>
                    <a:cubicBezTo>
                      <a:pt x="11" y="13"/>
                      <a:pt x="10" y="14"/>
                      <a:pt x="9" y="15"/>
                    </a:cubicBezTo>
                    <a:cubicBezTo>
                      <a:pt x="8" y="18"/>
                      <a:pt x="8" y="21"/>
                      <a:pt x="9" y="23"/>
                    </a:cubicBezTo>
                    <a:cubicBezTo>
                      <a:pt x="10" y="26"/>
                      <a:pt x="12" y="27"/>
                      <a:pt x="15" y="28"/>
                    </a:cubicBezTo>
                    <a:cubicBezTo>
                      <a:pt x="16" y="29"/>
                      <a:pt x="18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21" y="29"/>
                      <a:pt x="23" y="29"/>
                      <a:pt x="24" y="28"/>
                    </a:cubicBezTo>
                    <a:cubicBezTo>
                      <a:pt x="27" y="27"/>
                      <a:pt x="29" y="25"/>
                      <a:pt x="30" y="22"/>
                    </a:cubicBezTo>
                    <a:cubicBezTo>
                      <a:pt x="31" y="20"/>
                      <a:pt x="32" y="18"/>
                      <a:pt x="31" y="14"/>
                    </a:cubicBezTo>
                    <a:cubicBezTo>
                      <a:pt x="30" y="12"/>
                      <a:pt x="28" y="10"/>
                      <a:pt x="26" y="9"/>
                    </a:cubicBezTo>
                    <a:cubicBezTo>
                      <a:pt x="24" y="8"/>
                      <a:pt x="23" y="8"/>
                      <a:pt x="2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8" name="Freeform 558"/>
              <p:cNvSpPr>
                <a:spLocks noEditPoints="1"/>
              </p:cNvSpPr>
              <p:nvPr/>
            </p:nvSpPr>
            <p:spPr bwMode="auto">
              <a:xfrm>
                <a:off x="-4664075" y="2384425"/>
                <a:ext cx="57150" cy="52388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1 w 27"/>
                  <a:gd name="T5" fmla="*/ 17 h 24"/>
                  <a:gd name="T6" fmla="*/ 1 w 27"/>
                  <a:gd name="T7" fmla="*/ 7 h 24"/>
                  <a:gd name="T8" fmla="*/ 8 w 27"/>
                  <a:gd name="T9" fmla="*/ 1 h 24"/>
                  <a:gd name="T10" fmla="*/ 13 w 27"/>
                  <a:gd name="T11" fmla="*/ 0 h 24"/>
                  <a:gd name="T12" fmla="*/ 24 w 27"/>
                  <a:gd name="T13" fmla="*/ 7 h 24"/>
                  <a:gd name="T14" fmla="*/ 17 w 27"/>
                  <a:gd name="T15" fmla="*/ 23 h 24"/>
                  <a:gd name="T16" fmla="*/ 13 w 27"/>
                  <a:gd name="T17" fmla="*/ 24 h 24"/>
                  <a:gd name="T18" fmla="*/ 13 w 27"/>
                  <a:gd name="T19" fmla="*/ 8 h 24"/>
                  <a:gd name="T20" fmla="*/ 11 w 27"/>
                  <a:gd name="T21" fmla="*/ 8 h 24"/>
                  <a:gd name="T22" fmla="*/ 9 w 27"/>
                  <a:gd name="T23" fmla="*/ 11 h 24"/>
                  <a:gd name="T24" fmla="*/ 9 w 27"/>
                  <a:gd name="T25" fmla="*/ 14 h 24"/>
                  <a:gd name="T26" fmla="*/ 11 w 27"/>
                  <a:gd name="T27" fmla="*/ 16 h 24"/>
                  <a:gd name="T28" fmla="*/ 14 w 27"/>
                  <a:gd name="T29" fmla="*/ 16 h 24"/>
                  <a:gd name="T30" fmla="*/ 17 w 27"/>
                  <a:gd name="T31" fmla="*/ 10 h 24"/>
                  <a:gd name="T32" fmla="*/ 13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7" y="14"/>
                      <a:pt x="23" y="21"/>
                      <a:pt x="17" y="23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9" y="11"/>
                    </a:cubicBezTo>
                    <a:cubicBezTo>
                      <a:pt x="8" y="11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6" y="15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9" name="Freeform 559"/>
              <p:cNvSpPr>
                <a:spLocks noEditPoints="1"/>
              </p:cNvSpPr>
              <p:nvPr/>
            </p:nvSpPr>
            <p:spPr bwMode="auto">
              <a:xfrm>
                <a:off x="-4629150" y="237172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7 w 26"/>
                  <a:gd name="T3" fmla="*/ 23 h 24"/>
                  <a:gd name="T4" fmla="*/ 1 w 26"/>
                  <a:gd name="T5" fmla="*/ 16 h 24"/>
                  <a:gd name="T6" fmla="*/ 1 w 26"/>
                  <a:gd name="T7" fmla="*/ 7 h 24"/>
                  <a:gd name="T8" fmla="*/ 8 w 26"/>
                  <a:gd name="T9" fmla="*/ 1 h 24"/>
                  <a:gd name="T10" fmla="*/ 13 w 26"/>
                  <a:gd name="T11" fmla="*/ 0 h 24"/>
                  <a:gd name="T12" fmla="*/ 24 w 26"/>
                  <a:gd name="T13" fmla="*/ 8 h 24"/>
                  <a:gd name="T14" fmla="*/ 16 w 26"/>
                  <a:gd name="T15" fmla="*/ 23 h 24"/>
                  <a:gd name="T16" fmla="*/ 12 w 26"/>
                  <a:gd name="T17" fmla="*/ 24 h 24"/>
                  <a:gd name="T18" fmla="*/ 13 w 26"/>
                  <a:gd name="T19" fmla="*/ 8 h 24"/>
                  <a:gd name="T20" fmla="*/ 11 w 26"/>
                  <a:gd name="T21" fmla="*/ 8 h 24"/>
                  <a:gd name="T22" fmla="*/ 8 w 26"/>
                  <a:gd name="T23" fmla="*/ 10 h 24"/>
                  <a:gd name="T24" fmla="*/ 8 w 26"/>
                  <a:gd name="T25" fmla="*/ 13 h 24"/>
                  <a:gd name="T26" fmla="*/ 10 w 26"/>
                  <a:gd name="T27" fmla="*/ 16 h 24"/>
                  <a:gd name="T28" fmla="*/ 14 w 26"/>
                  <a:gd name="T29" fmla="*/ 16 h 24"/>
                  <a:gd name="T30" fmla="*/ 17 w 26"/>
                  <a:gd name="T31" fmla="*/ 11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4"/>
                      <a:pt x="23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3" y="16"/>
                      <a:pt x="14" y="16"/>
                    </a:cubicBezTo>
                    <a:cubicBezTo>
                      <a:pt x="16" y="15"/>
                      <a:pt x="17" y="13"/>
                      <a:pt x="17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0" name="Freeform 560"/>
              <p:cNvSpPr>
                <a:spLocks noEditPoints="1"/>
              </p:cNvSpPr>
              <p:nvPr/>
            </p:nvSpPr>
            <p:spPr bwMode="auto">
              <a:xfrm>
                <a:off x="-4498975" y="244475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4 h 24"/>
                  <a:gd name="T4" fmla="*/ 3 w 25"/>
                  <a:gd name="T5" fmla="*/ 4 h 24"/>
                  <a:gd name="T6" fmla="*/ 10 w 25"/>
                  <a:gd name="T7" fmla="*/ 0 h 24"/>
                  <a:gd name="T8" fmla="*/ 12 w 25"/>
                  <a:gd name="T9" fmla="*/ 0 h 24"/>
                  <a:gd name="T10" fmla="*/ 23 w 25"/>
                  <a:gd name="T11" fmla="*/ 10 h 24"/>
                  <a:gd name="T12" fmla="*/ 15 w 25"/>
                  <a:gd name="T13" fmla="*/ 24 h 24"/>
                  <a:gd name="T14" fmla="*/ 13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10 w 25"/>
                  <a:gd name="T21" fmla="*/ 9 h 24"/>
                  <a:gd name="T22" fmla="*/ 9 w 25"/>
                  <a:gd name="T23" fmla="*/ 12 h 24"/>
                  <a:gd name="T24" fmla="*/ 13 w 25"/>
                  <a:gd name="T25" fmla="*/ 16 h 24"/>
                  <a:gd name="T26" fmla="*/ 15 w 25"/>
                  <a:gd name="T27" fmla="*/ 11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7" y="24"/>
                      <a:pt x="2" y="20"/>
                      <a:pt x="1" y="14"/>
                    </a:cubicBezTo>
                    <a:cubicBezTo>
                      <a:pt x="0" y="11"/>
                      <a:pt x="1" y="7"/>
                      <a:pt x="3" y="4"/>
                    </a:cubicBezTo>
                    <a:cubicBezTo>
                      <a:pt x="5" y="2"/>
                      <a:pt x="7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3" y="10"/>
                    </a:cubicBezTo>
                    <a:cubicBezTo>
                      <a:pt x="25" y="16"/>
                      <a:pt x="21" y="23"/>
                      <a:pt x="15" y="24"/>
                    </a:cubicBezTo>
                    <a:cubicBezTo>
                      <a:pt x="14" y="24"/>
                      <a:pt x="13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10" y="15"/>
                      <a:pt x="11" y="16"/>
                      <a:pt x="13" y="16"/>
                    </a:cubicBezTo>
                    <a:cubicBezTo>
                      <a:pt x="15" y="16"/>
                      <a:pt x="16" y="13"/>
                      <a:pt x="15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1" name="Freeform 561"/>
              <p:cNvSpPr>
                <a:spLocks noEditPoints="1"/>
              </p:cNvSpPr>
              <p:nvPr/>
            </p:nvSpPr>
            <p:spPr bwMode="auto">
              <a:xfrm>
                <a:off x="-4465638" y="2438400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9 w 24"/>
                  <a:gd name="T3" fmla="*/ 24 h 25"/>
                  <a:gd name="T4" fmla="*/ 5 w 24"/>
                  <a:gd name="T5" fmla="*/ 22 h 25"/>
                  <a:gd name="T6" fmla="*/ 0 w 24"/>
                  <a:gd name="T7" fmla="*/ 14 h 25"/>
                  <a:gd name="T8" fmla="*/ 2 w 24"/>
                  <a:gd name="T9" fmla="*/ 5 h 25"/>
                  <a:gd name="T10" fmla="*/ 5 w 24"/>
                  <a:gd name="T11" fmla="*/ 2 h 25"/>
                  <a:gd name="T12" fmla="*/ 6 w 24"/>
                  <a:gd name="T13" fmla="*/ 2 h 25"/>
                  <a:gd name="T14" fmla="*/ 10 w 24"/>
                  <a:gd name="T15" fmla="*/ 0 h 25"/>
                  <a:gd name="T16" fmla="*/ 23 w 24"/>
                  <a:gd name="T17" fmla="*/ 11 h 25"/>
                  <a:gd name="T18" fmla="*/ 13 w 24"/>
                  <a:gd name="T19" fmla="*/ 24 h 25"/>
                  <a:gd name="T20" fmla="*/ 12 w 24"/>
                  <a:gd name="T21" fmla="*/ 25 h 25"/>
                  <a:gd name="T22" fmla="*/ 10 w 24"/>
                  <a:gd name="T23" fmla="*/ 9 h 25"/>
                  <a:gd name="T24" fmla="*/ 9 w 24"/>
                  <a:gd name="T25" fmla="*/ 10 h 25"/>
                  <a:gd name="T26" fmla="*/ 8 w 24"/>
                  <a:gd name="T27" fmla="*/ 13 h 25"/>
                  <a:gd name="T28" fmla="*/ 10 w 24"/>
                  <a:gd name="T29" fmla="*/ 16 h 25"/>
                  <a:gd name="T30" fmla="*/ 11 w 24"/>
                  <a:gd name="T31" fmla="*/ 16 h 25"/>
                  <a:gd name="T32" fmla="*/ 11 w 24"/>
                  <a:gd name="T33" fmla="*/ 16 h 25"/>
                  <a:gd name="T34" fmla="*/ 12 w 24"/>
                  <a:gd name="T35" fmla="*/ 16 h 25"/>
                  <a:gd name="T36" fmla="*/ 15 w 24"/>
                  <a:gd name="T37" fmla="*/ 12 h 25"/>
                  <a:gd name="T38" fmla="*/ 11 w 24"/>
                  <a:gd name="T39" fmla="*/ 8 h 25"/>
                  <a:gd name="T40" fmla="*/ 10 w 24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0" y="24"/>
                      <a:pt x="9" y="24"/>
                    </a:cubicBezTo>
                    <a:cubicBezTo>
                      <a:pt x="7" y="24"/>
                      <a:pt x="6" y="23"/>
                      <a:pt x="5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3" y="4"/>
                      <a:pt x="4" y="3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8" y="1"/>
                      <a:pt x="10" y="0"/>
                    </a:cubicBezTo>
                    <a:cubicBezTo>
                      <a:pt x="16" y="0"/>
                      <a:pt x="22" y="4"/>
                      <a:pt x="23" y="11"/>
                    </a:cubicBezTo>
                    <a:cubicBezTo>
                      <a:pt x="24" y="18"/>
                      <a:pt x="19" y="24"/>
                      <a:pt x="13" y="24"/>
                    </a:cubicBezTo>
                    <a:cubicBezTo>
                      <a:pt x="13" y="25"/>
                      <a:pt x="12" y="25"/>
                      <a:pt x="12" y="25"/>
                    </a:cubicBezTo>
                    <a:close/>
                    <a:moveTo>
                      <a:pt x="10" y="9"/>
                    </a:move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1" y="8"/>
                    </a:cubicBezTo>
                    <a:cubicBezTo>
                      <a:pt x="11" y="8"/>
                      <a:pt x="10" y="9"/>
                      <a:pt x="1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2" name="Freeform 562"/>
              <p:cNvSpPr>
                <a:spLocks noEditPoints="1"/>
              </p:cNvSpPr>
              <p:nvPr/>
            </p:nvSpPr>
            <p:spPr bwMode="auto">
              <a:xfrm>
                <a:off x="-4433888" y="2436813"/>
                <a:ext cx="49213" cy="50800"/>
              </a:xfrm>
              <a:custGeom>
                <a:avLst/>
                <a:gdLst>
                  <a:gd name="T0" fmla="*/ 11 w 23"/>
                  <a:gd name="T1" fmla="*/ 24 h 24"/>
                  <a:gd name="T2" fmla="*/ 8 w 23"/>
                  <a:gd name="T3" fmla="*/ 23 h 24"/>
                  <a:gd name="T4" fmla="*/ 4 w 23"/>
                  <a:gd name="T5" fmla="*/ 21 h 24"/>
                  <a:gd name="T6" fmla="*/ 0 w 23"/>
                  <a:gd name="T7" fmla="*/ 13 h 24"/>
                  <a:gd name="T8" fmla="*/ 2 w 23"/>
                  <a:gd name="T9" fmla="*/ 4 h 24"/>
                  <a:gd name="T10" fmla="*/ 5 w 23"/>
                  <a:gd name="T11" fmla="*/ 1 h 24"/>
                  <a:gd name="T12" fmla="*/ 10 w 23"/>
                  <a:gd name="T13" fmla="*/ 0 h 24"/>
                  <a:gd name="T14" fmla="*/ 11 w 23"/>
                  <a:gd name="T15" fmla="*/ 0 h 24"/>
                  <a:gd name="T16" fmla="*/ 22 w 23"/>
                  <a:gd name="T17" fmla="*/ 11 h 24"/>
                  <a:gd name="T18" fmla="*/ 12 w 23"/>
                  <a:gd name="T19" fmla="*/ 24 h 24"/>
                  <a:gd name="T20" fmla="*/ 11 w 23"/>
                  <a:gd name="T21" fmla="*/ 24 h 24"/>
                  <a:gd name="T22" fmla="*/ 11 w 23"/>
                  <a:gd name="T23" fmla="*/ 8 h 24"/>
                  <a:gd name="T24" fmla="*/ 11 w 23"/>
                  <a:gd name="T25" fmla="*/ 8 h 24"/>
                  <a:gd name="T26" fmla="*/ 10 w 23"/>
                  <a:gd name="T27" fmla="*/ 8 h 24"/>
                  <a:gd name="T28" fmla="*/ 9 w 23"/>
                  <a:gd name="T29" fmla="*/ 9 h 24"/>
                  <a:gd name="T30" fmla="*/ 8 w 23"/>
                  <a:gd name="T31" fmla="*/ 12 h 24"/>
                  <a:gd name="T32" fmla="*/ 9 w 23"/>
                  <a:gd name="T33" fmla="*/ 15 h 24"/>
                  <a:gd name="T34" fmla="*/ 10 w 23"/>
                  <a:gd name="T35" fmla="*/ 16 h 24"/>
                  <a:gd name="T36" fmla="*/ 11 w 23"/>
                  <a:gd name="T37" fmla="*/ 16 h 24"/>
                  <a:gd name="T38" fmla="*/ 12 w 23"/>
                  <a:gd name="T39" fmla="*/ 16 h 24"/>
                  <a:gd name="T40" fmla="*/ 14 w 23"/>
                  <a:gd name="T41" fmla="*/ 11 h 24"/>
                  <a:gd name="T42" fmla="*/ 11 w 23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0" y="24"/>
                      <a:pt x="9" y="24"/>
                      <a:pt x="8" y="23"/>
                    </a:cubicBezTo>
                    <a:cubicBezTo>
                      <a:pt x="6" y="23"/>
                      <a:pt x="5" y="22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10"/>
                      <a:pt x="0" y="7"/>
                      <a:pt x="2" y="4"/>
                    </a:cubicBezTo>
                    <a:cubicBezTo>
                      <a:pt x="3" y="3"/>
                      <a:pt x="4" y="2"/>
                      <a:pt x="5" y="1"/>
                    </a:cubicBezTo>
                    <a:cubicBezTo>
                      <a:pt x="7" y="0"/>
                      <a:pt x="8" y="0"/>
                      <a:pt x="10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7" y="0"/>
                      <a:pt x="22" y="4"/>
                      <a:pt x="22" y="11"/>
                    </a:cubicBezTo>
                    <a:cubicBezTo>
                      <a:pt x="23" y="18"/>
                      <a:pt x="18" y="23"/>
                      <a:pt x="12" y="24"/>
                    </a:cubicBezTo>
                    <a:lnTo>
                      <a:pt x="11" y="24"/>
                    </a:ln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4"/>
                      <a:pt x="14" y="11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3" name="Freeform 563"/>
              <p:cNvSpPr>
                <a:spLocks noEditPoints="1"/>
              </p:cNvSpPr>
              <p:nvPr/>
            </p:nvSpPr>
            <p:spPr bwMode="auto">
              <a:xfrm>
                <a:off x="-4403725" y="24320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0 w 23"/>
                  <a:gd name="T3" fmla="*/ 13 h 25"/>
                  <a:gd name="T4" fmla="*/ 11 w 23"/>
                  <a:gd name="T5" fmla="*/ 0 h 25"/>
                  <a:gd name="T6" fmla="*/ 11 w 23"/>
                  <a:gd name="T7" fmla="*/ 0 h 25"/>
                  <a:gd name="T8" fmla="*/ 23 w 23"/>
                  <a:gd name="T9" fmla="*/ 12 h 25"/>
                  <a:gd name="T10" fmla="*/ 20 w 23"/>
                  <a:gd name="T11" fmla="*/ 21 h 25"/>
                  <a:gd name="T12" fmla="*/ 12 w 23"/>
                  <a:gd name="T13" fmla="*/ 25 h 25"/>
                  <a:gd name="T14" fmla="*/ 11 w 23"/>
                  <a:gd name="T15" fmla="*/ 8 h 25"/>
                  <a:gd name="T16" fmla="*/ 8 w 23"/>
                  <a:gd name="T17" fmla="*/ 13 h 25"/>
                  <a:gd name="T18" fmla="*/ 12 w 23"/>
                  <a:gd name="T19" fmla="*/ 17 h 25"/>
                  <a:gd name="T20" fmla="*/ 12 w 23"/>
                  <a:gd name="T21" fmla="*/ 17 h 25"/>
                  <a:gd name="T22" fmla="*/ 14 w 23"/>
                  <a:gd name="T23" fmla="*/ 16 h 25"/>
                  <a:gd name="T24" fmla="*/ 15 w 23"/>
                  <a:gd name="T25" fmla="*/ 12 h 25"/>
                  <a:gd name="T26" fmla="*/ 11 w 23"/>
                  <a:gd name="T2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6" y="25"/>
                      <a:pt x="1" y="20"/>
                      <a:pt x="0" y="13"/>
                    </a:cubicBezTo>
                    <a:cubicBezTo>
                      <a:pt x="0" y="7"/>
                      <a:pt x="5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8" y="0"/>
                      <a:pt x="23" y="6"/>
                      <a:pt x="23" y="12"/>
                    </a:cubicBezTo>
                    <a:cubicBezTo>
                      <a:pt x="23" y="15"/>
                      <a:pt x="22" y="18"/>
                      <a:pt x="20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1" y="8"/>
                    </a:moveTo>
                    <a:cubicBezTo>
                      <a:pt x="10" y="9"/>
                      <a:pt x="8" y="11"/>
                      <a:pt x="8" y="13"/>
                    </a:cubicBezTo>
                    <a:cubicBezTo>
                      <a:pt x="9" y="15"/>
                      <a:pt x="10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7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4" name="Freeform 564"/>
              <p:cNvSpPr>
                <a:spLocks noEditPoints="1"/>
              </p:cNvSpPr>
              <p:nvPr/>
            </p:nvSpPr>
            <p:spPr bwMode="auto">
              <a:xfrm>
                <a:off x="-4371975" y="2432050"/>
                <a:ext cx="49213" cy="52388"/>
              </a:xfrm>
              <a:custGeom>
                <a:avLst/>
                <a:gdLst>
                  <a:gd name="T0" fmla="*/ 11 w 23"/>
                  <a:gd name="T1" fmla="*/ 24 h 24"/>
                  <a:gd name="T2" fmla="*/ 0 w 23"/>
                  <a:gd name="T3" fmla="*/ 12 h 24"/>
                  <a:gd name="T4" fmla="*/ 3 w 23"/>
                  <a:gd name="T5" fmla="*/ 4 h 24"/>
                  <a:gd name="T6" fmla="*/ 11 w 23"/>
                  <a:gd name="T7" fmla="*/ 0 h 24"/>
                  <a:gd name="T8" fmla="*/ 12 w 23"/>
                  <a:gd name="T9" fmla="*/ 0 h 24"/>
                  <a:gd name="T10" fmla="*/ 20 w 23"/>
                  <a:gd name="T11" fmla="*/ 4 h 24"/>
                  <a:gd name="T12" fmla="*/ 23 w 23"/>
                  <a:gd name="T13" fmla="*/ 12 h 24"/>
                  <a:gd name="T14" fmla="*/ 19 w 23"/>
                  <a:gd name="T15" fmla="*/ 21 h 24"/>
                  <a:gd name="T16" fmla="*/ 12 w 23"/>
                  <a:gd name="T17" fmla="*/ 24 h 24"/>
                  <a:gd name="T18" fmla="*/ 11 w 23"/>
                  <a:gd name="T19" fmla="*/ 24 h 24"/>
                  <a:gd name="T20" fmla="*/ 12 w 23"/>
                  <a:gd name="T21" fmla="*/ 8 h 24"/>
                  <a:gd name="T22" fmla="*/ 11 w 23"/>
                  <a:gd name="T23" fmla="*/ 8 h 24"/>
                  <a:gd name="T24" fmla="*/ 9 w 23"/>
                  <a:gd name="T25" fmla="*/ 9 h 24"/>
                  <a:gd name="T26" fmla="*/ 8 w 23"/>
                  <a:gd name="T27" fmla="*/ 12 h 24"/>
                  <a:gd name="T28" fmla="*/ 11 w 23"/>
                  <a:gd name="T29" fmla="*/ 16 h 24"/>
                  <a:gd name="T30" fmla="*/ 11 w 23"/>
                  <a:gd name="T31" fmla="*/ 16 h 24"/>
                  <a:gd name="T32" fmla="*/ 13 w 23"/>
                  <a:gd name="T33" fmla="*/ 15 h 24"/>
                  <a:gd name="T34" fmla="*/ 15 w 23"/>
                  <a:gd name="T35" fmla="*/ 12 h 24"/>
                  <a:gd name="T36" fmla="*/ 14 w 23"/>
                  <a:gd name="T37" fmla="*/ 9 h 24"/>
                  <a:gd name="T38" fmla="*/ 12 w 23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5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22" y="6"/>
                      <a:pt x="23" y="9"/>
                      <a:pt x="23" y="12"/>
                    </a:cubicBezTo>
                    <a:cubicBezTo>
                      <a:pt x="23" y="15"/>
                      <a:pt x="21" y="18"/>
                      <a:pt x="19" y="21"/>
                    </a:cubicBezTo>
                    <a:cubicBezTo>
                      <a:pt x="17" y="23"/>
                      <a:pt x="15" y="24"/>
                      <a:pt x="12" y="24"/>
                    </a:cubicBezTo>
                    <a:lnTo>
                      <a:pt x="11" y="24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3" y="16"/>
                      <a:pt x="13" y="15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5" y="11"/>
                      <a:pt x="14" y="10"/>
                      <a:pt x="14" y="9"/>
                    </a:cubicBezTo>
                    <a:cubicBezTo>
                      <a:pt x="13" y="9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5" name="Freeform 565"/>
              <p:cNvSpPr>
                <a:spLocks noEditPoints="1"/>
              </p:cNvSpPr>
              <p:nvPr/>
            </p:nvSpPr>
            <p:spPr bwMode="auto">
              <a:xfrm>
                <a:off x="-4341813" y="24320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12 w 23"/>
                  <a:gd name="T3" fmla="*/ 25 h 25"/>
                  <a:gd name="T4" fmla="*/ 1 w 23"/>
                  <a:gd name="T5" fmla="*/ 12 h 25"/>
                  <a:gd name="T6" fmla="*/ 12 w 23"/>
                  <a:gd name="T7" fmla="*/ 0 h 25"/>
                  <a:gd name="T8" fmla="*/ 12 w 23"/>
                  <a:gd name="T9" fmla="*/ 0 h 25"/>
                  <a:gd name="T10" fmla="*/ 20 w 23"/>
                  <a:gd name="T11" fmla="*/ 4 h 25"/>
                  <a:gd name="T12" fmla="*/ 23 w 23"/>
                  <a:gd name="T13" fmla="*/ 13 h 25"/>
                  <a:gd name="T14" fmla="*/ 12 w 23"/>
                  <a:gd name="T15" fmla="*/ 25 h 25"/>
                  <a:gd name="T16" fmla="*/ 12 w 23"/>
                  <a:gd name="T17" fmla="*/ 4 h 25"/>
                  <a:gd name="T18" fmla="*/ 12 w 23"/>
                  <a:gd name="T19" fmla="*/ 8 h 25"/>
                  <a:gd name="T20" fmla="*/ 9 w 23"/>
                  <a:gd name="T21" fmla="*/ 12 h 25"/>
                  <a:gd name="T22" fmla="*/ 12 w 23"/>
                  <a:gd name="T23" fmla="*/ 16 h 25"/>
                  <a:gd name="T24" fmla="*/ 15 w 23"/>
                  <a:gd name="T25" fmla="*/ 13 h 25"/>
                  <a:gd name="T26" fmla="*/ 14 w 23"/>
                  <a:gd name="T27" fmla="*/ 9 h 25"/>
                  <a:gd name="T28" fmla="*/ 12 w 23"/>
                  <a:gd name="T29" fmla="*/ 8 h 25"/>
                  <a:gd name="T30" fmla="*/ 12 w 23"/>
                  <a:gd name="T31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5" y="24"/>
                      <a:pt x="0" y="19"/>
                      <a:pt x="1" y="12"/>
                    </a:cubicBezTo>
                    <a:cubicBezTo>
                      <a:pt x="1" y="6"/>
                      <a:pt x="6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2"/>
                      <a:pt x="20" y="4"/>
                    </a:cubicBezTo>
                    <a:cubicBezTo>
                      <a:pt x="22" y="6"/>
                      <a:pt x="23" y="10"/>
                      <a:pt x="23" y="13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4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5"/>
                      <a:pt x="10" y="16"/>
                      <a:pt x="12" y="16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lnTo>
                      <a:pt x="12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6" name="Freeform 566"/>
              <p:cNvSpPr>
                <a:spLocks noEditPoints="1"/>
              </p:cNvSpPr>
              <p:nvPr/>
            </p:nvSpPr>
            <p:spPr bwMode="auto">
              <a:xfrm>
                <a:off x="-4494213" y="2408238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4 h 24"/>
                  <a:gd name="T4" fmla="*/ 2 w 24"/>
                  <a:gd name="T5" fmla="*/ 5 h 24"/>
                  <a:gd name="T6" fmla="*/ 10 w 24"/>
                  <a:gd name="T7" fmla="*/ 0 h 24"/>
                  <a:gd name="T8" fmla="*/ 12 w 24"/>
                  <a:gd name="T9" fmla="*/ 0 h 24"/>
                  <a:gd name="T10" fmla="*/ 23 w 24"/>
                  <a:gd name="T11" fmla="*/ 10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1 w 24"/>
                  <a:gd name="T19" fmla="*/ 8 h 24"/>
                  <a:gd name="T20" fmla="*/ 9 w 24"/>
                  <a:gd name="T21" fmla="*/ 10 h 24"/>
                  <a:gd name="T22" fmla="*/ 8 w 24"/>
                  <a:gd name="T23" fmla="*/ 13 h 24"/>
                  <a:gd name="T24" fmla="*/ 13 w 24"/>
                  <a:gd name="T25" fmla="*/ 16 h 24"/>
                  <a:gd name="T26" fmla="*/ 15 w 24"/>
                  <a:gd name="T27" fmla="*/ 11 h 24"/>
                  <a:gd name="T28" fmla="*/ 12 w 24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2" y="20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4" y="2"/>
                      <a:pt x="7" y="1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3" y="10"/>
                    </a:cubicBezTo>
                    <a:cubicBezTo>
                      <a:pt x="24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0"/>
                      <a:pt x="8" y="12"/>
                      <a:pt x="8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6" y="14"/>
                      <a:pt x="15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7" name="Freeform 567"/>
              <p:cNvSpPr>
                <a:spLocks noEditPoints="1"/>
              </p:cNvSpPr>
              <p:nvPr/>
            </p:nvSpPr>
            <p:spPr bwMode="auto">
              <a:xfrm>
                <a:off x="-4462463" y="2405063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3 h 24"/>
                  <a:gd name="T4" fmla="*/ 3 w 24"/>
                  <a:gd name="T5" fmla="*/ 4 h 24"/>
                  <a:gd name="T6" fmla="*/ 11 w 24"/>
                  <a:gd name="T7" fmla="*/ 0 h 24"/>
                  <a:gd name="T8" fmla="*/ 12 w 24"/>
                  <a:gd name="T9" fmla="*/ 0 h 24"/>
                  <a:gd name="T10" fmla="*/ 24 w 24"/>
                  <a:gd name="T11" fmla="*/ 10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13 w 24"/>
                  <a:gd name="T25" fmla="*/ 16 h 24"/>
                  <a:gd name="T26" fmla="*/ 16 w 24"/>
                  <a:gd name="T27" fmla="*/ 11 h 24"/>
                  <a:gd name="T28" fmla="*/ 12 w 24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1" y="19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8" y="0"/>
                      <a:pt x="23" y="4"/>
                      <a:pt x="24" y="10"/>
                    </a:cubicBezTo>
                    <a:cubicBezTo>
                      <a:pt x="24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4" y="16"/>
                      <a:pt x="16" y="13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8" name="Freeform 568"/>
              <p:cNvSpPr>
                <a:spLocks noEditPoints="1"/>
              </p:cNvSpPr>
              <p:nvPr/>
            </p:nvSpPr>
            <p:spPr bwMode="auto">
              <a:xfrm>
                <a:off x="-4429125" y="2400300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5 w 24"/>
                  <a:gd name="T3" fmla="*/ 21 h 24"/>
                  <a:gd name="T4" fmla="*/ 1 w 24"/>
                  <a:gd name="T5" fmla="*/ 13 h 24"/>
                  <a:gd name="T6" fmla="*/ 3 w 24"/>
                  <a:gd name="T7" fmla="*/ 4 h 24"/>
                  <a:gd name="T8" fmla="*/ 11 w 24"/>
                  <a:gd name="T9" fmla="*/ 0 h 24"/>
                  <a:gd name="T10" fmla="*/ 24 w 24"/>
                  <a:gd name="T11" fmla="*/ 11 h 24"/>
                  <a:gd name="T12" fmla="*/ 13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9 w 24"/>
                  <a:gd name="T21" fmla="*/ 9 h 24"/>
                  <a:gd name="T22" fmla="*/ 9 w 24"/>
                  <a:gd name="T23" fmla="*/ 12 h 24"/>
                  <a:gd name="T24" fmla="*/ 10 w 24"/>
                  <a:gd name="T25" fmla="*/ 15 h 24"/>
                  <a:gd name="T26" fmla="*/ 13 w 24"/>
                  <a:gd name="T27" fmla="*/ 16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8" y="0"/>
                      <a:pt x="24" y="5"/>
                      <a:pt x="24" y="11"/>
                    </a:cubicBezTo>
                    <a:cubicBezTo>
                      <a:pt x="24" y="18"/>
                      <a:pt x="20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5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9" name="Freeform 569"/>
              <p:cNvSpPr>
                <a:spLocks noEditPoints="1"/>
              </p:cNvSpPr>
              <p:nvPr/>
            </p:nvSpPr>
            <p:spPr bwMode="auto">
              <a:xfrm>
                <a:off x="-4395788" y="239871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4 w 23"/>
                  <a:gd name="T3" fmla="*/ 21 h 24"/>
                  <a:gd name="T4" fmla="*/ 0 w 23"/>
                  <a:gd name="T5" fmla="*/ 13 h 24"/>
                  <a:gd name="T6" fmla="*/ 3 w 23"/>
                  <a:gd name="T7" fmla="*/ 4 h 24"/>
                  <a:gd name="T8" fmla="*/ 11 w 23"/>
                  <a:gd name="T9" fmla="*/ 0 h 24"/>
                  <a:gd name="T10" fmla="*/ 12 w 23"/>
                  <a:gd name="T11" fmla="*/ 0 h 24"/>
                  <a:gd name="T12" fmla="*/ 23 w 23"/>
                  <a:gd name="T13" fmla="*/ 12 h 24"/>
                  <a:gd name="T14" fmla="*/ 12 w 23"/>
                  <a:gd name="T15" fmla="*/ 24 h 24"/>
                  <a:gd name="T16" fmla="*/ 12 w 23"/>
                  <a:gd name="T17" fmla="*/ 8 h 24"/>
                  <a:gd name="T18" fmla="*/ 9 w 23"/>
                  <a:gd name="T19" fmla="*/ 9 h 24"/>
                  <a:gd name="T20" fmla="*/ 8 w 23"/>
                  <a:gd name="T21" fmla="*/ 12 h 24"/>
                  <a:gd name="T22" fmla="*/ 9 w 23"/>
                  <a:gd name="T23" fmla="*/ 15 h 24"/>
                  <a:gd name="T24" fmla="*/ 12 w 23"/>
                  <a:gd name="T25" fmla="*/ 16 h 24"/>
                  <a:gd name="T26" fmla="*/ 12 w 23"/>
                  <a:gd name="T27" fmla="*/ 16 h 24"/>
                  <a:gd name="T28" fmla="*/ 15 w 23"/>
                  <a:gd name="T29" fmla="*/ 12 h 24"/>
                  <a:gd name="T30" fmla="*/ 12 w 23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9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4"/>
                      <a:pt x="15" y="12"/>
                    </a:cubicBezTo>
                    <a:cubicBezTo>
                      <a:pt x="15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0" name="Freeform 570"/>
              <p:cNvSpPr>
                <a:spLocks noEditPoints="1"/>
              </p:cNvSpPr>
              <p:nvPr/>
            </p:nvSpPr>
            <p:spPr bwMode="auto">
              <a:xfrm>
                <a:off x="-4362450" y="239871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7 w 24"/>
                  <a:gd name="T5" fmla="*/ 23 h 24"/>
                  <a:gd name="T6" fmla="*/ 4 w 24"/>
                  <a:gd name="T7" fmla="*/ 21 h 24"/>
                  <a:gd name="T8" fmla="*/ 0 w 24"/>
                  <a:gd name="T9" fmla="*/ 12 h 24"/>
                  <a:gd name="T10" fmla="*/ 4 w 24"/>
                  <a:gd name="T11" fmla="*/ 3 h 24"/>
                  <a:gd name="T12" fmla="*/ 7 w 24"/>
                  <a:gd name="T13" fmla="*/ 1 h 24"/>
                  <a:gd name="T14" fmla="*/ 12 w 24"/>
                  <a:gd name="T15" fmla="*/ 0 h 24"/>
                  <a:gd name="T16" fmla="*/ 12 w 24"/>
                  <a:gd name="T17" fmla="*/ 0 h 24"/>
                  <a:gd name="T18" fmla="*/ 20 w 24"/>
                  <a:gd name="T19" fmla="*/ 4 h 24"/>
                  <a:gd name="T20" fmla="*/ 24 w 24"/>
                  <a:gd name="T21" fmla="*/ 12 h 24"/>
                  <a:gd name="T22" fmla="*/ 12 w 24"/>
                  <a:gd name="T23" fmla="*/ 24 h 24"/>
                  <a:gd name="T24" fmla="*/ 12 w 24"/>
                  <a:gd name="T25" fmla="*/ 8 h 24"/>
                  <a:gd name="T26" fmla="*/ 11 w 24"/>
                  <a:gd name="T27" fmla="*/ 8 h 24"/>
                  <a:gd name="T28" fmla="*/ 9 w 24"/>
                  <a:gd name="T29" fmla="*/ 9 h 24"/>
                  <a:gd name="T30" fmla="*/ 8 w 24"/>
                  <a:gd name="T31" fmla="*/ 12 h 24"/>
                  <a:gd name="T32" fmla="*/ 10 w 24"/>
                  <a:gd name="T33" fmla="*/ 15 h 24"/>
                  <a:gd name="T34" fmla="*/ 11 w 24"/>
                  <a:gd name="T35" fmla="*/ 16 h 24"/>
                  <a:gd name="T36" fmla="*/ 12 w 24"/>
                  <a:gd name="T37" fmla="*/ 16 h 24"/>
                  <a:gd name="T38" fmla="*/ 12 w 24"/>
                  <a:gd name="T39" fmla="*/ 16 h 24"/>
                  <a:gd name="T40" fmla="*/ 16 w 24"/>
                  <a:gd name="T41" fmla="*/ 12 h 24"/>
                  <a:gd name="T42" fmla="*/ 15 w 24"/>
                  <a:gd name="T43" fmla="*/ 9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0" y="24"/>
                      <a:pt x="9" y="24"/>
                      <a:pt x="7" y="23"/>
                    </a:cubicBezTo>
                    <a:cubicBezTo>
                      <a:pt x="6" y="22"/>
                      <a:pt x="5" y="22"/>
                      <a:pt x="4" y="21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5" y="2"/>
                      <a:pt x="6" y="1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4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3" y="19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ubicBezTo>
                      <a:pt x="10" y="15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1" name="Freeform 571"/>
              <p:cNvSpPr>
                <a:spLocks noEditPoints="1"/>
              </p:cNvSpPr>
              <p:nvPr/>
            </p:nvSpPr>
            <p:spPr bwMode="auto">
              <a:xfrm>
                <a:off x="-4483100" y="237172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4 h 24"/>
                  <a:gd name="T4" fmla="*/ 2 w 25"/>
                  <a:gd name="T5" fmla="*/ 5 h 24"/>
                  <a:gd name="T6" fmla="*/ 10 w 25"/>
                  <a:gd name="T7" fmla="*/ 0 h 24"/>
                  <a:gd name="T8" fmla="*/ 10 w 25"/>
                  <a:gd name="T9" fmla="*/ 0 h 24"/>
                  <a:gd name="T10" fmla="*/ 12 w 25"/>
                  <a:gd name="T11" fmla="*/ 0 h 24"/>
                  <a:gd name="T12" fmla="*/ 24 w 25"/>
                  <a:gd name="T13" fmla="*/ 10 h 24"/>
                  <a:gd name="T14" fmla="*/ 14 w 25"/>
                  <a:gd name="T15" fmla="*/ 24 h 24"/>
                  <a:gd name="T16" fmla="*/ 12 w 25"/>
                  <a:gd name="T17" fmla="*/ 24 h 24"/>
                  <a:gd name="T18" fmla="*/ 11 w 25"/>
                  <a:gd name="T19" fmla="*/ 8 h 24"/>
                  <a:gd name="T20" fmla="*/ 9 w 25"/>
                  <a:gd name="T21" fmla="*/ 9 h 24"/>
                  <a:gd name="T22" fmla="*/ 8 w 25"/>
                  <a:gd name="T23" fmla="*/ 12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1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20"/>
                      <a:pt x="0" y="14"/>
                    </a:cubicBezTo>
                    <a:cubicBezTo>
                      <a:pt x="0" y="11"/>
                      <a:pt x="0" y="7"/>
                      <a:pt x="2" y="5"/>
                    </a:cubicBezTo>
                    <a:cubicBezTo>
                      <a:pt x="4" y="2"/>
                      <a:pt x="7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4" y="10"/>
                    </a:cubicBezTo>
                    <a:cubicBezTo>
                      <a:pt x="25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6" y="11"/>
                    </a:cubicBezTo>
                    <a:cubicBezTo>
                      <a:pt x="16" y="9"/>
                      <a:pt x="14" y="7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2" name="Freeform 572"/>
              <p:cNvSpPr>
                <a:spLocks noEditPoints="1"/>
              </p:cNvSpPr>
              <p:nvPr/>
            </p:nvSpPr>
            <p:spPr bwMode="auto">
              <a:xfrm>
                <a:off x="-4449763" y="2368550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3 h 24"/>
                  <a:gd name="T4" fmla="*/ 2 w 25"/>
                  <a:gd name="T5" fmla="*/ 4 h 24"/>
                  <a:gd name="T6" fmla="*/ 11 w 25"/>
                  <a:gd name="T7" fmla="*/ 0 h 24"/>
                  <a:gd name="T8" fmla="*/ 12 w 25"/>
                  <a:gd name="T9" fmla="*/ 0 h 24"/>
                  <a:gd name="T10" fmla="*/ 24 w 25"/>
                  <a:gd name="T11" fmla="*/ 11 h 24"/>
                  <a:gd name="T12" fmla="*/ 13 w 25"/>
                  <a:gd name="T13" fmla="*/ 24 h 24"/>
                  <a:gd name="T14" fmla="*/ 12 w 25"/>
                  <a:gd name="T15" fmla="*/ 24 h 24"/>
                  <a:gd name="T16" fmla="*/ 12 w 25"/>
                  <a:gd name="T17" fmla="*/ 8 h 24"/>
                  <a:gd name="T18" fmla="*/ 12 w 25"/>
                  <a:gd name="T19" fmla="*/ 8 h 24"/>
                  <a:gd name="T20" fmla="*/ 9 w 25"/>
                  <a:gd name="T21" fmla="*/ 9 h 24"/>
                  <a:gd name="T22" fmla="*/ 8 w 25"/>
                  <a:gd name="T23" fmla="*/ 12 h 24"/>
                  <a:gd name="T24" fmla="*/ 12 w 25"/>
                  <a:gd name="T25" fmla="*/ 16 h 24"/>
                  <a:gd name="T26" fmla="*/ 16 w 25"/>
                  <a:gd name="T27" fmla="*/ 11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19"/>
                      <a:pt x="0" y="13"/>
                    </a:cubicBezTo>
                    <a:cubicBezTo>
                      <a:pt x="0" y="10"/>
                      <a:pt x="0" y="7"/>
                      <a:pt x="2" y="4"/>
                    </a:cubicBezTo>
                    <a:cubicBezTo>
                      <a:pt x="4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8" y="0"/>
                      <a:pt x="24" y="4"/>
                      <a:pt x="24" y="11"/>
                    </a:cubicBezTo>
                    <a:cubicBezTo>
                      <a:pt x="25" y="17"/>
                      <a:pt x="20" y="23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5" y="15"/>
                      <a:pt x="16" y="14"/>
                      <a:pt x="16" y="11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3" name="Freeform 573"/>
              <p:cNvSpPr>
                <a:spLocks noEditPoints="1"/>
              </p:cNvSpPr>
              <p:nvPr/>
            </p:nvSpPr>
            <p:spPr bwMode="auto">
              <a:xfrm>
                <a:off x="-4414838" y="2363788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3 h 25"/>
                  <a:gd name="T4" fmla="*/ 3 w 24"/>
                  <a:gd name="T5" fmla="*/ 5 h 25"/>
                  <a:gd name="T6" fmla="*/ 11 w 24"/>
                  <a:gd name="T7" fmla="*/ 0 h 25"/>
                  <a:gd name="T8" fmla="*/ 16 w 24"/>
                  <a:gd name="T9" fmla="*/ 1 h 25"/>
                  <a:gd name="T10" fmla="*/ 16 w 24"/>
                  <a:gd name="T11" fmla="*/ 1 h 25"/>
                  <a:gd name="T12" fmla="*/ 20 w 24"/>
                  <a:gd name="T13" fmla="*/ 3 h 25"/>
                  <a:gd name="T14" fmla="*/ 24 w 24"/>
                  <a:gd name="T15" fmla="*/ 12 h 25"/>
                  <a:gd name="T16" fmla="*/ 21 w 24"/>
                  <a:gd name="T17" fmla="*/ 21 h 25"/>
                  <a:gd name="T18" fmla="*/ 17 w 24"/>
                  <a:gd name="T19" fmla="*/ 23 h 25"/>
                  <a:gd name="T20" fmla="*/ 13 w 24"/>
                  <a:gd name="T21" fmla="*/ 25 h 25"/>
                  <a:gd name="T22" fmla="*/ 12 w 24"/>
                  <a:gd name="T23" fmla="*/ 25 h 25"/>
                  <a:gd name="T24" fmla="*/ 12 w 24"/>
                  <a:gd name="T25" fmla="*/ 8 h 25"/>
                  <a:gd name="T26" fmla="*/ 12 w 24"/>
                  <a:gd name="T27" fmla="*/ 8 h 25"/>
                  <a:gd name="T28" fmla="*/ 9 w 24"/>
                  <a:gd name="T29" fmla="*/ 10 h 25"/>
                  <a:gd name="T30" fmla="*/ 8 w 24"/>
                  <a:gd name="T31" fmla="*/ 13 h 25"/>
                  <a:gd name="T32" fmla="*/ 12 w 24"/>
                  <a:gd name="T33" fmla="*/ 16 h 25"/>
                  <a:gd name="T34" fmla="*/ 14 w 24"/>
                  <a:gd name="T35" fmla="*/ 16 h 25"/>
                  <a:gd name="T36" fmla="*/ 14 w 24"/>
                  <a:gd name="T37" fmla="*/ 16 h 25"/>
                  <a:gd name="T38" fmla="*/ 15 w 24"/>
                  <a:gd name="T39" fmla="*/ 15 h 25"/>
                  <a:gd name="T40" fmla="*/ 16 w 24"/>
                  <a:gd name="T41" fmla="*/ 12 h 25"/>
                  <a:gd name="T42" fmla="*/ 15 w 24"/>
                  <a:gd name="T43" fmla="*/ 9 h 25"/>
                  <a:gd name="T44" fmla="*/ 13 w 24"/>
                  <a:gd name="T45" fmla="*/ 9 h 25"/>
                  <a:gd name="T46" fmla="*/ 12 w 24"/>
                  <a:gd name="T4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6" y="25"/>
                      <a:pt x="0" y="20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3" y="0"/>
                      <a:pt x="14" y="0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8" y="1"/>
                      <a:pt x="19" y="2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1"/>
                    </a:cubicBezTo>
                    <a:cubicBezTo>
                      <a:pt x="20" y="22"/>
                      <a:pt x="19" y="23"/>
                      <a:pt x="17" y="23"/>
                    </a:cubicBezTo>
                    <a:cubicBezTo>
                      <a:pt x="16" y="24"/>
                      <a:pt x="14" y="24"/>
                      <a:pt x="13" y="25"/>
                    </a:cubicBezTo>
                    <a:lnTo>
                      <a:pt x="12" y="25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5"/>
                      <a:pt x="10" y="17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4" name="Freeform 574"/>
              <p:cNvSpPr>
                <a:spLocks noEditPoints="1"/>
              </p:cNvSpPr>
              <p:nvPr/>
            </p:nvSpPr>
            <p:spPr bwMode="auto">
              <a:xfrm>
                <a:off x="-4379913" y="2363788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2 h 24"/>
                  <a:gd name="T4" fmla="*/ 3 w 24"/>
                  <a:gd name="T5" fmla="*/ 4 h 24"/>
                  <a:gd name="T6" fmla="*/ 12 w 24"/>
                  <a:gd name="T7" fmla="*/ 0 h 24"/>
                  <a:gd name="T8" fmla="*/ 12 w 24"/>
                  <a:gd name="T9" fmla="*/ 0 h 24"/>
                  <a:gd name="T10" fmla="*/ 21 w 24"/>
                  <a:gd name="T11" fmla="*/ 3 h 24"/>
                  <a:gd name="T12" fmla="*/ 24 w 24"/>
                  <a:gd name="T13" fmla="*/ 12 h 24"/>
                  <a:gd name="T14" fmla="*/ 21 w 24"/>
                  <a:gd name="T15" fmla="*/ 20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12 w 24"/>
                  <a:gd name="T25" fmla="*/ 16 h 24"/>
                  <a:gd name="T26" fmla="*/ 12 w 24"/>
                  <a:gd name="T27" fmla="*/ 16 h 24"/>
                  <a:gd name="T28" fmla="*/ 15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5" name="Freeform 575"/>
              <p:cNvSpPr>
                <a:spLocks noEditPoints="1"/>
              </p:cNvSpPr>
              <p:nvPr/>
            </p:nvSpPr>
            <p:spPr bwMode="auto">
              <a:xfrm>
                <a:off x="-4473575" y="2333625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4 h 25"/>
                  <a:gd name="T4" fmla="*/ 3 w 26"/>
                  <a:gd name="T5" fmla="*/ 5 h 25"/>
                  <a:gd name="T6" fmla="*/ 11 w 26"/>
                  <a:gd name="T7" fmla="*/ 1 h 25"/>
                  <a:gd name="T8" fmla="*/ 13 w 26"/>
                  <a:gd name="T9" fmla="*/ 0 h 25"/>
                  <a:gd name="T10" fmla="*/ 25 w 26"/>
                  <a:gd name="T11" fmla="*/ 11 h 25"/>
                  <a:gd name="T12" fmla="*/ 14 w 26"/>
                  <a:gd name="T13" fmla="*/ 25 h 25"/>
                  <a:gd name="T14" fmla="*/ 13 w 26"/>
                  <a:gd name="T15" fmla="*/ 25 h 25"/>
                  <a:gd name="T16" fmla="*/ 13 w 26"/>
                  <a:gd name="T17" fmla="*/ 9 h 25"/>
                  <a:gd name="T18" fmla="*/ 12 w 26"/>
                  <a:gd name="T19" fmla="*/ 9 h 25"/>
                  <a:gd name="T20" fmla="*/ 9 w 26"/>
                  <a:gd name="T21" fmla="*/ 10 h 25"/>
                  <a:gd name="T22" fmla="*/ 9 w 26"/>
                  <a:gd name="T23" fmla="*/ 13 h 25"/>
                  <a:gd name="T24" fmla="*/ 13 w 26"/>
                  <a:gd name="T25" fmla="*/ 17 h 25"/>
                  <a:gd name="T26" fmla="*/ 17 w 26"/>
                  <a:gd name="T27" fmla="*/ 12 h 25"/>
                  <a:gd name="T28" fmla="*/ 13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0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2" y="1"/>
                      <a:pt x="12" y="0"/>
                      <a:pt x="13" y="0"/>
                    </a:cubicBezTo>
                    <a:cubicBezTo>
                      <a:pt x="19" y="0"/>
                      <a:pt x="25" y="5"/>
                      <a:pt x="25" y="11"/>
                    </a:cubicBezTo>
                    <a:cubicBezTo>
                      <a:pt x="26" y="18"/>
                      <a:pt x="21" y="24"/>
                      <a:pt x="14" y="25"/>
                    </a:cubicBezTo>
                    <a:cubicBezTo>
                      <a:pt x="14" y="25"/>
                      <a:pt x="13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6" y="16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6" name="Freeform 576"/>
              <p:cNvSpPr>
                <a:spLocks noEditPoints="1"/>
              </p:cNvSpPr>
              <p:nvPr/>
            </p:nvSpPr>
            <p:spPr bwMode="auto">
              <a:xfrm>
                <a:off x="-4457700" y="2266950"/>
                <a:ext cx="88900" cy="79375"/>
              </a:xfrm>
              <a:custGeom>
                <a:avLst/>
                <a:gdLst>
                  <a:gd name="T0" fmla="*/ 21 w 41"/>
                  <a:gd name="T1" fmla="*/ 37 h 37"/>
                  <a:gd name="T2" fmla="*/ 15 w 41"/>
                  <a:gd name="T3" fmla="*/ 36 h 37"/>
                  <a:gd name="T4" fmla="*/ 8 w 41"/>
                  <a:gd name="T5" fmla="*/ 33 h 37"/>
                  <a:gd name="T6" fmla="*/ 1 w 41"/>
                  <a:gd name="T7" fmla="*/ 21 h 37"/>
                  <a:gd name="T8" fmla="*/ 6 w 41"/>
                  <a:gd name="T9" fmla="*/ 7 h 37"/>
                  <a:gd name="T10" fmla="*/ 12 w 41"/>
                  <a:gd name="T11" fmla="*/ 3 h 37"/>
                  <a:gd name="T12" fmla="*/ 19 w 41"/>
                  <a:gd name="T13" fmla="*/ 1 h 37"/>
                  <a:gd name="T14" fmla="*/ 34 w 41"/>
                  <a:gd name="T15" fmla="*/ 5 h 37"/>
                  <a:gd name="T16" fmla="*/ 41 w 41"/>
                  <a:gd name="T17" fmla="*/ 18 h 37"/>
                  <a:gd name="T18" fmla="*/ 35 w 41"/>
                  <a:gd name="T19" fmla="*/ 31 h 37"/>
                  <a:gd name="T20" fmla="*/ 22 w 41"/>
                  <a:gd name="T21" fmla="*/ 37 h 37"/>
                  <a:gd name="T22" fmla="*/ 21 w 41"/>
                  <a:gd name="T23" fmla="*/ 37 h 37"/>
                  <a:gd name="T24" fmla="*/ 21 w 41"/>
                  <a:gd name="T25" fmla="*/ 9 h 37"/>
                  <a:gd name="T26" fmla="*/ 20 w 41"/>
                  <a:gd name="T27" fmla="*/ 9 h 37"/>
                  <a:gd name="T28" fmla="*/ 15 w 41"/>
                  <a:gd name="T29" fmla="*/ 10 h 37"/>
                  <a:gd name="T30" fmla="*/ 12 w 41"/>
                  <a:gd name="T31" fmla="*/ 13 h 37"/>
                  <a:gd name="T32" fmla="*/ 9 w 41"/>
                  <a:gd name="T33" fmla="*/ 20 h 37"/>
                  <a:gd name="T34" fmla="*/ 13 w 41"/>
                  <a:gd name="T35" fmla="*/ 27 h 37"/>
                  <a:gd name="T36" fmla="*/ 17 w 41"/>
                  <a:gd name="T37" fmla="*/ 29 h 37"/>
                  <a:gd name="T38" fmla="*/ 22 w 41"/>
                  <a:gd name="T39" fmla="*/ 29 h 37"/>
                  <a:gd name="T40" fmla="*/ 29 w 41"/>
                  <a:gd name="T41" fmla="*/ 25 h 37"/>
                  <a:gd name="T42" fmla="*/ 32 w 41"/>
                  <a:gd name="T43" fmla="*/ 18 h 37"/>
                  <a:gd name="T44" fmla="*/ 29 w 41"/>
                  <a:gd name="T45" fmla="*/ 11 h 37"/>
                  <a:gd name="T46" fmla="*/ 21 w 41"/>
                  <a:gd name="T4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1" h="37">
                    <a:moveTo>
                      <a:pt x="21" y="37"/>
                    </a:moveTo>
                    <a:cubicBezTo>
                      <a:pt x="19" y="37"/>
                      <a:pt x="17" y="37"/>
                      <a:pt x="15" y="36"/>
                    </a:cubicBezTo>
                    <a:cubicBezTo>
                      <a:pt x="12" y="36"/>
                      <a:pt x="10" y="35"/>
                      <a:pt x="8" y="33"/>
                    </a:cubicBezTo>
                    <a:cubicBezTo>
                      <a:pt x="4" y="30"/>
                      <a:pt x="2" y="26"/>
                      <a:pt x="1" y="21"/>
                    </a:cubicBezTo>
                    <a:cubicBezTo>
                      <a:pt x="0" y="16"/>
                      <a:pt x="2" y="11"/>
                      <a:pt x="6" y="7"/>
                    </a:cubicBezTo>
                    <a:cubicBezTo>
                      <a:pt x="7" y="5"/>
                      <a:pt x="9" y="4"/>
                      <a:pt x="12" y="3"/>
                    </a:cubicBezTo>
                    <a:cubicBezTo>
                      <a:pt x="14" y="2"/>
                      <a:pt x="17" y="1"/>
                      <a:pt x="19" y="1"/>
                    </a:cubicBezTo>
                    <a:cubicBezTo>
                      <a:pt x="25" y="0"/>
                      <a:pt x="30" y="2"/>
                      <a:pt x="34" y="5"/>
                    </a:cubicBezTo>
                    <a:cubicBezTo>
                      <a:pt x="38" y="8"/>
                      <a:pt x="40" y="13"/>
                      <a:pt x="41" y="18"/>
                    </a:cubicBezTo>
                    <a:cubicBezTo>
                      <a:pt x="41" y="23"/>
                      <a:pt x="39" y="27"/>
                      <a:pt x="35" y="31"/>
                    </a:cubicBezTo>
                    <a:cubicBezTo>
                      <a:pt x="32" y="35"/>
                      <a:pt x="27" y="37"/>
                      <a:pt x="22" y="37"/>
                    </a:cubicBezTo>
                    <a:cubicBezTo>
                      <a:pt x="22" y="37"/>
                      <a:pt x="21" y="37"/>
                      <a:pt x="21" y="37"/>
                    </a:cubicBezTo>
                    <a:close/>
                    <a:moveTo>
                      <a:pt x="21" y="9"/>
                    </a:moveTo>
                    <a:cubicBezTo>
                      <a:pt x="21" y="9"/>
                      <a:pt x="20" y="9"/>
                      <a:pt x="20" y="9"/>
                    </a:cubicBezTo>
                    <a:cubicBezTo>
                      <a:pt x="18" y="9"/>
                      <a:pt x="17" y="9"/>
                      <a:pt x="15" y="10"/>
                    </a:cubicBezTo>
                    <a:cubicBezTo>
                      <a:pt x="14" y="11"/>
                      <a:pt x="13" y="12"/>
                      <a:pt x="12" y="13"/>
                    </a:cubicBezTo>
                    <a:cubicBezTo>
                      <a:pt x="10" y="15"/>
                      <a:pt x="9" y="17"/>
                      <a:pt x="9" y="20"/>
                    </a:cubicBezTo>
                    <a:cubicBezTo>
                      <a:pt x="9" y="23"/>
                      <a:pt x="11" y="25"/>
                      <a:pt x="13" y="27"/>
                    </a:cubicBezTo>
                    <a:cubicBezTo>
                      <a:pt x="14" y="28"/>
                      <a:pt x="15" y="28"/>
                      <a:pt x="17" y="29"/>
                    </a:cubicBezTo>
                    <a:cubicBezTo>
                      <a:pt x="19" y="29"/>
                      <a:pt x="20" y="29"/>
                      <a:pt x="22" y="29"/>
                    </a:cubicBezTo>
                    <a:cubicBezTo>
                      <a:pt x="25" y="29"/>
                      <a:pt x="27" y="28"/>
                      <a:pt x="29" y="25"/>
                    </a:cubicBezTo>
                    <a:cubicBezTo>
                      <a:pt x="31" y="24"/>
                      <a:pt x="33" y="21"/>
                      <a:pt x="32" y="18"/>
                    </a:cubicBezTo>
                    <a:cubicBezTo>
                      <a:pt x="32" y="15"/>
                      <a:pt x="31" y="13"/>
                      <a:pt x="29" y="11"/>
                    </a:cubicBezTo>
                    <a:cubicBezTo>
                      <a:pt x="27" y="10"/>
                      <a:pt x="24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7" name="Freeform 577"/>
              <p:cNvSpPr>
                <a:spLocks noEditPoints="1"/>
              </p:cNvSpPr>
              <p:nvPr/>
            </p:nvSpPr>
            <p:spPr bwMode="auto">
              <a:xfrm>
                <a:off x="-4435475" y="2328863"/>
                <a:ext cx="52388" cy="53975"/>
              </a:xfrm>
              <a:custGeom>
                <a:avLst/>
                <a:gdLst>
                  <a:gd name="T0" fmla="*/ 13 w 25"/>
                  <a:gd name="T1" fmla="*/ 25 h 25"/>
                  <a:gd name="T2" fmla="*/ 5 w 25"/>
                  <a:gd name="T3" fmla="*/ 22 h 25"/>
                  <a:gd name="T4" fmla="*/ 0 w 25"/>
                  <a:gd name="T5" fmla="*/ 14 h 25"/>
                  <a:gd name="T6" fmla="*/ 3 w 25"/>
                  <a:gd name="T7" fmla="*/ 5 h 25"/>
                  <a:gd name="T8" fmla="*/ 12 w 25"/>
                  <a:gd name="T9" fmla="*/ 1 h 25"/>
                  <a:gd name="T10" fmla="*/ 25 w 25"/>
                  <a:gd name="T11" fmla="*/ 12 h 25"/>
                  <a:gd name="T12" fmla="*/ 14 w 25"/>
                  <a:gd name="T13" fmla="*/ 25 h 25"/>
                  <a:gd name="T14" fmla="*/ 13 w 25"/>
                  <a:gd name="T15" fmla="*/ 25 h 25"/>
                  <a:gd name="T16" fmla="*/ 13 w 25"/>
                  <a:gd name="T17" fmla="*/ 9 h 25"/>
                  <a:gd name="T18" fmla="*/ 12 w 25"/>
                  <a:gd name="T19" fmla="*/ 9 h 25"/>
                  <a:gd name="T20" fmla="*/ 9 w 25"/>
                  <a:gd name="T21" fmla="*/ 10 h 25"/>
                  <a:gd name="T22" fmla="*/ 8 w 25"/>
                  <a:gd name="T23" fmla="*/ 13 h 25"/>
                  <a:gd name="T24" fmla="*/ 10 w 25"/>
                  <a:gd name="T25" fmla="*/ 16 h 25"/>
                  <a:gd name="T26" fmla="*/ 13 w 25"/>
                  <a:gd name="T27" fmla="*/ 17 h 25"/>
                  <a:gd name="T28" fmla="*/ 17 w 25"/>
                  <a:gd name="T29" fmla="*/ 12 h 25"/>
                  <a:gd name="T30" fmla="*/ 13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0" y="25"/>
                      <a:pt x="7" y="24"/>
                      <a:pt x="5" y="22"/>
                    </a:cubicBezTo>
                    <a:cubicBezTo>
                      <a:pt x="2" y="20"/>
                      <a:pt x="1" y="17"/>
                      <a:pt x="0" y="14"/>
                    </a:cubicBezTo>
                    <a:cubicBezTo>
                      <a:pt x="0" y="11"/>
                      <a:pt x="1" y="7"/>
                      <a:pt x="3" y="5"/>
                    </a:cubicBezTo>
                    <a:cubicBezTo>
                      <a:pt x="5" y="2"/>
                      <a:pt x="8" y="1"/>
                      <a:pt x="12" y="1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9"/>
                      <a:pt x="20" y="24"/>
                      <a:pt x="14" y="25"/>
                    </a:cubicBezTo>
                    <a:lnTo>
                      <a:pt x="13" y="25"/>
                    </a:ln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5" y="17"/>
                      <a:pt x="17" y="15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8" name="Freeform 578"/>
              <p:cNvSpPr>
                <a:spLocks noEditPoints="1"/>
              </p:cNvSpPr>
              <p:nvPr/>
            </p:nvSpPr>
            <p:spPr bwMode="auto">
              <a:xfrm>
                <a:off x="-4398963" y="2328863"/>
                <a:ext cx="52388" cy="52388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1 h 24"/>
                  <a:gd name="T4" fmla="*/ 0 w 25"/>
                  <a:gd name="T5" fmla="*/ 12 h 24"/>
                  <a:gd name="T6" fmla="*/ 3 w 25"/>
                  <a:gd name="T7" fmla="*/ 4 h 24"/>
                  <a:gd name="T8" fmla="*/ 12 w 25"/>
                  <a:gd name="T9" fmla="*/ 0 h 24"/>
                  <a:gd name="T10" fmla="*/ 12 w 25"/>
                  <a:gd name="T11" fmla="*/ 0 h 24"/>
                  <a:gd name="T12" fmla="*/ 25 w 25"/>
                  <a:gd name="T13" fmla="*/ 12 h 24"/>
                  <a:gd name="T14" fmla="*/ 13 w 25"/>
                  <a:gd name="T15" fmla="*/ 24 h 24"/>
                  <a:gd name="T16" fmla="*/ 12 w 25"/>
                  <a:gd name="T17" fmla="*/ 24 h 24"/>
                  <a:gd name="T18" fmla="*/ 12 w 25"/>
                  <a:gd name="T19" fmla="*/ 8 h 24"/>
                  <a:gd name="T20" fmla="*/ 12 w 25"/>
                  <a:gd name="T21" fmla="*/ 8 h 24"/>
                  <a:gd name="T22" fmla="*/ 9 w 25"/>
                  <a:gd name="T23" fmla="*/ 9 h 24"/>
                  <a:gd name="T24" fmla="*/ 8 w 25"/>
                  <a:gd name="T25" fmla="*/ 12 h 24"/>
                  <a:gd name="T26" fmla="*/ 9 w 25"/>
                  <a:gd name="T27" fmla="*/ 15 h 24"/>
                  <a:gd name="T28" fmla="*/ 12 w 25"/>
                  <a:gd name="T29" fmla="*/ 16 h 24"/>
                  <a:gd name="T30" fmla="*/ 13 w 25"/>
                  <a:gd name="T31" fmla="*/ 16 h 24"/>
                  <a:gd name="T32" fmla="*/ 17 w 25"/>
                  <a:gd name="T33" fmla="*/ 12 h 24"/>
                  <a:gd name="T34" fmla="*/ 12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8"/>
                      <a:pt x="20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9"/>
                      <a:pt x="15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9" name="Freeform 579"/>
              <p:cNvSpPr>
                <a:spLocks noEditPoints="1"/>
              </p:cNvSpPr>
              <p:nvPr/>
            </p:nvSpPr>
            <p:spPr bwMode="auto">
              <a:xfrm>
                <a:off x="-4294188" y="243681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10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4 w 23"/>
                  <a:gd name="T9" fmla="*/ 3 h 24"/>
                  <a:gd name="T10" fmla="*/ 13 w 23"/>
                  <a:gd name="T11" fmla="*/ 0 h 24"/>
                  <a:gd name="T12" fmla="*/ 21 w 23"/>
                  <a:gd name="T13" fmla="*/ 4 h 24"/>
                  <a:gd name="T14" fmla="*/ 23 w 23"/>
                  <a:gd name="T15" fmla="*/ 14 h 24"/>
                  <a:gd name="T16" fmla="*/ 12 w 23"/>
                  <a:gd name="T17" fmla="*/ 24 h 24"/>
                  <a:gd name="T18" fmla="*/ 11 w 23"/>
                  <a:gd name="T19" fmla="*/ 16 h 24"/>
                  <a:gd name="T20" fmla="*/ 12 w 23"/>
                  <a:gd name="T21" fmla="*/ 16 h 24"/>
                  <a:gd name="T22" fmla="*/ 15 w 23"/>
                  <a:gd name="T23" fmla="*/ 12 h 24"/>
                  <a:gd name="T24" fmla="*/ 14 w 23"/>
                  <a:gd name="T25" fmla="*/ 9 h 24"/>
                  <a:gd name="T26" fmla="*/ 12 w 23"/>
                  <a:gd name="T27" fmla="*/ 8 h 24"/>
                  <a:gd name="T28" fmla="*/ 12 w 23"/>
                  <a:gd name="T29" fmla="*/ 8 h 24"/>
                  <a:gd name="T30" fmla="*/ 10 w 23"/>
                  <a:gd name="T31" fmla="*/ 9 h 24"/>
                  <a:gd name="T32" fmla="*/ 9 w 23"/>
                  <a:gd name="T33" fmla="*/ 12 h 24"/>
                  <a:gd name="T34" fmla="*/ 9 w 23"/>
                  <a:gd name="T35" fmla="*/ 15 h 24"/>
                  <a:gd name="T36" fmla="*/ 11 w 23"/>
                  <a:gd name="T3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7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3" y="10"/>
                      <a:pt x="23" y="14"/>
                    </a:cubicBezTo>
                    <a:cubicBezTo>
                      <a:pt x="22" y="20"/>
                      <a:pt x="17" y="24"/>
                      <a:pt x="12" y="24"/>
                    </a:cubicBezTo>
                    <a:close/>
                    <a:moveTo>
                      <a:pt x="11" y="16"/>
                    </a:move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4"/>
                      <a:pt x="15" y="12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0" name="Freeform 580"/>
              <p:cNvSpPr>
                <a:spLocks noEditPoints="1"/>
              </p:cNvSpPr>
              <p:nvPr/>
            </p:nvSpPr>
            <p:spPr bwMode="auto">
              <a:xfrm>
                <a:off x="-4264025" y="244157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0 w 24"/>
                  <a:gd name="T3" fmla="*/ 24 h 24"/>
                  <a:gd name="T4" fmla="*/ 1 w 24"/>
                  <a:gd name="T5" fmla="*/ 10 h 24"/>
                  <a:gd name="T6" fmla="*/ 12 w 24"/>
                  <a:gd name="T7" fmla="*/ 0 h 24"/>
                  <a:gd name="T8" fmla="*/ 14 w 24"/>
                  <a:gd name="T9" fmla="*/ 0 h 24"/>
                  <a:gd name="T10" fmla="*/ 14 w 24"/>
                  <a:gd name="T11" fmla="*/ 0 h 24"/>
                  <a:gd name="T12" fmla="*/ 21 w 24"/>
                  <a:gd name="T13" fmla="*/ 5 h 24"/>
                  <a:gd name="T14" fmla="*/ 23 w 24"/>
                  <a:gd name="T15" fmla="*/ 14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11 h 24"/>
                  <a:gd name="T22" fmla="*/ 12 w 24"/>
                  <a:gd name="T23" fmla="*/ 16 h 24"/>
                  <a:gd name="T24" fmla="*/ 12 w 24"/>
                  <a:gd name="T25" fmla="*/ 16 h 24"/>
                  <a:gd name="T26" fmla="*/ 15 w 24"/>
                  <a:gd name="T27" fmla="*/ 12 h 24"/>
                  <a:gd name="T28" fmla="*/ 15 w 24"/>
                  <a:gd name="T29" fmla="*/ 9 h 24"/>
                  <a:gd name="T30" fmla="*/ 13 w 24"/>
                  <a:gd name="T31" fmla="*/ 8 h 24"/>
                  <a:gd name="T32" fmla="*/ 12 w 24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0"/>
                      <a:pt x="20" y="2"/>
                      <a:pt x="21" y="5"/>
                    </a:cubicBezTo>
                    <a:cubicBezTo>
                      <a:pt x="23" y="7"/>
                      <a:pt x="24" y="11"/>
                      <a:pt x="23" y="14"/>
                    </a:cubicBezTo>
                    <a:cubicBezTo>
                      <a:pt x="22" y="20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5"/>
                      <a:pt x="15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1" name="Freeform 581"/>
              <p:cNvSpPr>
                <a:spLocks noEditPoints="1"/>
              </p:cNvSpPr>
              <p:nvPr/>
            </p:nvSpPr>
            <p:spPr bwMode="auto">
              <a:xfrm>
                <a:off x="-4232275" y="2444750"/>
                <a:ext cx="50800" cy="53975"/>
              </a:xfrm>
              <a:custGeom>
                <a:avLst/>
                <a:gdLst>
                  <a:gd name="T0" fmla="*/ 11 w 23"/>
                  <a:gd name="T1" fmla="*/ 25 h 25"/>
                  <a:gd name="T2" fmla="*/ 9 w 23"/>
                  <a:gd name="T3" fmla="*/ 24 h 25"/>
                  <a:gd name="T4" fmla="*/ 2 w 23"/>
                  <a:gd name="T5" fmla="*/ 19 h 25"/>
                  <a:gd name="T6" fmla="*/ 0 w 23"/>
                  <a:gd name="T7" fmla="*/ 11 h 25"/>
                  <a:gd name="T8" fmla="*/ 12 w 23"/>
                  <a:gd name="T9" fmla="*/ 0 h 25"/>
                  <a:gd name="T10" fmla="*/ 14 w 23"/>
                  <a:gd name="T11" fmla="*/ 1 h 25"/>
                  <a:gd name="T12" fmla="*/ 14 w 23"/>
                  <a:gd name="T13" fmla="*/ 1 h 25"/>
                  <a:gd name="T14" fmla="*/ 21 w 23"/>
                  <a:gd name="T15" fmla="*/ 6 h 25"/>
                  <a:gd name="T16" fmla="*/ 23 w 23"/>
                  <a:gd name="T17" fmla="*/ 15 h 25"/>
                  <a:gd name="T18" fmla="*/ 11 w 23"/>
                  <a:gd name="T19" fmla="*/ 25 h 25"/>
                  <a:gd name="T20" fmla="*/ 12 w 23"/>
                  <a:gd name="T21" fmla="*/ 8 h 25"/>
                  <a:gd name="T22" fmla="*/ 8 w 23"/>
                  <a:gd name="T23" fmla="*/ 12 h 25"/>
                  <a:gd name="T24" fmla="*/ 9 w 23"/>
                  <a:gd name="T25" fmla="*/ 15 h 25"/>
                  <a:gd name="T26" fmla="*/ 11 w 23"/>
                  <a:gd name="T27" fmla="*/ 16 h 25"/>
                  <a:gd name="T28" fmla="*/ 11 w 23"/>
                  <a:gd name="T29" fmla="*/ 16 h 25"/>
                  <a:gd name="T30" fmla="*/ 15 w 23"/>
                  <a:gd name="T31" fmla="*/ 13 h 25"/>
                  <a:gd name="T32" fmla="*/ 14 w 23"/>
                  <a:gd name="T33" fmla="*/ 10 h 25"/>
                  <a:gd name="T34" fmla="*/ 12 w 23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" h="25">
                    <a:moveTo>
                      <a:pt x="11" y="25"/>
                    </a:moveTo>
                    <a:cubicBezTo>
                      <a:pt x="11" y="25"/>
                      <a:pt x="10" y="25"/>
                      <a:pt x="9" y="24"/>
                    </a:cubicBezTo>
                    <a:cubicBezTo>
                      <a:pt x="6" y="24"/>
                      <a:pt x="4" y="22"/>
                      <a:pt x="2" y="19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7" y="1"/>
                      <a:pt x="19" y="3"/>
                      <a:pt x="21" y="6"/>
                    </a:cubicBezTo>
                    <a:cubicBezTo>
                      <a:pt x="23" y="8"/>
                      <a:pt x="23" y="12"/>
                      <a:pt x="23" y="15"/>
                    </a:cubicBezTo>
                    <a:cubicBezTo>
                      <a:pt x="21" y="21"/>
                      <a:pt x="17" y="25"/>
                      <a:pt x="11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7"/>
                      <a:pt x="14" y="15"/>
                      <a:pt x="15" y="13"/>
                    </a:cubicBezTo>
                    <a:cubicBezTo>
                      <a:pt x="15" y="12"/>
                      <a:pt x="15" y="11"/>
                      <a:pt x="14" y="10"/>
                    </a:cubicBezTo>
                    <a:cubicBezTo>
                      <a:pt x="14" y="9"/>
                      <a:pt x="13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2" name="Freeform 582"/>
              <p:cNvSpPr>
                <a:spLocks noEditPoints="1"/>
              </p:cNvSpPr>
              <p:nvPr/>
            </p:nvSpPr>
            <p:spPr bwMode="auto">
              <a:xfrm>
                <a:off x="-4203700" y="245427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0 w 25"/>
                  <a:gd name="T3" fmla="*/ 24 h 24"/>
                  <a:gd name="T4" fmla="*/ 2 w 25"/>
                  <a:gd name="T5" fmla="*/ 9 h 24"/>
                  <a:gd name="T6" fmla="*/ 13 w 25"/>
                  <a:gd name="T7" fmla="*/ 0 h 24"/>
                  <a:gd name="T8" fmla="*/ 16 w 25"/>
                  <a:gd name="T9" fmla="*/ 0 h 24"/>
                  <a:gd name="T10" fmla="*/ 23 w 25"/>
                  <a:gd name="T11" fmla="*/ 6 h 24"/>
                  <a:gd name="T12" fmla="*/ 24 w 25"/>
                  <a:gd name="T13" fmla="*/ 15 h 24"/>
                  <a:gd name="T14" fmla="*/ 18 w 25"/>
                  <a:gd name="T15" fmla="*/ 22 h 24"/>
                  <a:gd name="T16" fmla="*/ 12 w 25"/>
                  <a:gd name="T17" fmla="*/ 24 h 24"/>
                  <a:gd name="T18" fmla="*/ 13 w 25"/>
                  <a:gd name="T19" fmla="*/ 8 h 24"/>
                  <a:gd name="T20" fmla="*/ 10 w 25"/>
                  <a:gd name="T21" fmla="*/ 11 h 24"/>
                  <a:gd name="T22" fmla="*/ 12 w 25"/>
                  <a:gd name="T23" fmla="*/ 16 h 24"/>
                  <a:gd name="T24" fmla="*/ 12 w 25"/>
                  <a:gd name="T25" fmla="*/ 16 h 24"/>
                  <a:gd name="T26" fmla="*/ 14 w 25"/>
                  <a:gd name="T27" fmla="*/ 15 h 24"/>
                  <a:gd name="T28" fmla="*/ 16 w 25"/>
                  <a:gd name="T29" fmla="*/ 13 h 24"/>
                  <a:gd name="T30" fmla="*/ 16 w 25"/>
                  <a:gd name="T31" fmla="*/ 9 h 24"/>
                  <a:gd name="T32" fmla="*/ 14 w 25"/>
                  <a:gd name="T33" fmla="*/ 8 h 24"/>
                  <a:gd name="T34" fmla="*/ 13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4" y="22"/>
                      <a:pt x="0" y="16"/>
                      <a:pt x="2" y="9"/>
                    </a:cubicBezTo>
                    <a:cubicBezTo>
                      <a:pt x="3" y="4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18"/>
                      <a:pt x="21" y="20"/>
                      <a:pt x="18" y="22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5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3" name="Freeform 583"/>
              <p:cNvSpPr>
                <a:spLocks noEditPoints="1"/>
              </p:cNvSpPr>
              <p:nvPr/>
            </p:nvSpPr>
            <p:spPr bwMode="auto">
              <a:xfrm>
                <a:off x="-4173538" y="246221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3 h 24"/>
                  <a:gd name="T4" fmla="*/ 2 w 25"/>
                  <a:gd name="T5" fmla="*/ 9 h 24"/>
                  <a:gd name="T6" fmla="*/ 13 w 25"/>
                  <a:gd name="T7" fmla="*/ 0 h 24"/>
                  <a:gd name="T8" fmla="*/ 16 w 25"/>
                  <a:gd name="T9" fmla="*/ 0 h 24"/>
                  <a:gd name="T10" fmla="*/ 20 w 25"/>
                  <a:gd name="T11" fmla="*/ 2 h 24"/>
                  <a:gd name="T12" fmla="*/ 23 w 25"/>
                  <a:gd name="T13" fmla="*/ 6 h 24"/>
                  <a:gd name="T14" fmla="*/ 24 w 25"/>
                  <a:gd name="T15" fmla="*/ 15 h 24"/>
                  <a:gd name="T16" fmla="*/ 18 w 25"/>
                  <a:gd name="T17" fmla="*/ 22 h 24"/>
                  <a:gd name="T18" fmla="*/ 14 w 25"/>
                  <a:gd name="T19" fmla="*/ 24 h 24"/>
                  <a:gd name="T20" fmla="*/ 12 w 25"/>
                  <a:gd name="T21" fmla="*/ 24 h 24"/>
                  <a:gd name="T22" fmla="*/ 13 w 25"/>
                  <a:gd name="T23" fmla="*/ 8 h 24"/>
                  <a:gd name="T24" fmla="*/ 10 w 25"/>
                  <a:gd name="T25" fmla="*/ 11 h 24"/>
                  <a:gd name="T26" fmla="*/ 12 w 25"/>
                  <a:gd name="T27" fmla="*/ 15 h 24"/>
                  <a:gd name="T28" fmla="*/ 13 w 25"/>
                  <a:gd name="T29" fmla="*/ 16 h 24"/>
                  <a:gd name="T30" fmla="*/ 14 w 25"/>
                  <a:gd name="T31" fmla="*/ 15 h 24"/>
                  <a:gd name="T32" fmla="*/ 16 w 25"/>
                  <a:gd name="T33" fmla="*/ 13 h 24"/>
                  <a:gd name="T34" fmla="*/ 16 w 25"/>
                  <a:gd name="T35" fmla="*/ 9 h 24"/>
                  <a:gd name="T36" fmla="*/ 15 w 25"/>
                  <a:gd name="T37" fmla="*/ 8 h 24"/>
                  <a:gd name="T38" fmla="*/ 14 w 25"/>
                  <a:gd name="T39" fmla="*/ 8 h 24"/>
                  <a:gd name="T40" fmla="*/ 13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3" y="22"/>
                      <a:pt x="0" y="15"/>
                      <a:pt x="2" y="9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8" y="0"/>
                      <a:pt x="19" y="1"/>
                      <a:pt x="20" y="2"/>
                    </a:cubicBezTo>
                    <a:cubicBezTo>
                      <a:pt x="22" y="3"/>
                      <a:pt x="23" y="5"/>
                      <a:pt x="23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3" y="18"/>
                      <a:pt x="21" y="21"/>
                      <a:pt x="18" y="22"/>
                    </a:cubicBezTo>
                    <a:cubicBezTo>
                      <a:pt x="17" y="23"/>
                      <a:pt x="15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6" y="9"/>
                      <a:pt x="15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4" name="Freeform 584"/>
              <p:cNvSpPr>
                <a:spLocks noEditPoints="1"/>
              </p:cNvSpPr>
              <p:nvPr/>
            </p:nvSpPr>
            <p:spPr bwMode="auto">
              <a:xfrm>
                <a:off x="-4143375" y="247015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4 h 24"/>
                  <a:gd name="T4" fmla="*/ 2 w 25"/>
                  <a:gd name="T5" fmla="*/ 9 h 24"/>
                  <a:gd name="T6" fmla="*/ 13 w 25"/>
                  <a:gd name="T7" fmla="*/ 0 h 24"/>
                  <a:gd name="T8" fmla="*/ 17 w 25"/>
                  <a:gd name="T9" fmla="*/ 1 h 24"/>
                  <a:gd name="T10" fmla="*/ 23 w 25"/>
                  <a:gd name="T11" fmla="*/ 6 h 24"/>
                  <a:gd name="T12" fmla="*/ 23 w 25"/>
                  <a:gd name="T13" fmla="*/ 16 h 24"/>
                  <a:gd name="T14" fmla="*/ 12 w 25"/>
                  <a:gd name="T15" fmla="*/ 24 h 24"/>
                  <a:gd name="T16" fmla="*/ 13 w 25"/>
                  <a:gd name="T17" fmla="*/ 8 h 24"/>
                  <a:gd name="T18" fmla="*/ 10 w 25"/>
                  <a:gd name="T19" fmla="*/ 11 h 24"/>
                  <a:gd name="T20" fmla="*/ 11 w 25"/>
                  <a:gd name="T21" fmla="*/ 16 h 24"/>
                  <a:gd name="T22" fmla="*/ 12 w 25"/>
                  <a:gd name="T23" fmla="*/ 16 h 24"/>
                  <a:gd name="T24" fmla="*/ 16 w 25"/>
                  <a:gd name="T25" fmla="*/ 13 h 24"/>
                  <a:gd name="T26" fmla="*/ 16 w 25"/>
                  <a:gd name="T27" fmla="*/ 10 h 24"/>
                  <a:gd name="T28" fmla="*/ 14 w 25"/>
                  <a:gd name="T29" fmla="*/ 8 h 24"/>
                  <a:gd name="T30" fmla="*/ 13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3" y="22"/>
                      <a:pt x="0" y="15"/>
                      <a:pt x="2" y="9"/>
                    </a:cubicBezTo>
                    <a:cubicBezTo>
                      <a:pt x="4" y="4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4" y="9"/>
                      <a:pt x="25" y="13"/>
                      <a:pt x="23" y="16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5" name="Freeform 585"/>
              <p:cNvSpPr>
                <a:spLocks noEditPoints="1"/>
              </p:cNvSpPr>
              <p:nvPr/>
            </p:nvSpPr>
            <p:spPr bwMode="auto">
              <a:xfrm>
                <a:off x="-4281488" y="2401888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1 w 24"/>
                  <a:gd name="T3" fmla="*/ 25 h 25"/>
                  <a:gd name="T4" fmla="*/ 1 w 24"/>
                  <a:gd name="T5" fmla="*/ 11 h 25"/>
                  <a:gd name="T6" fmla="*/ 12 w 24"/>
                  <a:gd name="T7" fmla="*/ 0 h 25"/>
                  <a:gd name="T8" fmla="*/ 14 w 24"/>
                  <a:gd name="T9" fmla="*/ 0 h 25"/>
                  <a:gd name="T10" fmla="*/ 22 w 24"/>
                  <a:gd name="T11" fmla="*/ 5 h 25"/>
                  <a:gd name="T12" fmla="*/ 24 w 24"/>
                  <a:gd name="T13" fmla="*/ 14 h 25"/>
                  <a:gd name="T14" fmla="*/ 12 w 24"/>
                  <a:gd name="T15" fmla="*/ 25 h 25"/>
                  <a:gd name="T16" fmla="*/ 12 w 24"/>
                  <a:gd name="T17" fmla="*/ 8 h 25"/>
                  <a:gd name="T18" fmla="*/ 9 w 24"/>
                  <a:gd name="T19" fmla="*/ 12 h 25"/>
                  <a:gd name="T20" fmla="*/ 12 w 24"/>
                  <a:gd name="T21" fmla="*/ 17 h 25"/>
                  <a:gd name="T22" fmla="*/ 12 w 24"/>
                  <a:gd name="T23" fmla="*/ 17 h 25"/>
                  <a:gd name="T24" fmla="*/ 16 w 24"/>
                  <a:gd name="T25" fmla="*/ 13 h 25"/>
                  <a:gd name="T26" fmla="*/ 15 w 24"/>
                  <a:gd name="T27" fmla="*/ 10 h 25"/>
                  <a:gd name="T28" fmla="*/ 13 w 24"/>
                  <a:gd name="T29" fmla="*/ 8 h 25"/>
                  <a:gd name="T30" fmla="*/ 12 w 24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4" y="24"/>
                      <a:pt x="0" y="18"/>
                      <a:pt x="1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6" name="Freeform 586"/>
              <p:cNvSpPr>
                <a:spLocks noEditPoints="1"/>
              </p:cNvSpPr>
              <p:nvPr/>
            </p:nvSpPr>
            <p:spPr bwMode="auto">
              <a:xfrm>
                <a:off x="-4248150" y="2406650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3 w 25"/>
                  <a:gd name="T5" fmla="*/ 20 h 25"/>
                  <a:gd name="T6" fmla="*/ 1 w 25"/>
                  <a:gd name="T7" fmla="*/ 11 h 25"/>
                  <a:gd name="T8" fmla="*/ 5 w 25"/>
                  <a:gd name="T9" fmla="*/ 3 h 25"/>
                  <a:gd name="T10" fmla="*/ 14 w 25"/>
                  <a:gd name="T11" fmla="*/ 1 h 25"/>
                  <a:gd name="T12" fmla="*/ 22 w 25"/>
                  <a:gd name="T13" fmla="*/ 6 h 25"/>
                  <a:gd name="T14" fmla="*/ 24 w 25"/>
                  <a:gd name="T15" fmla="*/ 15 h 25"/>
                  <a:gd name="T16" fmla="*/ 12 w 25"/>
                  <a:gd name="T17" fmla="*/ 25 h 25"/>
                  <a:gd name="T18" fmla="*/ 12 w 25"/>
                  <a:gd name="T19" fmla="*/ 9 h 25"/>
                  <a:gd name="T20" fmla="*/ 10 w 25"/>
                  <a:gd name="T21" fmla="*/ 9 h 25"/>
                  <a:gd name="T22" fmla="*/ 9 w 25"/>
                  <a:gd name="T23" fmla="*/ 12 h 25"/>
                  <a:gd name="T24" fmla="*/ 9 w 25"/>
                  <a:gd name="T25" fmla="*/ 15 h 25"/>
                  <a:gd name="T26" fmla="*/ 12 w 25"/>
                  <a:gd name="T27" fmla="*/ 17 h 25"/>
                  <a:gd name="T28" fmla="*/ 16 w 25"/>
                  <a:gd name="T29" fmla="*/ 13 h 25"/>
                  <a:gd name="T30" fmla="*/ 15 w 25"/>
                  <a:gd name="T31" fmla="*/ 10 h 25"/>
                  <a:gd name="T32" fmla="*/ 13 w 25"/>
                  <a:gd name="T33" fmla="*/ 9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5"/>
                    </a:cubicBezTo>
                    <a:cubicBezTo>
                      <a:pt x="7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1" y="0"/>
                      <a:pt x="14" y="1"/>
                    </a:cubicBezTo>
                    <a:cubicBezTo>
                      <a:pt x="18" y="1"/>
                      <a:pt x="20" y="3"/>
                      <a:pt x="22" y="6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21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7" name="Freeform 587"/>
              <p:cNvSpPr>
                <a:spLocks noEditPoints="1"/>
              </p:cNvSpPr>
              <p:nvPr/>
            </p:nvSpPr>
            <p:spPr bwMode="auto">
              <a:xfrm>
                <a:off x="-4216400" y="2413000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4 h 25"/>
                  <a:gd name="T4" fmla="*/ 1 w 25"/>
                  <a:gd name="T5" fmla="*/ 10 h 25"/>
                  <a:gd name="T6" fmla="*/ 12 w 25"/>
                  <a:gd name="T7" fmla="*/ 0 h 25"/>
                  <a:gd name="T8" fmla="*/ 15 w 25"/>
                  <a:gd name="T9" fmla="*/ 1 h 25"/>
                  <a:gd name="T10" fmla="*/ 22 w 25"/>
                  <a:gd name="T11" fmla="*/ 6 h 25"/>
                  <a:gd name="T12" fmla="*/ 24 w 25"/>
                  <a:gd name="T13" fmla="*/ 15 h 25"/>
                  <a:gd name="T14" fmla="*/ 12 w 25"/>
                  <a:gd name="T15" fmla="*/ 25 h 25"/>
                  <a:gd name="T16" fmla="*/ 12 w 25"/>
                  <a:gd name="T17" fmla="*/ 9 h 25"/>
                  <a:gd name="T18" fmla="*/ 9 w 25"/>
                  <a:gd name="T19" fmla="*/ 12 h 25"/>
                  <a:gd name="T20" fmla="*/ 12 w 25"/>
                  <a:gd name="T21" fmla="*/ 17 h 25"/>
                  <a:gd name="T22" fmla="*/ 12 w 25"/>
                  <a:gd name="T23" fmla="*/ 17 h 25"/>
                  <a:gd name="T24" fmla="*/ 16 w 25"/>
                  <a:gd name="T25" fmla="*/ 13 h 25"/>
                  <a:gd name="T26" fmla="*/ 16 w 25"/>
                  <a:gd name="T27" fmla="*/ 10 h 25"/>
                  <a:gd name="T28" fmla="*/ 13 w 25"/>
                  <a:gd name="T29" fmla="*/ 9 h 25"/>
                  <a:gd name="T30" fmla="*/ 12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0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5"/>
                      <a:pt x="7" y="0"/>
                      <a:pt x="12" y="0"/>
                    </a:cubicBezTo>
                    <a:cubicBezTo>
                      <a:pt x="13" y="0"/>
                      <a:pt x="14" y="1"/>
                      <a:pt x="15" y="1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2" y="21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8" name="Freeform 588"/>
              <p:cNvSpPr>
                <a:spLocks noEditPoints="1"/>
              </p:cNvSpPr>
              <p:nvPr/>
            </p:nvSpPr>
            <p:spPr bwMode="auto">
              <a:xfrm>
                <a:off x="-4184650" y="24209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5 w 24"/>
                  <a:gd name="T5" fmla="*/ 22 h 24"/>
                  <a:gd name="T6" fmla="*/ 2 w 24"/>
                  <a:gd name="T7" fmla="*/ 18 h 24"/>
                  <a:gd name="T8" fmla="*/ 1 w 24"/>
                  <a:gd name="T9" fmla="*/ 9 h 24"/>
                  <a:gd name="T10" fmla="*/ 6 w 24"/>
                  <a:gd name="T11" fmla="*/ 2 h 24"/>
                  <a:gd name="T12" fmla="*/ 11 w 24"/>
                  <a:gd name="T13" fmla="*/ 0 h 24"/>
                  <a:gd name="T14" fmla="*/ 11 w 24"/>
                  <a:gd name="T15" fmla="*/ 0 h 24"/>
                  <a:gd name="T16" fmla="*/ 16 w 24"/>
                  <a:gd name="T17" fmla="*/ 1 h 24"/>
                  <a:gd name="T18" fmla="*/ 23 w 24"/>
                  <a:gd name="T19" fmla="*/ 6 h 24"/>
                  <a:gd name="T20" fmla="*/ 24 w 24"/>
                  <a:gd name="T21" fmla="*/ 15 h 24"/>
                  <a:gd name="T22" fmla="*/ 12 w 24"/>
                  <a:gd name="T23" fmla="*/ 24 h 24"/>
                  <a:gd name="T24" fmla="*/ 12 w 24"/>
                  <a:gd name="T25" fmla="*/ 8 h 24"/>
                  <a:gd name="T26" fmla="*/ 11 w 24"/>
                  <a:gd name="T27" fmla="*/ 9 h 24"/>
                  <a:gd name="T28" fmla="*/ 9 w 24"/>
                  <a:gd name="T29" fmla="*/ 11 h 24"/>
                  <a:gd name="T30" fmla="*/ 9 w 24"/>
                  <a:gd name="T31" fmla="*/ 14 h 24"/>
                  <a:gd name="T32" fmla="*/ 10 w 24"/>
                  <a:gd name="T33" fmla="*/ 15 h 24"/>
                  <a:gd name="T34" fmla="*/ 10 w 24"/>
                  <a:gd name="T35" fmla="*/ 16 h 24"/>
                  <a:gd name="T36" fmla="*/ 11 w 24"/>
                  <a:gd name="T37" fmla="*/ 16 h 24"/>
                  <a:gd name="T38" fmla="*/ 16 w 24"/>
                  <a:gd name="T39" fmla="*/ 13 h 24"/>
                  <a:gd name="T40" fmla="*/ 15 w 24"/>
                  <a:gd name="T41" fmla="*/ 10 h 24"/>
                  <a:gd name="T42" fmla="*/ 13 w 24"/>
                  <a:gd name="T43" fmla="*/ 8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8" y="24"/>
                      <a:pt x="6" y="23"/>
                      <a:pt x="5" y="22"/>
                    </a:cubicBezTo>
                    <a:cubicBezTo>
                      <a:pt x="4" y="21"/>
                      <a:pt x="3" y="20"/>
                      <a:pt x="2" y="18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2" y="6"/>
                      <a:pt x="4" y="4"/>
                      <a:pt x="6" y="2"/>
                    </a:cubicBezTo>
                    <a:cubicBezTo>
                      <a:pt x="8" y="1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4" y="9"/>
                      <a:pt x="24" y="12"/>
                      <a:pt x="24" y="15"/>
                    </a:cubicBezTo>
                    <a:cubicBezTo>
                      <a:pt x="22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9" y="14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9" name="Freeform 589"/>
              <p:cNvSpPr>
                <a:spLocks noEditPoints="1"/>
              </p:cNvSpPr>
              <p:nvPr/>
            </p:nvSpPr>
            <p:spPr bwMode="auto">
              <a:xfrm>
                <a:off x="-4151313" y="2430463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8 w 24"/>
                  <a:gd name="T3" fmla="*/ 24 h 25"/>
                  <a:gd name="T4" fmla="*/ 2 w 24"/>
                  <a:gd name="T5" fmla="*/ 18 h 25"/>
                  <a:gd name="T6" fmla="*/ 1 w 24"/>
                  <a:gd name="T7" fmla="*/ 9 h 25"/>
                  <a:gd name="T8" fmla="*/ 6 w 24"/>
                  <a:gd name="T9" fmla="*/ 2 h 25"/>
                  <a:gd name="T10" fmla="*/ 16 w 24"/>
                  <a:gd name="T11" fmla="*/ 1 h 25"/>
                  <a:gd name="T12" fmla="*/ 23 w 24"/>
                  <a:gd name="T13" fmla="*/ 7 h 25"/>
                  <a:gd name="T14" fmla="*/ 23 w 24"/>
                  <a:gd name="T15" fmla="*/ 16 h 25"/>
                  <a:gd name="T16" fmla="*/ 12 w 24"/>
                  <a:gd name="T17" fmla="*/ 25 h 25"/>
                  <a:gd name="T18" fmla="*/ 12 w 24"/>
                  <a:gd name="T19" fmla="*/ 8 h 25"/>
                  <a:gd name="T20" fmla="*/ 10 w 24"/>
                  <a:gd name="T21" fmla="*/ 9 h 25"/>
                  <a:gd name="T22" fmla="*/ 9 w 24"/>
                  <a:gd name="T23" fmla="*/ 11 h 25"/>
                  <a:gd name="T24" fmla="*/ 9 w 24"/>
                  <a:gd name="T25" fmla="*/ 15 h 25"/>
                  <a:gd name="T26" fmla="*/ 11 w 24"/>
                  <a:gd name="T27" fmla="*/ 16 h 25"/>
                  <a:gd name="T28" fmla="*/ 12 w 24"/>
                  <a:gd name="T29" fmla="*/ 17 h 25"/>
                  <a:gd name="T30" fmla="*/ 15 w 24"/>
                  <a:gd name="T31" fmla="*/ 14 h 25"/>
                  <a:gd name="T32" fmla="*/ 15 w 24"/>
                  <a:gd name="T33" fmla="*/ 10 h 25"/>
                  <a:gd name="T34" fmla="*/ 13 w 24"/>
                  <a:gd name="T35" fmla="*/ 9 h 25"/>
                  <a:gd name="T36" fmla="*/ 12 w 24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9" y="24"/>
                      <a:pt x="8" y="24"/>
                    </a:cubicBezTo>
                    <a:cubicBezTo>
                      <a:pt x="5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2" y="6"/>
                      <a:pt x="4" y="4"/>
                      <a:pt x="6" y="2"/>
                    </a:cubicBezTo>
                    <a:cubicBezTo>
                      <a:pt x="9" y="0"/>
                      <a:pt x="13" y="0"/>
                      <a:pt x="16" y="1"/>
                    </a:cubicBezTo>
                    <a:cubicBezTo>
                      <a:pt x="19" y="2"/>
                      <a:pt x="21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1" y="21"/>
                      <a:pt x="17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7"/>
                      <a:pt x="15" y="15"/>
                      <a:pt x="15" y="14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0" name="Freeform 590"/>
              <p:cNvSpPr>
                <a:spLocks noEditPoints="1"/>
              </p:cNvSpPr>
              <p:nvPr/>
            </p:nvSpPr>
            <p:spPr bwMode="auto">
              <a:xfrm>
                <a:off x="-4262438" y="237013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2 w 26"/>
                  <a:gd name="T3" fmla="*/ 24 h 25"/>
                  <a:gd name="T4" fmla="*/ 1 w 26"/>
                  <a:gd name="T5" fmla="*/ 11 h 25"/>
                  <a:gd name="T6" fmla="*/ 13 w 26"/>
                  <a:gd name="T7" fmla="*/ 0 h 25"/>
                  <a:gd name="T8" fmla="*/ 15 w 26"/>
                  <a:gd name="T9" fmla="*/ 0 h 25"/>
                  <a:gd name="T10" fmla="*/ 23 w 26"/>
                  <a:gd name="T11" fmla="*/ 5 h 25"/>
                  <a:gd name="T12" fmla="*/ 25 w 26"/>
                  <a:gd name="T13" fmla="*/ 14 h 25"/>
                  <a:gd name="T14" fmla="*/ 20 w 26"/>
                  <a:gd name="T15" fmla="*/ 22 h 25"/>
                  <a:gd name="T16" fmla="*/ 13 w 26"/>
                  <a:gd name="T17" fmla="*/ 25 h 25"/>
                  <a:gd name="T18" fmla="*/ 13 w 26"/>
                  <a:gd name="T19" fmla="*/ 8 h 25"/>
                  <a:gd name="T20" fmla="*/ 9 w 26"/>
                  <a:gd name="T21" fmla="*/ 12 h 25"/>
                  <a:gd name="T22" fmla="*/ 12 w 26"/>
                  <a:gd name="T23" fmla="*/ 16 h 25"/>
                  <a:gd name="T24" fmla="*/ 13 w 26"/>
                  <a:gd name="T25" fmla="*/ 16 h 25"/>
                  <a:gd name="T26" fmla="*/ 15 w 26"/>
                  <a:gd name="T27" fmla="*/ 16 h 25"/>
                  <a:gd name="T28" fmla="*/ 17 w 26"/>
                  <a:gd name="T29" fmla="*/ 13 h 25"/>
                  <a:gd name="T30" fmla="*/ 16 w 26"/>
                  <a:gd name="T31" fmla="*/ 10 h 25"/>
                  <a:gd name="T32" fmla="*/ 14 w 26"/>
                  <a:gd name="T33" fmla="*/ 8 h 25"/>
                  <a:gd name="T34" fmla="*/ 13 w 26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3" y="25"/>
                      <a:pt x="12" y="25"/>
                      <a:pt x="12" y="24"/>
                    </a:cubicBezTo>
                    <a:cubicBezTo>
                      <a:pt x="5" y="24"/>
                      <a:pt x="0" y="18"/>
                      <a:pt x="1" y="11"/>
                    </a:cubicBezTo>
                    <a:cubicBezTo>
                      <a:pt x="2" y="5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8" y="1"/>
                      <a:pt x="21" y="3"/>
                      <a:pt x="23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5" y="18"/>
                      <a:pt x="23" y="20"/>
                      <a:pt x="20" y="22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10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1" name="Freeform 591"/>
              <p:cNvSpPr>
                <a:spLocks noEditPoints="1"/>
              </p:cNvSpPr>
              <p:nvPr/>
            </p:nvSpPr>
            <p:spPr bwMode="auto">
              <a:xfrm>
                <a:off x="-4227513" y="2376488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1 w 26"/>
                  <a:gd name="T5" fmla="*/ 10 h 24"/>
                  <a:gd name="T6" fmla="*/ 13 w 26"/>
                  <a:gd name="T7" fmla="*/ 0 h 24"/>
                  <a:gd name="T8" fmla="*/ 15 w 26"/>
                  <a:gd name="T9" fmla="*/ 0 h 24"/>
                  <a:gd name="T10" fmla="*/ 23 w 26"/>
                  <a:gd name="T11" fmla="*/ 6 h 24"/>
                  <a:gd name="T12" fmla="*/ 25 w 26"/>
                  <a:gd name="T13" fmla="*/ 15 h 24"/>
                  <a:gd name="T14" fmla="*/ 20 w 26"/>
                  <a:gd name="T15" fmla="*/ 22 h 24"/>
                  <a:gd name="T16" fmla="*/ 13 w 26"/>
                  <a:gd name="T17" fmla="*/ 24 h 24"/>
                  <a:gd name="T18" fmla="*/ 13 w 26"/>
                  <a:gd name="T19" fmla="*/ 8 h 24"/>
                  <a:gd name="T20" fmla="*/ 9 w 26"/>
                  <a:gd name="T21" fmla="*/ 11 h 24"/>
                  <a:gd name="T22" fmla="*/ 12 w 26"/>
                  <a:gd name="T23" fmla="*/ 16 h 24"/>
                  <a:gd name="T24" fmla="*/ 15 w 26"/>
                  <a:gd name="T25" fmla="*/ 15 h 24"/>
                  <a:gd name="T26" fmla="*/ 17 w 26"/>
                  <a:gd name="T27" fmla="*/ 13 h 24"/>
                  <a:gd name="T28" fmla="*/ 16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5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5" y="8"/>
                      <a:pt x="26" y="11"/>
                      <a:pt x="25" y="15"/>
                    </a:cubicBezTo>
                    <a:cubicBezTo>
                      <a:pt x="24" y="18"/>
                      <a:pt x="22" y="21"/>
                      <a:pt x="20" y="22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2" name="Freeform 592"/>
              <p:cNvSpPr>
                <a:spLocks noEditPoints="1"/>
              </p:cNvSpPr>
              <p:nvPr/>
            </p:nvSpPr>
            <p:spPr bwMode="auto">
              <a:xfrm>
                <a:off x="-4192588" y="2382838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4 h 25"/>
                  <a:gd name="T4" fmla="*/ 1 w 25"/>
                  <a:gd name="T5" fmla="*/ 10 h 25"/>
                  <a:gd name="T6" fmla="*/ 13 w 25"/>
                  <a:gd name="T7" fmla="*/ 0 h 25"/>
                  <a:gd name="T8" fmla="*/ 16 w 25"/>
                  <a:gd name="T9" fmla="*/ 1 h 25"/>
                  <a:gd name="T10" fmla="*/ 23 w 25"/>
                  <a:gd name="T11" fmla="*/ 6 h 25"/>
                  <a:gd name="T12" fmla="*/ 24 w 25"/>
                  <a:gd name="T13" fmla="*/ 16 h 25"/>
                  <a:gd name="T14" fmla="*/ 19 w 25"/>
                  <a:gd name="T15" fmla="*/ 23 h 25"/>
                  <a:gd name="T16" fmla="*/ 12 w 25"/>
                  <a:gd name="T17" fmla="*/ 25 h 25"/>
                  <a:gd name="T18" fmla="*/ 13 w 25"/>
                  <a:gd name="T19" fmla="*/ 9 h 25"/>
                  <a:gd name="T20" fmla="*/ 9 w 25"/>
                  <a:gd name="T21" fmla="*/ 12 h 25"/>
                  <a:gd name="T22" fmla="*/ 12 w 25"/>
                  <a:gd name="T23" fmla="*/ 17 h 25"/>
                  <a:gd name="T24" fmla="*/ 15 w 25"/>
                  <a:gd name="T25" fmla="*/ 16 h 25"/>
                  <a:gd name="T26" fmla="*/ 17 w 25"/>
                  <a:gd name="T27" fmla="*/ 14 h 25"/>
                  <a:gd name="T28" fmla="*/ 16 w 25"/>
                  <a:gd name="T29" fmla="*/ 10 h 25"/>
                  <a:gd name="T30" fmla="*/ 14 w 25"/>
                  <a:gd name="T31" fmla="*/ 9 h 25"/>
                  <a:gd name="T32" fmla="*/ 13 w 25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4"/>
                    </a:cubicBezTo>
                    <a:cubicBezTo>
                      <a:pt x="4" y="23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5" y="9"/>
                      <a:pt x="25" y="12"/>
                      <a:pt x="24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7" y="24"/>
                      <a:pt x="15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3" y="17"/>
                      <a:pt x="14" y="17"/>
                      <a:pt x="15" y="16"/>
                    </a:cubicBezTo>
                    <a:cubicBezTo>
                      <a:pt x="16" y="15"/>
                      <a:pt x="16" y="15"/>
                      <a:pt x="17" y="14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4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3" name="Freeform 593"/>
              <p:cNvSpPr>
                <a:spLocks noEditPoints="1"/>
              </p:cNvSpPr>
              <p:nvPr/>
            </p:nvSpPr>
            <p:spPr bwMode="auto">
              <a:xfrm>
                <a:off x="-4160838" y="2393950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0 w 26"/>
                  <a:gd name="T3" fmla="*/ 23 h 24"/>
                  <a:gd name="T4" fmla="*/ 2 w 26"/>
                  <a:gd name="T5" fmla="*/ 9 h 24"/>
                  <a:gd name="T6" fmla="*/ 13 w 26"/>
                  <a:gd name="T7" fmla="*/ 0 h 24"/>
                  <a:gd name="T8" fmla="*/ 17 w 26"/>
                  <a:gd name="T9" fmla="*/ 0 h 24"/>
                  <a:gd name="T10" fmla="*/ 24 w 26"/>
                  <a:gd name="T11" fmla="*/ 6 h 24"/>
                  <a:gd name="T12" fmla="*/ 25 w 26"/>
                  <a:gd name="T13" fmla="*/ 15 h 24"/>
                  <a:gd name="T14" fmla="*/ 19 w 26"/>
                  <a:gd name="T15" fmla="*/ 22 h 24"/>
                  <a:gd name="T16" fmla="*/ 13 w 26"/>
                  <a:gd name="T17" fmla="*/ 24 h 24"/>
                  <a:gd name="T18" fmla="*/ 13 w 26"/>
                  <a:gd name="T19" fmla="*/ 8 h 24"/>
                  <a:gd name="T20" fmla="*/ 9 w 26"/>
                  <a:gd name="T21" fmla="*/ 11 h 24"/>
                  <a:gd name="T22" fmla="*/ 12 w 26"/>
                  <a:gd name="T23" fmla="*/ 16 h 24"/>
                  <a:gd name="T24" fmla="*/ 15 w 26"/>
                  <a:gd name="T25" fmla="*/ 15 h 24"/>
                  <a:gd name="T26" fmla="*/ 17 w 26"/>
                  <a:gd name="T27" fmla="*/ 13 h 24"/>
                  <a:gd name="T28" fmla="*/ 17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0" y="23"/>
                    </a:cubicBezTo>
                    <a:cubicBezTo>
                      <a:pt x="4" y="22"/>
                      <a:pt x="0" y="15"/>
                      <a:pt x="2" y="9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0"/>
                    </a:cubicBezTo>
                    <a:cubicBezTo>
                      <a:pt x="20" y="1"/>
                      <a:pt x="22" y="3"/>
                      <a:pt x="24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4" name="Freeform 594"/>
              <p:cNvSpPr>
                <a:spLocks noEditPoints="1"/>
              </p:cNvSpPr>
              <p:nvPr/>
            </p:nvSpPr>
            <p:spPr bwMode="auto">
              <a:xfrm>
                <a:off x="-4238625" y="2338388"/>
                <a:ext cx="57150" cy="52388"/>
              </a:xfrm>
              <a:custGeom>
                <a:avLst/>
                <a:gdLst>
                  <a:gd name="T0" fmla="*/ 13 w 26"/>
                  <a:gd name="T1" fmla="*/ 25 h 25"/>
                  <a:gd name="T2" fmla="*/ 11 w 26"/>
                  <a:gd name="T3" fmla="*/ 25 h 25"/>
                  <a:gd name="T4" fmla="*/ 3 w 26"/>
                  <a:gd name="T5" fmla="*/ 20 h 25"/>
                  <a:gd name="T6" fmla="*/ 1 w 26"/>
                  <a:gd name="T7" fmla="*/ 11 h 25"/>
                  <a:gd name="T8" fmla="*/ 5 w 26"/>
                  <a:gd name="T9" fmla="*/ 3 h 25"/>
                  <a:gd name="T10" fmla="*/ 15 w 26"/>
                  <a:gd name="T11" fmla="*/ 1 h 25"/>
                  <a:gd name="T12" fmla="*/ 23 w 26"/>
                  <a:gd name="T13" fmla="*/ 6 h 25"/>
                  <a:gd name="T14" fmla="*/ 25 w 26"/>
                  <a:gd name="T15" fmla="*/ 15 h 25"/>
                  <a:gd name="T16" fmla="*/ 13 w 26"/>
                  <a:gd name="T17" fmla="*/ 25 h 25"/>
                  <a:gd name="T18" fmla="*/ 13 w 26"/>
                  <a:gd name="T19" fmla="*/ 9 h 25"/>
                  <a:gd name="T20" fmla="*/ 10 w 26"/>
                  <a:gd name="T21" fmla="*/ 9 h 25"/>
                  <a:gd name="T22" fmla="*/ 9 w 26"/>
                  <a:gd name="T23" fmla="*/ 12 h 25"/>
                  <a:gd name="T24" fmla="*/ 9 w 26"/>
                  <a:gd name="T25" fmla="*/ 15 h 25"/>
                  <a:gd name="T26" fmla="*/ 12 w 26"/>
                  <a:gd name="T27" fmla="*/ 17 h 25"/>
                  <a:gd name="T28" fmla="*/ 17 w 26"/>
                  <a:gd name="T29" fmla="*/ 13 h 25"/>
                  <a:gd name="T30" fmla="*/ 17 w 26"/>
                  <a:gd name="T31" fmla="*/ 11 h 25"/>
                  <a:gd name="T32" fmla="*/ 13 w 26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2" y="0"/>
                      <a:pt x="15" y="1"/>
                    </a:cubicBezTo>
                    <a:cubicBezTo>
                      <a:pt x="18" y="1"/>
                      <a:pt x="21" y="3"/>
                      <a:pt x="23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4" y="21"/>
                      <a:pt x="19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7" y="16"/>
                      <a:pt x="17" y="13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5" name="Freeform 595"/>
              <p:cNvSpPr>
                <a:spLocks noEditPoints="1"/>
              </p:cNvSpPr>
              <p:nvPr/>
            </p:nvSpPr>
            <p:spPr bwMode="auto">
              <a:xfrm>
                <a:off x="-4208463" y="2284413"/>
                <a:ext cx="87313" cy="79375"/>
              </a:xfrm>
              <a:custGeom>
                <a:avLst/>
                <a:gdLst>
                  <a:gd name="T0" fmla="*/ 21 w 40"/>
                  <a:gd name="T1" fmla="*/ 37 h 37"/>
                  <a:gd name="T2" fmla="*/ 16 w 40"/>
                  <a:gd name="T3" fmla="*/ 36 h 37"/>
                  <a:gd name="T4" fmla="*/ 10 w 40"/>
                  <a:gd name="T5" fmla="*/ 34 h 37"/>
                  <a:gd name="T6" fmla="*/ 4 w 40"/>
                  <a:gd name="T7" fmla="*/ 29 h 37"/>
                  <a:gd name="T8" fmla="*/ 1 w 40"/>
                  <a:gd name="T9" fmla="*/ 15 h 37"/>
                  <a:gd name="T10" fmla="*/ 9 w 40"/>
                  <a:gd name="T11" fmla="*/ 3 h 37"/>
                  <a:gd name="T12" fmla="*/ 16 w 40"/>
                  <a:gd name="T13" fmla="*/ 0 h 37"/>
                  <a:gd name="T14" fmla="*/ 24 w 40"/>
                  <a:gd name="T15" fmla="*/ 1 h 37"/>
                  <a:gd name="T16" fmla="*/ 37 w 40"/>
                  <a:gd name="T17" fmla="*/ 9 h 37"/>
                  <a:gd name="T18" fmla="*/ 40 w 40"/>
                  <a:gd name="T19" fmla="*/ 16 h 37"/>
                  <a:gd name="T20" fmla="*/ 39 w 40"/>
                  <a:gd name="T21" fmla="*/ 23 h 37"/>
                  <a:gd name="T22" fmla="*/ 21 w 40"/>
                  <a:gd name="T23" fmla="*/ 37 h 37"/>
                  <a:gd name="T24" fmla="*/ 19 w 40"/>
                  <a:gd name="T25" fmla="*/ 8 h 37"/>
                  <a:gd name="T26" fmla="*/ 18 w 40"/>
                  <a:gd name="T27" fmla="*/ 8 h 37"/>
                  <a:gd name="T28" fmla="*/ 13 w 40"/>
                  <a:gd name="T29" fmla="*/ 10 h 37"/>
                  <a:gd name="T30" fmla="*/ 9 w 40"/>
                  <a:gd name="T31" fmla="*/ 16 h 37"/>
                  <a:gd name="T32" fmla="*/ 11 w 40"/>
                  <a:gd name="T33" fmla="*/ 24 h 37"/>
                  <a:gd name="T34" fmla="*/ 14 w 40"/>
                  <a:gd name="T35" fmla="*/ 27 h 37"/>
                  <a:gd name="T36" fmla="*/ 18 w 40"/>
                  <a:gd name="T37" fmla="*/ 29 h 37"/>
                  <a:gd name="T38" fmla="*/ 21 w 40"/>
                  <a:gd name="T39" fmla="*/ 29 h 37"/>
                  <a:gd name="T40" fmla="*/ 32 w 40"/>
                  <a:gd name="T41" fmla="*/ 21 h 37"/>
                  <a:gd name="T42" fmla="*/ 32 w 40"/>
                  <a:gd name="T43" fmla="*/ 17 h 37"/>
                  <a:gd name="T44" fmla="*/ 30 w 40"/>
                  <a:gd name="T45" fmla="*/ 14 h 37"/>
                  <a:gd name="T46" fmla="*/ 22 w 40"/>
                  <a:gd name="T47" fmla="*/ 9 h 37"/>
                  <a:gd name="T48" fmla="*/ 19 w 40"/>
                  <a:gd name="T49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0" h="37">
                    <a:moveTo>
                      <a:pt x="21" y="37"/>
                    </a:moveTo>
                    <a:cubicBezTo>
                      <a:pt x="19" y="37"/>
                      <a:pt x="18" y="37"/>
                      <a:pt x="16" y="36"/>
                    </a:cubicBezTo>
                    <a:cubicBezTo>
                      <a:pt x="14" y="36"/>
                      <a:pt x="12" y="35"/>
                      <a:pt x="10" y="34"/>
                    </a:cubicBezTo>
                    <a:cubicBezTo>
                      <a:pt x="7" y="32"/>
                      <a:pt x="6" y="31"/>
                      <a:pt x="4" y="29"/>
                    </a:cubicBezTo>
                    <a:cubicBezTo>
                      <a:pt x="1" y="25"/>
                      <a:pt x="0" y="20"/>
                      <a:pt x="1" y="15"/>
                    </a:cubicBezTo>
                    <a:cubicBezTo>
                      <a:pt x="2" y="10"/>
                      <a:pt x="5" y="6"/>
                      <a:pt x="9" y="3"/>
                    </a:cubicBezTo>
                    <a:cubicBezTo>
                      <a:pt x="11" y="2"/>
                      <a:pt x="14" y="1"/>
                      <a:pt x="16" y="0"/>
                    </a:cubicBezTo>
                    <a:cubicBezTo>
                      <a:pt x="18" y="0"/>
                      <a:pt x="21" y="0"/>
                      <a:pt x="24" y="1"/>
                    </a:cubicBezTo>
                    <a:cubicBezTo>
                      <a:pt x="29" y="2"/>
                      <a:pt x="34" y="5"/>
                      <a:pt x="37" y="9"/>
                    </a:cubicBezTo>
                    <a:cubicBezTo>
                      <a:pt x="38" y="11"/>
                      <a:pt x="39" y="13"/>
                      <a:pt x="40" y="16"/>
                    </a:cubicBezTo>
                    <a:cubicBezTo>
                      <a:pt x="40" y="18"/>
                      <a:pt x="40" y="21"/>
                      <a:pt x="39" y="23"/>
                    </a:cubicBezTo>
                    <a:cubicBezTo>
                      <a:pt x="37" y="31"/>
                      <a:pt x="30" y="37"/>
                      <a:pt x="21" y="37"/>
                    </a:cubicBezTo>
                    <a:close/>
                    <a:moveTo>
                      <a:pt x="19" y="8"/>
                    </a:moveTo>
                    <a:cubicBezTo>
                      <a:pt x="19" y="8"/>
                      <a:pt x="18" y="8"/>
                      <a:pt x="18" y="8"/>
                    </a:cubicBezTo>
                    <a:cubicBezTo>
                      <a:pt x="16" y="9"/>
                      <a:pt x="15" y="9"/>
                      <a:pt x="13" y="10"/>
                    </a:cubicBezTo>
                    <a:cubicBezTo>
                      <a:pt x="11" y="11"/>
                      <a:pt x="9" y="14"/>
                      <a:pt x="9" y="16"/>
                    </a:cubicBezTo>
                    <a:cubicBezTo>
                      <a:pt x="8" y="19"/>
                      <a:pt x="9" y="22"/>
                      <a:pt x="11" y="24"/>
                    </a:cubicBezTo>
                    <a:cubicBezTo>
                      <a:pt x="12" y="25"/>
                      <a:pt x="13" y="26"/>
                      <a:pt x="14" y="27"/>
                    </a:cubicBezTo>
                    <a:cubicBezTo>
                      <a:pt x="15" y="28"/>
                      <a:pt x="17" y="28"/>
                      <a:pt x="18" y="29"/>
                    </a:cubicBezTo>
                    <a:cubicBezTo>
                      <a:pt x="19" y="29"/>
                      <a:pt x="20" y="29"/>
                      <a:pt x="21" y="29"/>
                    </a:cubicBezTo>
                    <a:cubicBezTo>
                      <a:pt x="26" y="29"/>
                      <a:pt x="30" y="26"/>
                      <a:pt x="32" y="21"/>
                    </a:cubicBezTo>
                    <a:cubicBezTo>
                      <a:pt x="32" y="20"/>
                      <a:pt x="32" y="19"/>
                      <a:pt x="32" y="17"/>
                    </a:cubicBezTo>
                    <a:cubicBezTo>
                      <a:pt x="32" y="16"/>
                      <a:pt x="31" y="15"/>
                      <a:pt x="30" y="14"/>
                    </a:cubicBezTo>
                    <a:cubicBezTo>
                      <a:pt x="28" y="11"/>
                      <a:pt x="26" y="9"/>
                      <a:pt x="22" y="9"/>
                    </a:cubicBezTo>
                    <a:cubicBezTo>
                      <a:pt x="21" y="8"/>
                      <a:pt x="20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6" name="Freeform 596"/>
              <p:cNvSpPr>
                <a:spLocks noEditPoints="1"/>
              </p:cNvSpPr>
              <p:nvPr/>
            </p:nvSpPr>
            <p:spPr bwMode="auto">
              <a:xfrm>
                <a:off x="-4203700" y="2346325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1 w 26"/>
                  <a:gd name="T5" fmla="*/ 10 h 24"/>
                  <a:gd name="T6" fmla="*/ 13 w 26"/>
                  <a:gd name="T7" fmla="*/ 0 h 24"/>
                  <a:gd name="T8" fmla="*/ 16 w 26"/>
                  <a:gd name="T9" fmla="*/ 0 h 24"/>
                  <a:gd name="T10" fmla="*/ 24 w 26"/>
                  <a:gd name="T11" fmla="*/ 6 h 24"/>
                  <a:gd name="T12" fmla="*/ 25 w 26"/>
                  <a:gd name="T13" fmla="*/ 15 h 24"/>
                  <a:gd name="T14" fmla="*/ 13 w 26"/>
                  <a:gd name="T15" fmla="*/ 24 h 24"/>
                  <a:gd name="T16" fmla="*/ 13 w 26"/>
                  <a:gd name="T17" fmla="*/ 8 h 24"/>
                  <a:gd name="T18" fmla="*/ 9 w 26"/>
                  <a:gd name="T19" fmla="*/ 11 h 24"/>
                  <a:gd name="T20" fmla="*/ 13 w 26"/>
                  <a:gd name="T21" fmla="*/ 16 h 24"/>
                  <a:gd name="T22" fmla="*/ 13 w 26"/>
                  <a:gd name="T23" fmla="*/ 16 h 24"/>
                  <a:gd name="T24" fmla="*/ 18 w 26"/>
                  <a:gd name="T25" fmla="*/ 13 h 24"/>
                  <a:gd name="T26" fmla="*/ 17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3" y="24"/>
                      <a:pt x="12" y="24"/>
                      <a:pt x="11" y="24"/>
                    </a:cubicBezTo>
                    <a:cubicBezTo>
                      <a:pt x="4" y="22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3"/>
                      <a:pt x="10" y="15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5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7" name="Freeform 597"/>
              <p:cNvSpPr>
                <a:spLocks noEditPoints="1"/>
              </p:cNvSpPr>
              <p:nvPr/>
            </p:nvSpPr>
            <p:spPr bwMode="auto">
              <a:xfrm>
                <a:off x="-4167188" y="23542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4 h 24"/>
                  <a:gd name="T4" fmla="*/ 5 w 26"/>
                  <a:gd name="T5" fmla="*/ 21 h 24"/>
                  <a:gd name="T6" fmla="*/ 2 w 26"/>
                  <a:gd name="T7" fmla="*/ 18 h 24"/>
                  <a:gd name="T8" fmla="*/ 1 w 26"/>
                  <a:gd name="T9" fmla="*/ 9 h 24"/>
                  <a:gd name="T10" fmla="*/ 6 w 26"/>
                  <a:gd name="T11" fmla="*/ 1 h 24"/>
                  <a:gd name="T12" fmla="*/ 11 w 26"/>
                  <a:gd name="T13" fmla="*/ 0 h 24"/>
                  <a:gd name="T14" fmla="*/ 11 w 26"/>
                  <a:gd name="T15" fmla="*/ 0 h 24"/>
                  <a:gd name="T16" fmla="*/ 16 w 26"/>
                  <a:gd name="T17" fmla="*/ 0 h 24"/>
                  <a:gd name="T18" fmla="*/ 24 w 26"/>
                  <a:gd name="T19" fmla="*/ 6 h 24"/>
                  <a:gd name="T20" fmla="*/ 25 w 26"/>
                  <a:gd name="T21" fmla="*/ 15 h 24"/>
                  <a:gd name="T22" fmla="*/ 13 w 26"/>
                  <a:gd name="T23" fmla="*/ 24 h 24"/>
                  <a:gd name="T24" fmla="*/ 12 w 26"/>
                  <a:gd name="T25" fmla="*/ 8 h 24"/>
                  <a:gd name="T26" fmla="*/ 10 w 26"/>
                  <a:gd name="T27" fmla="*/ 8 h 24"/>
                  <a:gd name="T28" fmla="*/ 8 w 26"/>
                  <a:gd name="T29" fmla="*/ 11 h 24"/>
                  <a:gd name="T30" fmla="*/ 9 w 26"/>
                  <a:gd name="T31" fmla="*/ 14 h 24"/>
                  <a:gd name="T32" fmla="*/ 10 w 26"/>
                  <a:gd name="T33" fmla="*/ 15 h 24"/>
                  <a:gd name="T34" fmla="*/ 10 w 26"/>
                  <a:gd name="T35" fmla="*/ 15 h 24"/>
                  <a:gd name="T36" fmla="*/ 12 w 26"/>
                  <a:gd name="T37" fmla="*/ 16 h 24"/>
                  <a:gd name="T38" fmla="*/ 17 w 26"/>
                  <a:gd name="T39" fmla="*/ 13 h 24"/>
                  <a:gd name="T40" fmla="*/ 17 w 26"/>
                  <a:gd name="T41" fmla="*/ 10 h 24"/>
                  <a:gd name="T42" fmla="*/ 14 w 26"/>
                  <a:gd name="T43" fmla="*/ 8 h 24"/>
                  <a:gd name="T44" fmla="*/ 12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9" y="24"/>
                    </a:cubicBezTo>
                    <a:cubicBezTo>
                      <a:pt x="8" y="23"/>
                      <a:pt x="6" y="22"/>
                      <a:pt x="5" y="21"/>
                    </a:cubicBezTo>
                    <a:cubicBezTo>
                      <a:pt x="4" y="21"/>
                      <a:pt x="3" y="19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1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4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5"/>
                      <a:pt x="11" y="16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8" name="Freeform 598"/>
              <p:cNvSpPr>
                <a:spLocks noEditPoints="1"/>
              </p:cNvSpPr>
              <p:nvPr/>
            </p:nvSpPr>
            <p:spPr bwMode="auto">
              <a:xfrm>
                <a:off x="-4098925" y="2487613"/>
                <a:ext cx="52388" cy="52388"/>
              </a:xfrm>
              <a:custGeom>
                <a:avLst/>
                <a:gdLst>
                  <a:gd name="T0" fmla="*/ 11 w 24"/>
                  <a:gd name="T1" fmla="*/ 24 h 24"/>
                  <a:gd name="T2" fmla="*/ 7 w 24"/>
                  <a:gd name="T3" fmla="*/ 23 h 24"/>
                  <a:gd name="T4" fmla="*/ 3 w 24"/>
                  <a:gd name="T5" fmla="*/ 21 h 24"/>
                  <a:gd name="T6" fmla="*/ 1 w 24"/>
                  <a:gd name="T7" fmla="*/ 17 h 24"/>
                  <a:gd name="T8" fmla="*/ 2 w 24"/>
                  <a:gd name="T9" fmla="*/ 8 h 24"/>
                  <a:gd name="T10" fmla="*/ 8 w 24"/>
                  <a:gd name="T11" fmla="*/ 1 h 24"/>
                  <a:gd name="T12" fmla="*/ 12 w 24"/>
                  <a:gd name="T13" fmla="*/ 0 h 24"/>
                  <a:gd name="T14" fmla="*/ 12 w 24"/>
                  <a:gd name="T15" fmla="*/ 0 h 24"/>
                  <a:gd name="T16" fmla="*/ 17 w 24"/>
                  <a:gd name="T17" fmla="*/ 1 h 24"/>
                  <a:gd name="T18" fmla="*/ 23 w 24"/>
                  <a:gd name="T19" fmla="*/ 7 h 24"/>
                  <a:gd name="T20" fmla="*/ 22 w 24"/>
                  <a:gd name="T21" fmla="*/ 17 h 24"/>
                  <a:gd name="T22" fmla="*/ 11 w 24"/>
                  <a:gd name="T23" fmla="*/ 24 h 24"/>
                  <a:gd name="T24" fmla="*/ 12 w 24"/>
                  <a:gd name="T25" fmla="*/ 8 h 24"/>
                  <a:gd name="T26" fmla="*/ 11 w 24"/>
                  <a:gd name="T27" fmla="*/ 8 h 24"/>
                  <a:gd name="T28" fmla="*/ 9 w 24"/>
                  <a:gd name="T29" fmla="*/ 11 h 24"/>
                  <a:gd name="T30" fmla="*/ 9 w 24"/>
                  <a:gd name="T31" fmla="*/ 14 h 24"/>
                  <a:gd name="T32" fmla="*/ 9 w 24"/>
                  <a:gd name="T33" fmla="*/ 15 h 24"/>
                  <a:gd name="T34" fmla="*/ 10 w 24"/>
                  <a:gd name="T35" fmla="*/ 15 h 24"/>
                  <a:gd name="T36" fmla="*/ 10 w 24"/>
                  <a:gd name="T37" fmla="*/ 16 h 24"/>
                  <a:gd name="T38" fmla="*/ 15 w 24"/>
                  <a:gd name="T39" fmla="*/ 13 h 24"/>
                  <a:gd name="T40" fmla="*/ 15 w 24"/>
                  <a:gd name="T41" fmla="*/ 10 h 24"/>
                  <a:gd name="T42" fmla="*/ 14 w 24"/>
                  <a:gd name="T43" fmla="*/ 8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6" y="23"/>
                      <a:pt x="4" y="22"/>
                      <a:pt x="3" y="21"/>
                    </a:cubicBezTo>
                    <a:cubicBezTo>
                      <a:pt x="2" y="19"/>
                      <a:pt x="2" y="18"/>
                      <a:pt x="1" y="17"/>
                    </a:cubicBezTo>
                    <a:cubicBezTo>
                      <a:pt x="0" y="14"/>
                      <a:pt x="0" y="11"/>
                      <a:pt x="2" y="8"/>
                    </a:cubicBezTo>
                    <a:cubicBezTo>
                      <a:pt x="3" y="5"/>
                      <a:pt x="5" y="3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0" y="2"/>
                      <a:pt x="22" y="5"/>
                      <a:pt x="23" y="7"/>
                    </a:cubicBezTo>
                    <a:cubicBezTo>
                      <a:pt x="24" y="10"/>
                      <a:pt x="24" y="14"/>
                      <a:pt x="22" y="17"/>
                    </a:cubicBezTo>
                    <a:cubicBezTo>
                      <a:pt x="20" y="21"/>
                      <a:pt x="16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2" y="17"/>
                      <a:pt x="14" y="15"/>
                      <a:pt x="15" y="13"/>
                    </a:cubicBezTo>
                    <a:cubicBezTo>
                      <a:pt x="15" y="12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9" name="Freeform 599"/>
              <p:cNvSpPr>
                <a:spLocks noEditPoints="1"/>
              </p:cNvSpPr>
              <p:nvPr/>
            </p:nvSpPr>
            <p:spPr bwMode="auto">
              <a:xfrm>
                <a:off x="-4070350" y="2500313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7 w 24"/>
                  <a:gd name="T3" fmla="*/ 23 h 24"/>
                  <a:gd name="T4" fmla="*/ 1 w 24"/>
                  <a:gd name="T5" fmla="*/ 16 h 24"/>
                  <a:gd name="T6" fmla="*/ 2 w 24"/>
                  <a:gd name="T7" fmla="*/ 7 h 24"/>
                  <a:gd name="T8" fmla="*/ 8 w 24"/>
                  <a:gd name="T9" fmla="*/ 1 h 24"/>
                  <a:gd name="T10" fmla="*/ 18 w 24"/>
                  <a:gd name="T11" fmla="*/ 1 h 24"/>
                  <a:gd name="T12" fmla="*/ 23 w 24"/>
                  <a:gd name="T13" fmla="*/ 8 h 24"/>
                  <a:gd name="T14" fmla="*/ 22 w 24"/>
                  <a:gd name="T15" fmla="*/ 17 h 24"/>
                  <a:gd name="T16" fmla="*/ 12 w 24"/>
                  <a:gd name="T17" fmla="*/ 24 h 24"/>
                  <a:gd name="T18" fmla="*/ 13 w 24"/>
                  <a:gd name="T19" fmla="*/ 8 h 24"/>
                  <a:gd name="T20" fmla="*/ 12 w 24"/>
                  <a:gd name="T21" fmla="*/ 9 h 24"/>
                  <a:gd name="T22" fmla="*/ 9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2 w 24"/>
                  <a:gd name="T29" fmla="*/ 16 h 24"/>
                  <a:gd name="T30" fmla="*/ 15 w 24"/>
                  <a:gd name="T31" fmla="*/ 14 h 24"/>
                  <a:gd name="T32" fmla="*/ 15 w 24"/>
                  <a:gd name="T33" fmla="*/ 10 h 24"/>
                  <a:gd name="T34" fmla="*/ 14 w 24"/>
                  <a:gd name="T35" fmla="*/ 9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3" y="5"/>
                      <a:pt x="6" y="2"/>
                      <a:pt x="8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4" y="11"/>
                      <a:pt x="24" y="15"/>
                      <a:pt x="22" y="17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0" name="Freeform 600"/>
              <p:cNvSpPr>
                <a:spLocks noEditPoints="1"/>
              </p:cNvSpPr>
              <p:nvPr/>
            </p:nvSpPr>
            <p:spPr bwMode="auto">
              <a:xfrm>
                <a:off x="-4044950" y="251618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3 w 25"/>
                  <a:gd name="T5" fmla="*/ 7 h 24"/>
                  <a:gd name="T6" fmla="*/ 14 w 25"/>
                  <a:gd name="T7" fmla="*/ 0 h 24"/>
                  <a:gd name="T8" fmla="*/ 19 w 25"/>
                  <a:gd name="T9" fmla="*/ 1 h 24"/>
                  <a:gd name="T10" fmla="*/ 24 w 25"/>
                  <a:gd name="T11" fmla="*/ 8 h 24"/>
                  <a:gd name="T12" fmla="*/ 23 w 25"/>
                  <a:gd name="T13" fmla="*/ 18 h 24"/>
                  <a:gd name="T14" fmla="*/ 12 w 25"/>
                  <a:gd name="T15" fmla="*/ 24 h 24"/>
                  <a:gd name="T16" fmla="*/ 14 w 25"/>
                  <a:gd name="T17" fmla="*/ 8 h 24"/>
                  <a:gd name="T18" fmla="*/ 10 w 25"/>
                  <a:gd name="T19" fmla="*/ 10 h 24"/>
                  <a:gd name="T20" fmla="*/ 11 w 25"/>
                  <a:gd name="T21" fmla="*/ 15 h 24"/>
                  <a:gd name="T22" fmla="*/ 12 w 25"/>
                  <a:gd name="T23" fmla="*/ 16 h 24"/>
                  <a:gd name="T24" fmla="*/ 16 w 25"/>
                  <a:gd name="T25" fmla="*/ 14 h 24"/>
                  <a:gd name="T26" fmla="*/ 16 w 25"/>
                  <a:gd name="T27" fmla="*/ 10 h 24"/>
                  <a:gd name="T28" fmla="*/ 15 w 25"/>
                  <a:gd name="T29" fmla="*/ 8 h 24"/>
                  <a:gd name="T30" fmla="*/ 14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3"/>
                      <a:pt x="7" y="23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5" y="3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3"/>
                      <a:pt x="24" y="5"/>
                      <a:pt x="24" y="8"/>
                    </a:cubicBezTo>
                    <a:cubicBezTo>
                      <a:pt x="25" y="11"/>
                      <a:pt x="25" y="15"/>
                      <a:pt x="23" y="18"/>
                    </a:cubicBezTo>
                    <a:cubicBezTo>
                      <a:pt x="21" y="22"/>
                      <a:pt x="17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1" y="15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1" name="Freeform 601"/>
              <p:cNvSpPr>
                <a:spLocks noEditPoints="1"/>
              </p:cNvSpPr>
              <p:nvPr/>
            </p:nvSpPr>
            <p:spPr bwMode="auto">
              <a:xfrm>
                <a:off x="-4016375" y="25304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3 h 24"/>
                  <a:gd name="T4" fmla="*/ 3 w 25"/>
                  <a:gd name="T5" fmla="*/ 7 h 24"/>
                  <a:gd name="T6" fmla="*/ 13 w 25"/>
                  <a:gd name="T7" fmla="*/ 0 h 24"/>
                  <a:gd name="T8" fmla="*/ 19 w 25"/>
                  <a:gd name="T9" fmla="*/ 2 h 24"/>
                  <a:gd name="T10" fmla="*/ 19 w 25"/>
                  <a:gd name="T11" fmla="*/ 2 h 24"/>
                  <a:gd name="T12" fmla="*/ 24 w 25"/>
                  <a:gd name="T13" fmla="*/ 9 h 24"/>
                  <a:gd name="T14" fmla="*/ 22 w 25"/>
                  <a:gd name="T15" fmla="*/ 18 h 24"/>
                  <a:gd name="T16" fmla="*/ 12 w 25"/>
                  <a:gd name="T17" fmla="*/ 24 h 24"/>
                  <a:gd name="T18" fmla="*/ 13 w 25"/>
                  <a:gd name="T19" fmla="*/ 8 h 24"/>
                  <a:gd name="T20" fmla="*/ 10 w 25"/>
                  <a:gd name="T21" fmla="*/ 11 h 24"/>
                  <a:gd name="T22" fmla="*/ 11 w 25"/>
                  <a:gd name="T23" fmla="*/ 16 h 24"/>
                  <a:gd name="T24" fmla="*/ 11 w 25"/>
                  <a:gd name="T25" fmla="*/ 16 h 24"/>
                  <a:gd name="T26" fmla="*/ 16 w 25"/>
                  <a:gd name="T27" fmla="*/ 14 h 24"/>
                  <a:gd name="T28" fmla="*/ 16 w 25"/>
                  <a:gd name="T29" fmla="*/ 11 h 24"/>
                  <a:gd name="T30" fmla="*/ 15 w 25"/>
                  <a:gd name="T31" fmla="*/ 9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1" y="19"/>
                      <a:pt x="0" y="12"/>
                      <a:pt x="3" y="7"/>
                    </a:cubicBezTo>
                    <a:cubicBezTo>
                      <a:pt x="5" y="3"/>
                      <a:pt x="9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2" y="4"/>
                      <a:pt x="23" y="6"/>
                      <a:pt x="24" y="9"/>
                    </a:cubicBezTo>
                    <a:cubicBezTo>
                      <a:pt x="25" y="12"/>
                      <a:pt x="24" y="16"/>
                      <a:pt x="22" y="18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1"/>
                    </a:cubicBezTo>
                    <a:cubicBezTo>
                      <a:pt x="9" y="13"/>
                      <a:pt x="9" y="15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7"/>
                      <a:pt x="14" y="16"/>
                      <a:pt x="16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2" name="Freeform 602"/>
              <p:cNvSpPr>
                <a:spLocks noEditPoints="1"/>
              </p:cNvSpPr>
              <p:nvPr/>
            </p:nvSpPr>
            <p:spPr bwMode="auto">
              <a:xfrm>
                <a:off x="-3990975" y="25479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2 h 24"/>
                  <a:gd name="T4" fmla="*/ 4 w 25"/>
                  <a:gd name="T5" fmla="*/ 6 h 24"/>
                  <a:gd name="T6" fmla="*/ 14 w 25"/>
                  <a:gd name="T7" fmla="*/ 0 h 24"/>
                  <a:gd name="T8" fmla="*/ 20 w 25"/>
                  <a:gd name="T9" fmla="*/ 2 h 24"/>
                  <a:gd name="T10" fmla="*/ 20 w 25"/>
                  <a:gd name="T11" fmla="*/ 2 h 24"/>
                  <a:gd name="T12" fmla="*/ 25 w 25"/>
                  <a:gd name="T13" fmla="*/ 9 h 24"/>
                  <a:gd name="T14" fmla="*/ 22 w 25"/>
                  <a:gd name="T15" fmla="*/ 19 h 24"/>
                  <a:gd name="T16" fmla="*/ 12 w 25"/>
                  <a:gd name="T17" fmla="*/ 24 h 24"/>
                  <a:gd name="T18" fmla="*/ 14 w 25"/>
                  <a:gd name="T19" fmla="*/ 8 h 24"/>
                  <a:gd name="T20" fmla="*/ 10 w 25"/>
                  <a:gd name="T21" fmla="*/ 10 h 24"/>
                  <a:gd name="T22" fmla="*/ 11 w 25"/>
                  <a:gd name="T23" fmla="*/ 15 h 24"/>
                  <a:gd name="T24" fmla="*/ 11 w 25"/>
                  <a:gd name="T25" fmla="*/ 16 h 24"/>
                  <a:gd name="T26" fmla="*/ 16 w 25"/>
                  <a:gd name="T27" fmla="*/ 14 h 24"/>
                  <a:gd name="T28" fmla="*/ 17 w 25"/>
                  <a:gd name="T29" fmla="*/ 11 h 24"/>
                  <a:gd name="T30" fmla="*/ 15 w 25"/>
                  <a:gd name="T31" fmla="*/ 9 h 24"/>
                  <a:gd name="T32" fmla="*/ 14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1" y="19"/>
                      <a:pt x="0" y="12"/>
                      <a:pt x="4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2" y="4"/>
                      <a:pt x="24" y="6"/>
                      <a:pt x="25" y="9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9" y="15"/>
                      <a:pt x="11" y="15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4" y="16"/>
                      <a:pt x="16" y="14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3" name="Freeform 603"/>
              <p:cNvSpPr>
                <a:spLocks noEditPoints="1"/>
              </p:cNvSpPr>
              <p:nvPr/>
            </p:nvSpPr>
            <p:spPr bwMode="auto">
              <a:xfrm>
                <a:off x="-3963988" y="2566988"/>
                <a:ext cx="52388" cy="49213"/>
              </a:xfrm>
              <a:custGeom>
                <a:avLst/>
                <a:gdLst>
                  <a:gd name="T0" fmla="*/ 12 w 25"/>
                  <a:gd name="T1" fmla="*/ 23 h 23"/>
                  <a:gd name="T2" fmla="*/ 6 w 25"/>
                  <a:gd name="T3" fmla="*/ 21 h 23"/>
                  <a:gd name="T4" fmla="*/ 4 w 25"/>
                  <a:gd name="T5" fmla="*/ 5 h 23"/>
                  <a:gd name="T6" fmla="*/ 14 w 25"/>
                  <a:gd name="T7" fmla="*/ 0 h 23"/>
                  <a:gd name="T8" fmla="*/ 20 w 25"/>
                  <a:gd name="T9" fmla="*/ 2 h 23"/>
                  <a:gd name="T10" fmla="*/ 25 w 25"/>
                  <a:gd name="T11" fmla="*/ 9 h 23"/>
                  <a:gd name="T12" fmla="*/ 22 w 25"/>
                  <a:gd name="T13" fmla="*/ 19 h 23"/>
                  <a:gd name="T14" fmla="*/ 12 w 25"/>
                  <a:gd name="T15" fmla="*/ 23 h 23"/>
                  <a:gd name="T16" fmla="*/ 14 w 25"/>
                  <a:gd name="T17" fmla="*/ 8 h 23"/>
                  <a:gd name="T18" fmla="*/ 10 w 25"/>
                  <a:gd name="T19" fmla="*/ 10 h 23"/>
                  <a:gd name="T20" fmla="*/ 10 w 25"/>
                  <a:gd name="T21" fmla="*/ 15 h 23"/>
                  <a:gd name="T22" fmla="*/ 16 w 25"/>
                  <a:gd name="T23" fmla="*/ 14 h 23"/>
                  <a:gd name="T24" fmla="*/ 16 w 25"/>
                  <a:gd name="T25" fmla="*/ 10 h 23"/>
                  <a:gd name="T26" fmla="*/ 15 w 25"/>
                  <a:gd name="T27" fmla="*/ 8 h 23"/>
                  <a:gd name="T28" fmla="*/ 14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0" y="23"/>
                      <a:pt x="8" y="23"/>
                      <a:pt x="6" y="21"/>
                    </a:cubicBezTo>
                    <a:cubicBezTo>
                      <a:pt x="1" y="18"/>
                      <a:pt x="0" y="10"/>
                      <a:pt x="4" y="5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0"/>
                      <a:pt x="20" y="2"/>
                    </a:cubicBezTo>
                    <a:cubicBezTo>
                      <a:pt x="23" y="4"/>
                      <a:pt x="24" y="6"/>
                      <a:pt x="25" y="9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0" y="22"/>
                      <a:pt x="16" y="23"/>
                      <a:pt x="12" y="23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6"/>
                      <a:pt x="14" y="15"/>
                      <a:pt x="16" y="14"/>
                    </a:cubicBezTo>
                    <a:cubicBezTo>
                      <a:pt x="16" y="13"/>
                      <a:pt x="17" y="11"/>
                      <a:pt x="16" y="10"/>
                    </a:cubicBezTo>
                    <a:cubicBezTo>
                      <a:pt x="16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4" name="Freeform 604"/>
              <p:cNvSpPr>
                <a:spLocks noEditPoints="1"/>
              </p:cNvSpPr>
              <p:nvPr/>
            </p:nvSpPr>
            <p:spPr bwMode="auto">
              <a:xfrm>
                <a:off x="-4078288" y="24606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3 h 24"/>
                  <a:gd name="T4" fmla="*/ 3 w 26"/>
                  <a:gd name="T5" fmla="*/ 8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3 w 26"/>
                  <a:gd name="T15" fmla="*/ 24 h 24"/>
                  <a:gd name="T16" fmla="*/ 14 w 26"/>
                  <a:gd name="T17" fmla="*/ 8 h 24"/>
                  <a:gd name="T18" fmla="*/ 10 w 26"/>
                  <a:gd name="T19" fmla="*/ 11 h 24"/>
                  <a:gd name="T20" fmla="*/ 12 w 26"/>
                  <a:gd name="T21" fmla="*/ 16 h 24"/>
                  <a:gd name="T22" fmla="*/ 17 w 26"/>
                  <a:gd name="T23" fmla="*/ 14 h 24"/>
                  <a:gd name="T24" fmla="*/ 17 w 26"/>
                  <a:gd name="T25" fmla="*/ 11 h 24"/>
                  <a:gd name="T26" fmla="*/ 15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3" y="21"/>
                      <a:pt x="0" y="14"/>
                      <a:pt x="3" y="8"/>
                    </a:cubicBezTo>
                    <a:cubicBezTo>
                      <a:pt x="5" y="3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1"/>
                    </a:cubicBezTo>
                    <a:cubicBezTo>
                      <a:pt x="10" y="13"/>
                      <a:pt x="10" y="15"/>
                      <a:pt x="12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5" name="Freeform 605"/>
              <p:cNvSpPr>
                <a:spLocks noEditPoints="1"/>
              </p:cNvSpPr>
              <p:nvPr/>
            </p:nvSpPr>
            <p:spPr bwMode="auto">
              <a:xfrm>
                <a:off x="-4048125" y="24749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8 w 26"/>
                  <a:gd name="T3" fmla="*/ 23 h 24"/>
                  <a:gd name="T4" fmla="*/ 3 w 26"/>
                  <a:gd name="T5" fmla="*/ 7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3 w 26"/>
                  <a:gd name="T15" fmla="*/ 24 h 24"/>
                  <a:gd name="T16" fmla="*/ 14 w 26"/>
                  <a:gd name="T17" fmla="*/ 8 h 24"/>
                  <a:gd name="T18" fmla="*/ 10 w 26"/>
                  <a:gd name="T19" fmla="*/ 10 h 24"/>
                  <a:gd name="T20" fmla="*/ 12 w 26"/>
                  <a:gd name="T21" fmla="*/ 15 h 24"/>
                  <a:gd name="T22" fmla="*/ 17 w 26"/>
                  <a:gd name="T23" fmla="*/ 13 h 24"/>
                  <a:gd name="T24" fmla="*/ 17 w 26"/>
                  <a:gd name="T25" fmla="*/ 10 h 24"/>
                  <a:gd name="T26" fmla="*/ 15 w 26"/>
                  <a:gd name="T27" fmla="*/ 8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5"/>
                    </a:cubicBezTo>
                    <a:cubicBezTo>
                      <a:pt x="13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7" y="9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6" name="Freeform 606"/>
              <p:cNvSpPr>
                <a:spLocks noEditPoints="1"/>
              </p:cNvSpPr>
              <p:nvPr/>
            </p:nvSpPr>
            <p:spPr bwMode="auto">
              <a:xfrm>
                <a:off x="-4016375" y="2490788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6 w 24"/>
                  <a:gd name="T3" fmla="*/ 23 h 24"/>
                  <a:gd name="T4" fmla="*/ 1 w 24"/>
                  <a:gd name="T5" fmla="*/ 15 h 24"/>
                  <a:gd name="T6" fmla="*/ 2 w 24"/>
                  <a:gd name="T7" fmla="*/ 6 h 24"/>
                  <a:gd name="T8" fmla="*/ 9 w 24"/>
                  <a:gd name="T9" fmla="*/ 0 h 24"/>
                  <a:gd name="T10" fmla="*/ 18 w 24"/>
                  <a:gd name="T11" fmla="*/ 2 h 24"/>
                  <a:gd name="T12" fmla="*/ 24 w 24"/>
                  <a:gd name="T13" fmla="*/ 9 h 24"/>
                  <a:gd name="T14" fmla="*/ 22 w 24"/>
                  <a:gd name="T15" fmla="*/ 18 h 24"/>
                  <a:gd name="T16" fmla="*/ 12 w 24"/>
                  <a:gd name="T17" fmla="*/ 24 h 24"/>
                  <a:gd name="T18" fmla="*/ 12 w 24"/>
                  <a:gd name="T19" fmla="*/ 8 h 24"/>
                  <a:gd name="T20" fmla="*/ 11 w 24"/>
                  <a:gd name="T21" fmla="*/ 8 h 24"/>
                  <a:gd name="T22" fmla="*/ 9 w 24"/>
                  <a:gd name="T23" fmla="*/ 10 h 24"/>
                  <a:gd name="T24" fmla="*/ 9 w 24"/>
                  <a:gd name="T25" fmla="*/ 13 h 24"/>
                  <a:gd name="T26" fmla="*/ 10 w 24"/>
                  <a:gd name="T27" fmla="*/ 16 h 24"/>
                  <a:gd name="T28" fmla="*/ 15 w 24"/>
                  <a:gd name="T29" fmla="*/ 14 h 24"/>
                  <a:gd name="T30" fmla="*/ 16 w 24"/>
                  <a:gd name="T31" fmla="*/ 11 h 24"/>
                  <a:gd name="T32" fmla="*/ 14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2" y="0"/>
                      <a:pt x="15" y="0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4" y="12"/>
                      <a:pt x="24" y="15"/>
                      <a:pt x="22" y="18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2" y="17"/>
                      <a:pt x="14" y="16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7" name="Freeform 608"/>
              <p:cNvSpPr>
                <a:spLocks noEditPoints="1"/>
              </p:cNvSpPr>
              <p:nvPr/>
            </p:nvSpPr>
            <p:spPr bwMode="auto">
              <a:xfrm>
                <a:off x="-3987800" y="2505076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6 w 25"/>
                  <a:gd name="T3" fmla="*/ 23 h 25"/>
                  <a:gd name="T4" fmla="*/ 1 w 25"/>
                  <a:gd name="T5" fmla="*/ 16 h 25"/>
                  <a:gd name="T6" fmla="*/ 2 w 25"/>
                  <a:gd name="T7" fmla="*/ 7 h 25"/>
                  <a:gd name="T8" fmla="*/ 10 w 25"/>
                  <a:gd name="T9" fmla="*/ 1 h 25"/>
                  <a:gd name="T10" fmla="*/ 19 w 25"/>
                  <a:gd name="T11" fmla="*/ 3 h 25"/>
                  <a:gd name="T12" fmla="*/ 24 w 25"/>
                  <a:gd name="T13" fmla="*/ 10 h 25"/>
                  <a:gd name="T14" fmla="*/ 22 w 25"/>
                  <a:gd name="T15" fmla="*/ 19 h 25"/>
                  <a:gd name="T16" fmla="*/ 12 w 25"/>
                  <a:gd name="T17" fmla="*/ 25 h 25"/>
                  <a:gd name="T18" fmla="*/ 12 w 25"/>
                  <a:gd name="T19" fmla="*/ 9 h 25"/>
                  <a:gd name="T20" fmla="*/ 12 w 25"/>
                  <a:gd name="T21" fmla="*/ 9 h 25"/>
                  <a:gd name="T22" fmla="*/ 9 w 25"/>
                  <a:gd name="T23" fmla="*/ 11 h 25"/>
                  <a:gd name="T24" fmla="*/ 9 w 25"/>
                  <a:gd name="T25" fmla="*/ 14 h 25"/>
                  <a:gd name="T26" fmla="*/ 10 w 25"/>
                  <a:gd name="T27" fmla="*/ 16 h 25"/>
                  <a:gd name="T28" fmla="*/ 15 w 25"/>
                  <a:gd name="T29" fmla="*/ 15 h 25"/>
                  <a:gd name="T30" fmla="*/ 16 w 25"/>
                  <a:gd name="T31" fmla="*/ 12 h 25"/>
                  <a:gd name="T32" fmla="*/ 14 w 25"/>
                  <a:gd name="T33" fmla="*/ 10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2"/>
                      <a:pt x="1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10" y="1"/>
                    </a:cubicBezTo>
                    <a:cubicBezTo>
                      <a:pt x="13" y="0"/>
                      <a:pt x="16" y="1"/>
                      <a:pt x="19" y="3"/>
                    </a:cubicBezTo>
                    <a:cubicBezTo>
                      <a:pt x="21" y="4"/>
                      <a:pt x="23" y="7"/>
                      <a:pt x="24" y="10"/>
                    </a:cubicBezTo>
                    <a:cubicBezTo>
                      <a:pt x="25" y="13"/>
                      <a:pt x="24" y="17"/>
                      <a:pt x="22" y="19"/>
                    </a:cubicBezTo>
                    <a:cubicBezTo>
                      <a:pt x="20" y="23"/>
                      <a:pt x="16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8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2" y="17"/>
                      <a:pt x="14" y="17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4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8" name="Freeform 609"/>
              <p:cNvSpPr>
                <a:spLocks noEditPoints="1"/>
              </p:cNvSpPr>
              <p:nvPr/>
            </p:nvSpPr>
            <p:spPr bwMode="auto">
              <a:xfrm>
                <a:off x="-3960812" y="2524126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5 w 24"/>
                  <a:gd name="T3" fmla="*/ 22 h 24"/>
                  <a:gd name="T4" fmla="*/ 0 w 24"/>
                  <a:gd name="T5" fmla="*/ 15 h 24"/>
                  <a:gd name="T6" fmla="*/ 2 w 24"/>
                  <a:gd name="T7" fmla="*/ 6 h 24"/>
                  <a:gd name="T8" fmla="*/ 10 w 24"/>
                  <a:gd name="T9" fmla="*/ 1 h 24"/>
                  <a:gd name="T10" fmla="*/ 19 w 24"/>
                  <a:gd name="T11" fmla="*/ 2 h 24"/>
                  <a:gd name="T12" fmla="*/ 24 w 24"/>
                  <a:gd name="T13" fmla="*/ 10 h 24"/>
                  <a:gd name="T14" fmla="*/ 22 w 24"/>
                  <a:gd name="T15" fmla="*/ 19 h 24"/>
                  <a:gd name="T16" fmla="*/ 12 w 24"/>
                  <a:gd name="T17" fmla="*/ 24 h 24"/>
                  <a:gd name="T18" fmla="*/ 12 w 24"/>
                  <a:gd name="T19" fmla="*/ 8 h 24"/>
                  <a:gd name="T20" fmla="*/ 12 w 24"/>
                  <a:gd name="T21" fmla="*/ 8 h 24"/>
                  <a:gd name="T22" fmla="*/ 9 w 24"/>
                  <a:gd name="T23" fmla="*/ 10 h 24"/>
                  <a:gd name="T24" fmla="*/ 8 w 24"/>
                  <a:gd name="T25" fmla="*/ 13 h 24"/>
                  <a:gd name="T26" fmla="*/ 10 w 24"/>
                  <a:gd name="T27" fmla="*/ 16 h 24"/>
                  <a:gd name="T28" fmla="*/ 15 w 24"/>
                  <a:gd name="T29" fmla="*/ 14 h 24"/>
                  <a:gd name="T30" fmla="*/ 16 w 24"/>
                  <a:gd name="T31" fmla="*/ 11 h 24"/>
                  <a:gd name="T32" fmla="*/ 14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7" y="24"/>
                      <a:pt x="5" y="22"/>
                    </a:cubicBezTo>
                    <a:cubicBezTo>
                      <a:pt x="3" y="21"/>
                      <a:pt x="1" y="18"/>
                      <a:pt x="0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7" y="1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4"/>
                      <a:pt x="23" y="7"/>
                      <a:pt x="24" y="10"/>
                    </a:cubicBezTo>
                    <a:cubicBezTo>
                      <a:pt x="24" y="13"/>
                      <a:pt x="23" y="17"/>
                      <a:pt x="22" y="19"/>
                    </a:cubicBezTo>
                    <a:cubicBezTo>
                      <a:pt x="19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7"/>
                      <a:pt x="14" y="16"/>
                      <a:pt x="15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9" name="Freeform 610"/>
              <p:cNvSpPr>
                <a:spLocks noEditPoints="1"/>
              </p:cNvSpPr>
              <p:nvPr/>
            </p:nvSpPr>
            <p:spPr bwMode="auto">
              <a:xfrm>
                <a:off x="-4048125" y="2436813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8 w 26"/>
                  <a:gd name="T3" fmla="*/ 23 h 24"/>
                  <a:gd name="T4" fmla="*/ 3 w 26"/>
                  <a:gd name="T5" fmla="*/ 7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4 w 26"/>
                  <a:gd name="T15" fmla="*/ 24 h 24"/>
                  <a:gd name="T16" fmla="*/ 14 w 26"/>
                  <a:gd name="T17" fmla="*/ 8 h 24"/>
                  <a:gd name="T18" fmla="*/ 10 w 26"/>
                  <a:gd name="T19" fmla="*/ 10 h 24"/>
                  <a:gd name="T20" fmla="*/ 12 w 26"/>
                  <a:gd name="T21" fmla="*/ 15 h 24"/>
                  <a:gd name="T22" fmla="*/ 14 w 26"/>
                  <a:gd name="T23" fmla="*/ 16 h 24"/>
                  <a:gd name="T24" fmla="*/ 17 w 26"/>
                  <a:gd name="T25" fmla="*/ 14 h 24"/>
                  <a:gd name="T26" fmla="*/ 18 w 26"/>
                  <a:gd name="T27" fmla="*/ 10 h 24"/>
                  <a:gd name="T28" fmla="*/ 15 w 26"/>
                  <a:gd name="T29" fmla="*/ 8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3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5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5" y="16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8" y="10"/>
                    </a:cubicBezTo>
                    <a:cubicBezTo>
                      <a:pt x="17" y="9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0" name="Freeform 611"/>
              <p:cNvSpPr>
                <a:spLocks noEditPoints="1"/>
              </p:cNvSpPr>
              <p:nvPr/>
            </p:nvSpPr>
            <p:spPr bwMode="auto">
              <a:xfrm>
                <a:off x="-4017962" y="2451101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3 w 27"/>
                  <a:gd name="T5" fmla="*/ 7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7 w 27"/>
                  <a:gd name="T15" fmla="*/ 24 h 24"/>
                  <a:gd name="T16" fmla="*/ 14 w 27"/>
                  <a:gd name="T17" fmla="*/ 24 h 24"/>
                  <a:gd name="T18" fmla="*/ 14 w 27"/>
                  <a:gd name="T19" fmla="*/ 8 h 24"/>
                  <a:gd name="T20" fmla="*/ 11 w 27"/>
                  <a:gd name="T21" fmla="*/ 10 h 24"/>
                  <a:gd name="T22" fmla="*/ 12 w 27"/>
                  <a:gd name="T23" fmla="*/ 16 h 24"/>
                  <a:gd name="T24" fmla="*/ 15 w 27"/>
                  <a:gd name="T25" fmla="*/ 16 h 24"/>
                  <a:gd name="T26" fmla="*/ 18 w 27"/>
                  <a:gd name="T27" fmla="*/ 14 h 24"/>
                  <a:gd name="T28" fmla="*/ 18 w 27"/>
                  <a:gd name="T29" fmla="*/ 11 h 24"/>
                  <a:gd name="T30" fmla="*/ 16 w 27"/>
                  <a:gd name="T31" fmla="*/ 9 h 24"/>
                  <a:gd name="T32" fmla="*/ 14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3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8" y="0"/>
                      <a:pt x="20" y="1"/>
                    </a:cubicBezTo>
                    <a:cubicBezTo>
                      <a:pt x="23" y="3"/>
                      <a:pt x="25" y="5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0"/>
                    </a:cubicBezTo>
                    <a:cubicBezTo>
                      <a:pt x="10" y="12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1" name="Freeform 612"/>
              <p:cNvSpPr>
                <a:spLocks noEditPoints="1"/>
              </p:cNvSpPr>
              <p:nvPr/>
            </p:nvSpPr>
            <p:spPr bwMode="auto">
              <a:xfrm>
                <a:off x="-3987800" y="2468563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4 w 27"/>
                  <a:gd name="T5" fmla="*/ 6 h 24"/>
                  <a:gd name="T6" fmla="*/ 14 w 27"/>
                  <a:gd name="T7" fmla="*/ 0 h 24"/>
                  <a:gd name="T8" fmla="*/ 20 w 27"/>
                  <a:gd name="T9" fmla="*/ 2 h 24"/>
                  <a:gd name="T10" fmla="*/ 26 w 27"/>
                  <a:gd name="T11" fmla="*/ 9 h 24"/>
                  <a:gd name="T12" fmla="*/ 24 w 27"/>
                  <a:gd name="T13" fmla="*/ 18 h 24"/>
                  <a:gd name="T14" fmla="*/ 17 w 27"/>
                  <a:gd name="T15" fmla="*/ 24 h 24"/>
                  <a:gd name="T16" fmla="*/ 14 w 27"/>
                  <a:gd name="T17" fmla="*/ 24 h 24"/>
                  <a:gd name="T18" fmla="*/ 14 w 27"/>
                  <a:gd name="T19" fmla="*/ 8 h 24"/>
                  <a:gd name="T20" fmla="*/ 11 w 27"/>
                  <a:gd name="T21" fmla="*/ 10 h 24"/>
                  <a:gd name="T22" fmla="*/ 12 w 27"/>
                  <a:gd name="T23" fmla="*/ 15 h 24"/>
                  <a:gd name="T24" fmla="*/ 15 w 27"/>
                  <a:gd name="T25" fmla="*/ 16 h 24"/>
                  <a:gd name="T26" fmla="*/ 17 w 27"/>
                  <a:gd name="T27" fmla="*/ 14 h 24"/>
                  <a:gd name="T28" fmla="*/ 18 w 27"/>
                  <a:gd name="T29" fmla="*/ 11 h 24"/>
                  <a:gd name="T30" fmla="*/ 16 w 27"/>
                  <a:gd name="T31" fmla="*/ 9 h 24"/>
                  <a:gd name="T32" fmla="*/ 14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2" y="19"/>
                      <a:pt x="0" y="12"/>
                      <a:pt x="4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0"/>
                      <a:pt x="20" y="2"/>
                    </a:cubicBezTo>
                    <a:cubicBezTo>
                      <a:pt x="23" y="3"/>
                      <a:pt x="25" y="6"/>
                      <a:pt x="26" y="9"/>
                    </a:cubicBezTo>
                    <a:cubicBezTo>
                      <a:pt x="27" y="12"/>
                      <a:pt x="26" y="16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2" name="Freeform 613"/>
              <p:cNvSpPr>
                <a:spLocks noEditPoints="1"/>
              </p:cNvSpPr>
              <p:nvPr/>
            </p:nvSpPr>
            <p:spPr bwMode="auto">
              <a:xfrm>
                <a:off x="-3957637" y="2486026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1 w 26"/>
                  <a:gd name="T3" fmla="*/ 24 h 25"/>
                  <a:gd name="T4" fmla="*/ 7 w 26"/>
                  <a:gd name="T5" fmla="*/ 23 h 25"/>
                  <a:gd name="T6" fmla="*/ 3 w 26"/>
                  <a:gd name="T7" fmla="*/ 6 h 25"/>
                  <a:gd name="T8" fmla="*/ 14 w 26"/>
                  <a:gd name="T9" fmla="*/ 0 h 25"/>
                  <a:gd name="T10" fmla="*/ 20 w 26"/>
                  <a:gd name="T11" fmla="*/ 2 h 25"/>
                  <a:gd name="T12" fmla="*/ 24 w 26"/>
                  <a:gd name="T13" fmla="*/ 6 h 25"/>
                  <a:gd name="T14" fmla="*/ 26 w 26"/>
                  <a:gd name="T15" fmla="*/ 10 h 25"/>
                  <a:gd name="T16" fmla="*/ 24 w 26"/>
                  <a:gd name="T17" fmla="*/ 19 h 25"/>
                  <a:gd name="T18" fmla="*/ 16 w 26"/>
                  <a:gd name="T19" fmla="*/ 24 h 25"/>
                  <a:gd name="T20" fmla="*/ 14 w 26"/>
                  <a:gd name="T21" fmla="*/ 25 h 25"/>
                  <a:gd name="T22" fmla="*/ 14 w 26"/>
                  <a:gd name="T23" fmla="*/ 9 h 25"/>
                  <a:gd name="T24" fmla="*/ 10 w 26"/>
                  <a:gd name="T25" fmla="*/ 10 h 25"/>
                  <a:gd name="T26" fmla="*/ 11 w 26"/>
                  <a:gd name="T27" fmla="*/ 16 h 25"/>
                  <a:gd name="T28" fmla="*/ 13 w 26"/>
                  <a:gd name="T29" fmla="*/ 16 h 25"/>
                  <a:gd name="T30" fmla="*/ 14 w 26"/>
                  <a:gd name="T31" fmla="*/ 16 h 25"/>
                  <a:gd name="T32" fmla="*/ 17 w 26"/>
                  <a:gd name="T33" fmla="*/ 15 h 25"/>
                  <a:gd name="T34" fmla="*/ 18 w 26"/>
                  <a:gd name="T35" fmla="*/ 12 h 25"/>
                  <a:gd name="T36" fmla="*/ 17 w 26"/>
                  <a:gd name="T37" fmla="*/ 10 h 25"/>
                  <a:gd name="T38" fmla="*/ 16 w 26"/>
                  <a:gd name="T39" fmla="*/ 9 h 25"/>
                  <a:gd name="T40" fmla="*/ 14 w 26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10" y="24"/>
                      <a:pt x="8" y="24"/>
                      <a:pt x="7" y="23"/>
                    </a:cubicBezTo>
                    <a:cubicBezTo>
                      <a:pt x="1" y="19"/>
                      <a:pt x="0" y="12"/>
                      <a:pt x="3" y="6"/>
                    </a:cubicBezTo>
                    <a:cubicBezTo>
                      <a:pt x="6" y="3"/>
                      <a:pt x="9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2" y="3"/>
                      <a:pt x="23" y="4"/>
                      <a:pt x="24" y="6"/>
                    </a:cubicBezTo>
                    <a:cubicBezTo>
                      <a:pt x="25" y="7"/>
                      <a:pt x="25" y="9"/>
                      <a:pt x="26" y="10"/>
                    </a:cubicBezTo>
                    <a:cubicBezTo>
                      <a:pt x="26" y="13"/>
                      <a:pt x="25" y="17"/>
                      <a:pt x="24" y="19"/>
                    </a:cubicBezTo>
                    <a:cubicBezTo>
                      <a:pt x="22" y="22"/>
                      <a:pt x="19" y="24"/>
                      <a:pt x="16" y="24"/>
                    </a:cubicBezTo>
                    <a:cubicBezTo>
                      <a:pt x="15" y="25"/>
                      <a:pt x="14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2" y="9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1" y="16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3" y="17"/>
                      <a:pt x="14" y="17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1"/>
                      <a:pt x="17" y="11"/>
                      <a:pt x="17" y="10"/>
                    </a:cubicBezTo>
                    <a:cubicBezTo>
                      <a:pt x="17" y="10"/>
                      <a:pt x="16" y="10"/>
                      <a:pt x="16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3" name="Freeform 614"/>
              <p:cNvSpPr>
                <a:spLocks noEditPoints="1"/>
              </p:cNvSpPr>
              <p:nvPr/>
            </p:nvSpPr>
            <p:spPr bwMode="auto">
              <a:xfrm>
                <a:off x="-4017962" y="2413001"/>
                <a:ext cx="57150" cy="50800"/>
              </a:xfrm>
              <a:custGeom>
                <a:avLst/>
                <a:gdLst>
                  <a:gd name="T0" fmla="*/ 14 w 27"/>
                  <a:gd name="T1" fmla="*/ 24 h 24"/>
                  <a:gd name="T2" fmla="*/ 9 w 27"/>
                  <a:gd name="T3" fmla="*/ 23 h 24"/>
                  <a:gd name="T4" fmla="*/ 3 w 27"/>
                  <a:gd name="T5" fmla="*/ 6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4 w 27"/>
                  <a:gd name="T15" fmla="*/ 24 h 24"/>
                  <a:gd name="T16" fmla="*/ 14 w 27"/>
                  <a:gd name="T17" fmla="*/ 8 h 24"/>
                  <a:gd name="T18" fmla="*/ 10 w 27"/>
                  <a:gd name="T19" fmla="*/ 10 h 24"/>
                  <a:gd name="T20" fmla="*/ 12 w 27"/>
                  <a:gd name="T21" fmla="*/ 16 h 24"/>
                  <a:gd name="T22" fmla="*/ 14 w 27"/>
                  <a:gd name="T23" fmla="*/ 16 h 24"/>
                  <a:gd name="T24" fmla="*/ 18 w 27"/>
                  <a:gd name="T25" fmla="*/ 14 h 24"/>
                  <a:gd name="T26" fmla="*/ 18 w 27"/>
                  <a:gd name="T27" fmla="*/ 11 h 24"/>
                  <a:gd name="T28" fmla="*/ 16 w 27"/>
                  <a:gd name="T29" fmla="*/ 8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3" y="20"/>
                      <a:pt x="0" y="12"/>
                      <a:pt x="3" y="6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8" y="0"/>
                      <a:pt x="20" y="1"/>
                    </a:cubicBezTo>
                    <a:cubicBezTo>
                      <a:pt x="23" y="3"/>
                      <a:pt x="25" y="5"/>
                      <a:pt x="26" y="9"/>
                    </a:cubicBezTo>
                    <a:cubicBezTo>
                      <a:pt x="27" y="12"/>
                      <a:pt x="27" y="15"/>
                      <a:pt x="25" y="18"/>
                    </a:cubicBezTo>
                    <a:cubicBezTo>
                      <a:pt x="23" y="22"/>
                      <a:pt x="19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8" y="11"/>
                    </a:cubicBezTo>
                    <a:cubicBezTo>
                      <a:pt x="18" y="10"/>
                      <a:pt x="17" y="9"/>
                      <a:pt x="16" y="8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4" name="Freeform 615"/>
              <p:cNvSpPr>
                <a:spLocks noEditPoints="1"/>
              </p:cNvSpPr>
              <p:nvPr/>
            </p:nvSpPr>
            <p:spPr bwMode="auto">
              <a:xfrm>
                <a:off x="-3975100" y="2371726"/>
                <a:ext cx="87313" cy="82550"/>
              </a:xfrm>
              <a:custGeom>
                <a:avLst/>
                <a:gdLst>
                  <a:gd name="T0" fmla="*/ 21 w 41"/>
                  <a:gd name="T1" fmla="*/ 38 h 38"/>
                  <a:gd name="T2" fmla="*/ 11 w 41"/>
                  <a:gd name="T3" fmla="*/ 35 h 38"/>
                  <a:gd name="T4" fmla="*/ 6 w 41"/>
                  <a:gd name="T5" fmla="*/ 30 h 38"/>
                  <a:gd name="T6" fmla="*/ 2 w 41"/>
                  <a:gd name="T7" fmla="*/ 24 h 38"/>
                  <a:gd name="T8" fmla="*/ 3 w 41"/>
                  <a:gd name="T9" fmla="*/ 10 h 38"/>
                  <a:gd name="T10" fmla="*/ 14 w 41"/>
                  <a:gd name="T11" fmla="*/ 1 h 38"/>
                  <a:gd name="T12" fmla="*/ 22 w 41"/>
                  <a:gd name="T13" fmla="*/ 0 h 38"/>
                  <a:gd name="T14" fmla="*/ 29 w 41"/>
                  <a:gd name="T15" fmla="*/ 3 h 38"/>
                  <a:gd name="T16" fmla="*/ 39 w 41"/>
                  <a:gd name="T17" fmla="*/ 15 h 38"/>
                  <a:gd name="T18" fmla="*/ 37 w 41"/>
                  <a:gd name="T19" fmla="*/ 29 h 38"/>
                  <a:gd name="T20" fmla="*/ 26 w 41"/>
                  <a:gd name="T21" fmla="*/ 37 h 38"/>
                  <a:gd name="T22" fmla="*/ 21 w 41"/>
                  <a:gd name="T23" fmla="*/ 38 h 38"/>
                  <a:gd name="T24" fmla="*/ 19 w 41"/>
                  <a:gd name="T25" fmla="*/ 8 h 38"/>
                  <a:gd name="T26" fmla="*/ 16 w 41"/>
                  <a:gd name="T27" fmla="*/ 9 h 38"/>
                  <a:gd name="T28" fmla="*/ 10 w 41"/>
                  <a:gd name="T29" fmla="*/ 13 h 38"/>
                  <a:gd name="T30" fmla="*/ 10 w 41"/>
                  <a:gd name="T31" fmla="*/ 21 h 38"/>
                  <a:gd name="T32" fmla="*/ 12 w 41"/>
                  <a:gd name="T33" fmla="*/ 25 h 38"/>
                  <a:gd name="T34" fmla="*/ 15 w 41"/>
                  <a:gd name="T35" fmla="*/ 28 h 38"/>
                  <a:gd name="T36" fmla="*/ 24 w 41"/>
                  <a:gd name="T37" fmla="*/ 29 h 38"/>
                  <a:gd name="T38" fmla="*/ 30 w 41"/>
                  <a:gd name="T39" fmla="*/ 25 h 38"/>
                  <a:gd name="T40" fmla="*/ 31 w 41"/>
                  <a:gd name="T41" fmla="*/ 17 h 38"/>
                  <a:gd name="T42" fmla="*/ 25 w 41"/>
                  <a:gd name="T43" fmla="*/ 10 h 38"/>
                  <a:gd name="T44" fmla="*/ 21 w 41"/>
                  <a:gd name="T45" fmla="*/ 8 h 38"/>
                  <a:gd name="T46" fmla="*/ 19 w 41"/>
                  <a:gd name="T47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1" h="38">
                    <a:moveTo>
                      <a:pt x="21" y="38"/>
                    </a:moveTo>
                    <a:cubicBezTo>
                      <a:pt x="18" y="38"/>
                      <a:pt x="14" y="37"/>
                      <a:pt x="11" y="35"/>
                    </a:cubicBezTo>
                    <a:cubicBezTo>
                      <a:pt x="9" y="34"/>
                      <a:pt x="7" y="32"/>
                      <a:pt x="6" y="30"/>
                    </a:cubicBezTo>
                    <a:cubicBezTo>
                      <a:pt x="4" y="28"/>
                      <a:pt x="3" y="26"/>
                      <a:pt x="2" y="24"/>
                    </a:cubicBezTo>
                    <a:cubicBezTo>
                      <a:pt x="0" y="19"/>
                      <a:pt x="1" y="14"/>
                      <a:pt x="3" y="10"/>
                    </a:cubicBezTo>
                    <a:cubicBezTo>
                      <a:pt x="5" y="5"/>
                      <a:pt x="9" y="2"/>
                      <a:pt x="14" y="1"/>
                    </a:cubicBezTo>
                    <a:cubicBezTo>
                      <a:pt x="17" y="0"/>
                      <a:pt x="20" y="0"/>
                      <a:pt x="22" y="0"/>
                    </a:cubicBezTo>
                    <a:cubicBezTo>
                      <a:pt x="25" y="1"/>
                      <a:pt x="27" y="2"/>
                      <a:pt x="29" y="3"/>
                    </a:cubicBezTo>
                    <a:cubicBezTo>
                      <a:pt x="34" y="6"/>
                      <a:pt x="38" y="10"/>
                      <a:pt x="39" y="15"/>
                    </a:cubicBezTo>
                    <a:cubicBezTo>
                      <a:pt x="41" y="20"/>
                      <a:pt x="40" y="25"/>
                      <a:pt x="37" y="29"/>
                    </a:cubicBezTo>
                    <a:cubicBezTo>
                      <a:pt x="35" y="33"/>
                      <a:pt x="31" y="36"/>
                      <a:pt x="26" y="37"/>
                    </a:cubicBezTo>
                    <a:cubicBezTo>
                      <a:pt x="24" y="37"/>
                      <a:pt x="23" y="38"/>
                      <a:pt x="21" y="38"/>
                    </a:cubicBezTo>
                    <a:close/>
                    <a:moveTo>
                      <a:pt x="19" y="8"/>
                    </a:moveTo>
                    <a:cubicBezTo>
                      <a:pt x="18" y="8"/>
                      <a:pt x="17" y="8"/>
                      <a:pt x="16" y="9"/>
                    </a:cubicBezTo>
                    <a:cubicBezTo>
                      <a:pt x="14" y="9"/>
                      <a:pt x="11" y="11"/>
                      <a:pt x="10" y="13"/>
                    </a:cubicBezTo>
                    <a:cubicBezTo>
                      <a:pt x="9" y="16"/>
                      <a:pt x="9" y="18"/>
                      <a:pt x="10" y="21"/>
                    </a:cubicBezTo>
                    <a:cubicBezTo>
                      <a:pt x="10" y="22"/>
                      <a:pt x="11" y="24"/>
                      <a:pt x="12" y="25"/>
                    </a:cubicBezTo>
                    <a:cubicBezTo>
                      <a:pt x="13" y="26"/>
                      <a:pt x="14" y="27"/>
                      <a:pt x="15" y="28"/>
                    </a:cubicBezTo>
                    <a:cubicBezTo>
                      <a:pt x="18" y="29"/>
                      <a:pt x="21" y="30"/>
                      <a:pt x="24" y="29"/>
                    </a:cubicBezTo>
                    <a:cubicBezTo>
                      <a:pt x="27" y="29"/>
                      <a:pt x="29" y="27"/>
                      <a:pt x="30" y="25"/>
                    </a:cubicBezTo>
                    <a:cubicBezTo>
                      <a:pt x="32" y="23"/>
                      <a:pt x="32" y="20"/>
                      <a:pt x="31" y="17"/>
                    </a:cubicBezTo>
                    <a:cubicBezTo>
                      <a:pt x="30" y="14"/>
                      <a:pt x="28" y="12"/>
                      <a:pt x="25" y="10"/>
                    </a:cubicBezTo>
                    <a:cubicBezTo>
                      <a:pt x="24" y="9"/>
                      <a:pt x="22" y="9"/>
                      <a:pt x="21" y="8"/>
                    </a:cubicBezTo>
                    <a:cubicBezTo>
                      <a:pt x="20" y="8"/>
                      <a:pt x="20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5" name="Freeform 616"/>
              <p:cNvSpPr>
                <a:spLocks noEditPoints="1"/>
              </p:cNvSpPr>
              <p:nvPr/>
            </p:nvSpPr>
            <p:spPr bwMode="auto">
              <a:xfrm>
                <a:off x="-3984625" y="242728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7 w 26"/>
                  <a:gd name="T3" fmla="*/ 23 h 25"/>
                  <a:gd name="T4" fmla="*/ 1 w 26"/>
                  <a:gd name="T5" fmla="*/ 16 h 25"/>
                  <a:gd name="T6" fmla="*/ 2 w 26"/>
                  <a:gd name="T7" fmla="*/ 7 h 25"/>
                  <a:gd name="T8" fmla="*/ 10 w 26"/>
                  <a:gd name="T9" fmla="*/ 1 h 25"/>
                  <a:gd name="T10" fmla="*/ 19 w 26"/>
                  <a:gd name="T11" fmla="*/ 2 h 25"/>
                  <a:gd name="T12" fmla="*/ 25 w 26"/>
                  <a:gd name="T13" fmla="*/ 10 h 25"/>
                  <a:gd name="T14" fmla="*/ 24 w 26"/>
                  <a:gd name="T15" fmla="*/ 19 h 25"/>
                  <a:gd name="T16" fmla="*/ 13 w 26"/>
                  <a:gd name="T17" fmla="*/ 25 h 25"/>
                  <a:gd name="T18" fmla="*/ 13 w 26"/>
                  <a:gd name="T19" fmla="*/ 9 h 25"/>
                  <a:gd name="T20" fmla="*/ 12 w 26"/>
                  <a:gd name="T21" fmla="*/ 9 h 25"/>
                  <a:gd name="T22" fmla="*/ 9 w 26"/>
                  <a:gd name="T23" fmla="*/ 11 h 25"/>
                  <a:gd name="T24" fmla="*/ 9 w 26"/>
                  <a:gd name="T25" fmla="*/ 14 h 25"/>
                  <a:gd name="T26" fmla="*/ 11 w 26"/>
                  <a:gd name="T27" fmla="*/ 16 h 25"/>
                  <a:gd name="T28" fmla="*/ 13 w 26"/>
                  <a:gd name="T29" fmla="*/ 17 h 25"/>
                  <a:gd name="T30" fmla="*/ 17 w 26"/>
                  <a:gd name="T31" fmla="*/ 15 h 25"/>
                  <a:gd name="T32" fmla="*/ 17 w 26"/>
                  <a:gd name="T33" fmla="*/ 12 h 25"/>
                  <a:gd name="T34" fmla="*/ 15 w 26"/>
                  <a:gd name="T35" fmla="*/ 9 h 25"/>
                  <a:gd name="T36" fmla="*/ 13 w 26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1" y="25"/>
                      <a:pt x="9" y="25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4"/>
                      <a:pt x="24" y="7"/>
                      <a:pt x="25" y="10"/>
                    </a:cubicBezTo>
                    <a:cubicBezTo>
                      <a:pt x="26" y="13"/>
                      <a:pt x="25" y="16"/>
                      <a:pt x="24" y="19"/>
                    </a:cubicBezTo>
                    <a:cubicBezTo>
                      <a:pt x="22" y="23"/>
                      <a:pt x="18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2" y="17"/>
                      <a:pt x="13" y="17"/>
                    </a:cubicBezTo>
                    <a:cubicBezTo>
                      <a:pt x="15" y="17"/>
                      <a:pt x="16" y="16"/>
                      <a:pt x="17" y="15"/>
                    </a:cubicBezTo>
                    <a:cubicBezTo>
                      <a:pt x="18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6" name="Freeform 617"/>
              <p:cNvSpPr>
                <a:spLocks noEditPoints="1"/>
              </p:cNvSpPr>
              <p:nvPr/>
            </p:nvSpPr>
            <p:spPr bwMode="auto">
              <a:xfrm>
                <a:off x="-3951287" y="2447926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6 w 25"/>
                  <a:gd name="T3" fmla="*/ 23 h 25"/>
                  <a:gd name="T4" fmla="*/ 1 w 25"/>
                  <a:gd name="T5" fmla="*/ 15 h 25"/>
                  <a:gd name="T6" fmla="*/ 2 w 25"/>
                  <a:gd name="T7" fmla="*/ 6 h 25"/>
                  <a:gd name="T8" fmla="*/ 10 w 25"/>
                  <a:gd name="T9" fmla="*/ 0 h 25"/>
                  <a:gd name="T10" fmla="*/ 12 w 25"/>
                  <a:gd name="T11" fmla="*/ 0 h 25"/>
                  <a:gd name="T12" fmla="*/ 19 w 25"/>
                  <a:gd name="T13" fmla="*/ 2 h 25"/>
                  <a:gd name="T14" fmla="*/ 25 w 25"/>
                  <a:gd name="T15" fmla="*/ 10 h 25"/>
                  <a:gd name="T16" fmla="*/ 23 w 25"/>
                  <a:gd name="T17" fmla="*/ 19 h 25"/>
                  <a:gd name="T18" fmla="*/ 13 w 25"/>
                  <a:gd name="T19" fmla="*/ 25 h 25"/>
                  <a:gd name="T20" fmla="*/ 12 w 25"/>
                  <a:gd name="T21" fmla="*/ 8 h 25"/>
                  <a:gd name="T22" fmla="*/ 11 w 25"/>
                  <a:gd name="T23" fmla="*/ 8 h 25"/>
                  <a:gd name="T24" fmla="*/ 9 w 25"/>
                  <a:gd name="T25" fmla="*/ 10 h 25"/>
                  <a:gd name="T26" fmla="*/ 8 w 25"/>
                  <a:gd name="T27" fmla="*/ 13 h 25"/>
                  <a:gd name="T28" fmla="*/ 10 w 25"/>
                  <a:gd name="T29" fmla="*/ 16 h 25"/>
                  <a:gd name="T30" fmla="*/ 13 w 25"/>
                  <a:gd name="T31" fmla="*/ 17 h 25"/>
                  <a:gd name="T32" fmla="*/ 16 w 25"/>
                  <a:gd name="T33" fmla="*/ 15 h 25"/>
                  <a:gd name="T34" fmla="*/ 17 w 25"/>
                  <a:gd name="T35" fmla="*/ 12 h 25"/>
                  <a:gd name="T36" fmla="*/ 15 w 25"/>
                  <a:gd name="T37" fmla="*/ 9 h 25"/>
                  <a:gd name="T38" fmla="*/ 12 w 25"/>
                  <a:gd name="T3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1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3"/>
                      <a:pt x="6" y="1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4"/>
                      <a:pt x="24" y="7"/>
                      <a:pt x="25" y="10"/>
                    </a:cubicBezTo>
                    <a:cubicBezTo>
                      <a:pt x="25" y="14"/>
                      <a:pt x="25" y="17"/>
                      <a:pt x="23" y="19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7" name="Freeform 618"/>
              <p:cNvSpPr>
                <a:spLocks noEditPoints="1"/>
              </p:cNvSpPr>
              <p:nvPr/>
            </p:nvSpPr>
            <p:spPr bwMode="auto">
              <a:xfrm>
                <a:off x="-3925887" y="2595563"/>
                <a:ext cx="50800" cy="50800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5 h 24"/>
                  <a:gd name="T8" fmla="*/ 11 w 24"/>
                  <a:gd name="T9" fmla="*/ 0 h 24"/>
                  <a:gd name="T10" fmla="*/ 20 w 24"/>
                  <a:gd name="T11" fmla="*/ 3 h 24"/>
                  <a:gd name="T12" fmla="*/ 24 w 24"/>
                  <a:gd name="T13" fmla="*/ 11 h 24"/>
                  <a:gd name="T14" fmla="*/ 21 w 24"/>
                  <a:gd name="T15" fmla="*/ 20 h 24"/>
                  <a:gd name="T16" fmla="*/ 11 w 24"/>
                  <a:gd name="T17" fmla="*/ 24 h 24"/>
                  <a:gd name="T18" fmla="*/ 13 w 24"/>
                  <a:gd name="T19" fmla="*/ 8 h 24"/>
                  <a:gd name="T20" fmla="*/ 12 w 24"/>
                  <a:gd name="T21" fmla="*/ 8 h 24"/>
                  <a:gd name="T22" fmla="*/ 10 w 24"/>
                  <a:gd name="T23" fmla="*/ 10 h 24"/>
                  <a:gd name="T24" fmla="*/ 9 w 24"/>
                  <a:gd name="T25" fmla="*/ 13 h 24"/>
                  <a:gd name="T26" fmla="*/ 9 w 24"/>
                  <a:gd name="T27" fmla="*/ 15 h 24"/>
                  <a:gd name="T28" fmla="*/ 11 w 24"/>
                  <a:gd name="T29" fmla="*/ 16 h 24"/>
                  <a:gd name="T30" fmla="*/ 15 w 24"/>
                  <a:gd name="T31" fmla="*/ 14 h 24"/>
                  <a:gd name="T32" fmla="*/ 16 w 24"/>
                  <a:gd name="T33" fmla="*/ 11 h 24"/>
                  <a:gd name="T34" fmla="*/ 15 w 24"/>
                  <a:gd name="T35" fmla="*/ 9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2" y="19"/>
                      <a:pt x="0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4" y="0"/>
                      <a:pt x="18" y="1"/>
                      <a:pt x="20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4" y="14"/>
                      <a:pt x="23" y="17"/>
                      <a:pt x="21" y="20"/>
                    </a:cubicBezTo>
                    <a:cubicBezTo>
                      <a:pt x="18" y="22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4" y="15"/>
                      <a:pt x="15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8" name="Freeform 619"/>
              <p:cNvSpPr>
                <a:spLocks noEditPoints="1"/>
              </p:cNvSpPr>
              <p:nvPr/>
            </p:nvSpPr>
            <p:spPr bwMode="auto">
              <a:xfrm>
                <a:off x="-3902075" y="2616201"/>
                <a:ext cx="50800" cy="52388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4 w 24"/>
                  <a:gd name="T7" fmla="*/ 4 h 24"/>
                  <a:gd name="T8" fmla="*/ 12 w 24"/>
                  <a:gd name="T9" fmla="*/ 0 h 24"/>
                  <a:gd name="T10" fmla="*/ 13 w 24"/>
                  <a:gd name="T11" fmla="*/ 0 h 24"/>
                  <a:gd name="T12" fmla="*/ 20 w 24"/>
                  <a:gd name="T13" fmla="*/ 3 h 24"/>
                  <a:gd name="T14" fmla="*/ 24 w 24"/>
                  <a:gd name="T15" fmla="*/ 11 h 24"/>
                  <a:gd name="T16" fmla="*/ 20 w 24"/>
                  <a:gd name="T17" fmla="*/ 20 h 24"/>
                  <a:gd name="T18" fmla="*/ 11 w 24"/>
                  <a:gd name="T19" fmla="*/ 24 h 24"/>
                  <a:gd name="T20" fmla="*/ 13 w 24"/>
                  <a:gd name="T21" fmla="*/ 8 h 24"/>
                  <a:gd name="T22" fmla="*/ 12 w 24"/>
                  <a:gd name="T23" fmla="*/ 8 h 24"/>
                  <a:gd name="T24" fmla="*/ 10 w 24"/>
                  <a:gd name="T25" fmla="*/ 10 h 24"/>
                  <a:gd name="T26" fmla="*/ 8 w 24"/>
                  <a:gd name="T27" fmla="*/ 13 h 24"/>
                  <a:gd name="T28" fmla="*/ 9 w 24"/>
                  <a:gd name="T29" fmla="*/ 15 h 24"/>
                  <a:gd name="T30" fmla="*/ 11 w 24"/>
                  <a:gd name="T31" fmla="*/ 16 h 24"/>
                  <a:gd name="T32" fmla="*/ 14 w 24"/>
                  <a:gd name="T33" fmla="*/ 14 h 24"/>
                  <a:gd name="T34" fmla="*/ 16 w 24"/>
                  <a:gd name="T35" fmla="*/ 11 h 24"/>
                  <a:gd name="T36" fmla="*/ 15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7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4" y="14"/>
                      <a:pt x="22" y="18"/>
                      <a:pt x="20" y="20"/>
                    </a:cubicBezTo>
                    <a:cubicBezTo>
                      <a:pt x="18" y="22"/>
                      <a:pt x="14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2" y="16"/>
                      <a:pt x="13" y="15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9" name="Freeform 620"/>
              <p:cNvSpPr>
                <a:spLocks noEditPoints="1"/>
              </p:cNvSpPr>
              <p:nvPr/>
            </p:nvSpPr>
            <p:spPr bwMode="auto">
              <a:xfrm>
                <a:off x="-3881437" y="2638426"/>
                <a:ext cx="52388" cy="50800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1 w 24"/>
                  <a:gd name="T5" fmla="*/ 12 h 24"/>
                  <a:gd name="T6" fmla="*/ 4 w 24"/>
                  <a:gd name="T7" fmla="*/ 4 h 24"/>
                  <a:gd name="T8" fmla="*/ 13 w 24"/>
                  <a:gd name="T9" fmla="*/ 0 h 24"/>
                  <a:gd name="T10" fmla="*/ 13 w 24"/>
                  <a:gd name="T11" fmla="*/ 0 h 24"/>
                  <a:gd name="T12" fmla="*/ 21 w 24"/>
                  <a:gd name="T13" fmla="*/ 4 h 24"/>
                  <a:gd name="T14" fmla="*/ 24 w 24"/>
                  <a:gd name="T15" fmla="*/ 12 h 24"/>
                  <a:gd name="T16" fmla="*/ 20 w 24"/>
                  <a:gd name="T17" fmla="*/ 20 h 24"/>
                  <a:gd name="T18" fmla="*/ 11 w 24"/>
                  <a:gd name="T19" fmla="*/ 24 h 24"/>
                  <a:gd name="T20" fmla="*/ 13 w 24"/>
                  <a:gd name="T21" fmla="*/ 8 h 24"/>
                  <a:gd name="T22" fmla="*/ 13 w 24"/>
                  <a:gd name="T23" fmla="*/ 8 h 24"/>
                  <a:gd name="T24" fmla="*/ 10 w 24"/>
                  <a:gd name="T25" fmla="*/ 10 h 24"/>
                  <a:gd name="T26" fmla="*/ 9 w 24"/>
                  <a:gd name="T27" fmla="*/ 13 h 24"/>
                  <a:gd name="T28" fmla="*/ 9 w 24"/>
                  <a:gd name="T29" fmla="*/ 15 h 24"/>
                  <a:gd name="T30" fmla="*/ 11 w 24"/>
                  <a:gd name="T31" fmla="*/ 16 h 24"/>
                  <a:gd name="T32" fmla="*/ 15 w 24"/>
                  <a:gd name="T33" fmla="*/ 15 h 24"/>
                  <a:gd name="T34" fmla="*/ 16 w 24"/>
                  <a:gd name="T35" fmla="*/ 12 h 24"/>
                  <a:gd name="T36" fmla="*/ 15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2" y="19"/>
                      <a:pt x="0" y="16"/>
                      <a:pt x="1" y="12"/>
                    </a:cubicBezTo>
                    <a:cubicBezTo>
                      <a:pt x="1" y="9"/>
                      <a:pt x="2" y="6"/>
                      <a:pt x="4" y="4"/>
                    </a:cubicBezTo>
                    <a:cubicBezTo>
                      <a:pt x="7" y="2"/>
                      <a:pt x="9" y="1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0" y="20"/>
                    </a:cubicBezTo>
                    <a:cubicBezTo>
                      <a:pt x="18" y="23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0" name="Freeform 621"/>
              <p:cNvSpPr>
                <a:spLocks noEditPoints="1"/>
              </p:cNvSpPr>
              <p:nvPr/>
            </p:nvSpPr>
            <p:spPr bwMode="auto">
              <a:xfrm>
                <a:off x="-3860800" y="2662238"/>
                <a:ext cx="52388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0 h 24"/>
                  <a:gd name="T4" fmla="*/ 6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12 w 25"/>
                  <a:gd name="T15" fmla="*/ 24 h 24"/>
                  <a:gd name="T16" fmla="*/ 14 w 25"/>
                  <a:gd name="T17" fmla="*/ 8 h 24"/>
                  <a:gd name="T18" fmla="*/ 11 w 25"/>
                  <a:gd name="T19" fmla="*/ 9 h 24"/>
                  <a:gd name="T20" fmla="*/ 10 w 25"/>
                  <a:gd name="T21" fmla="*/ 15 h 24"/>
                  <a:gd name="T22" fmla="*/ 12 w 25"/>
                  <a:gd name="T23" fmla="*/ 15 h 24"/>
                  <a:gd name="T24" fmla="*/ 15 w 25"/>
                  <a:gd name="T25" fmla="*/ 14 h 24"/>
                  <a:gd name="T26" fmla="*/ 17 w 25"/>
                  <a:gd name="T27" fmla="*/ 11 h 24"/>
                  <a:gd name="T28" fmla="*/ 16 w 25"/>
                  <a:gd name="T29" fmla="*/ 9 h 24"/>
                  <a:gd name="T30" fmla="*/ 14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2"/>
                      <a:pt x="4" y="20"/>
                    </a:cubicBezTo>
                    <a:cubicBezTo>
                      <a:pt x="0" y="15"/>
                      <a:pt x="1" y="8"/>
                      <a:pt x="6" y="4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5"/>
                      <a:pt x="23" y="18"/>
                      <a:pt x="21" y="21"/>
                    </a:cubicBezTo>
                    <a:cubicBezTo>
                      <a:pt x="18" y="22"/>
                      <a:pt x="15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9" y="11"/>
                      <a:pt x="9" y="13"/>
                      <a:pt x="10" y="15"/>
                    </a:cubicBezTo>
                    <a:cubicBezTo>
                      <a:pt x="11" y="15"/>
                      <a:pt x="12" y="15"/>
                      <a:pt x="12" y="15"/>
                    </a:cubicBezTo>
                    <a:cubicBezTo>
                      <a:pt x="13" y="15"/>
                      <a:pt x="15" y="15"/>
                      <a:pt x="15" y="14"/>
                    </a:cubicBezTo>
                    <a:cubicBezTo>
                      <a:pt x="16" y="14"/>
                      <a:pt x="17" y="13"/>
                      <a:pt x="17" y="11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1" name="Freeform 622"/>
              <p:cNvSpPr>
                <a:spLocks noEditPoints="1"/>
              </p:cNvSpPr>
              <p:nvPr/>
            </p:nvSpPr>
            <p:spPr bwMode="auto">
              <a:xfrm>
                <a:off x="-3841750" y="2686051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6 w 26"/>
                  <a:gd name="T5" fmla="*/ 3 h 24"/>
                  <a:gd name="T6" fmla="*/ 15 w 26"/>
                  <a:gd name="T7" fmla="*/ 0 h 24"/>
                  <a:gd name="T8" fmla="*/ 23 w 26"/>
                  <a:gd name="T9" fmla="*/ 5 h 24"/>
                  <a:gd name="T10" fmla="*/ 25 w 26"/>
                  <a:gd name="T11" fmla="*/ 13 h 24"/>
                  <a:gd name="T12" fmla="*/ 21 w 26"/>
                  <a:gd name="T13" fmla="*/ 21 h 24"/>
                  <a:gd name="T14" fmla="*/ 13 w 26"/>
                  <a:gd name="T15" fmla="*/ 24 h 24"/>
                  <a:gd name="T16" fmla="*/ 15 w 26"/>
                  <a:gd name="T17" fmla="*/ 8 h 24"/>
                  <a:gd name="T18" fmla="*/ 12 w 26"/>
                  <a:gd name="T19" fmla="*/ 9 h 24"/>
                  <a:gd name="T20" fmla="*/ 11 w 26"/>
                  <a:gd name="T21" fmla="*/ 15 h 24"/>
                  <a:gd name="T22" fmla="*/ 13 w 26"/>
                  <a:gd name="T23" fmla="*/ 16 h 24"/>
                  <a:gd name="T24" fmla="*/ 16 w 26"/>
                  <a:gd name="T25" fmla="*/ 15 h 24"/>
                  <a:gd name="T26" fmla="*/ 17 w 26"/>
                  <a:gd name="T27" fmla="*/ 12 h 24"/>
                  <a:gd name="T28" fmla="*/ 17 w 26"/>
                  <a:gd name="T29" fmla="*/ 9 h 24"/>
                  <a:gd name="T30" fmla="*/ 15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6" y="22"/>
                      <a:pt x="4" y="20"/>
                    </a:cubicBezTo>
                    <a:cubicBezTo>
                      <a:pt x="0" y="15"/>
                      <a:pt x="1" y="8"/>
                      <a:pt x="6" y="3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5" y="7"/>
                      <a:pt x="26" y="10"/>
                      <a:pt x="25" y="13"/>
                    </a:cubicBezTo>
                    <a:cubicBezTo>
                      <a:pt x="25" y="16"/>
                      <a:pt x="23" y="19"/>
                      <a:pt x="21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5" y="8"/>
                    </a:moveTo>
                    <a:cubicBezTo>
                      <a:pt x="14" y="8"/>
                      <a:pt x="12" y="9"/>
                      <a:pt x="12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9"/>
                      <a:pt x="15" y="8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2" name="Freeform 623"/>
              <p:cNvSpPr>
                <a:spLocks noEditPoints="1"/>
              </p:cNvSpPr>
              <p:nvPr/>
            </p:nvSpPr>
            <p:spPr bwMode="auto">
              <a:xfrm>
                <a:off x="-3817937" y="2711451"/>
                <a:ext cx="50800" cy="49213"/>
              </a:xfrm>
              <a:custGeom>
                <a:avLst/>
                <a:gdLst>
                  <a:gd name="T0" fmla="*/ 11 w 24"/>
                  <a:gd name="T1" fmla="*/ 23 h 23"/>
                  <a:gd name="T2" fmla="*/ 2 w 24"/>
                  <a:gd name="T3" fmla="*/ 19 h 23"/>
                  <a:gd name="T4" fmla="*/ 0 w 24"/>
                  <a:gd name="T5" fmla="*/ 15 h 23"/>
                  <a:gd name="T6" fmla="*/ 0 w 24"/>
                  <a:gd name="T7" fmla="*/ 10 h 23"/>
                  <a:gd name="T8" fmla="*/ 5 w 24"/>
                  <a:gd name="T9" fmla="*/ 3 h 23"/>
                  <a:gd name="T10" fmla="*/ 13 w 24"/>
                  <a:gd name="T11" fmla="*/ 0 h 23"/>
                  <a:gd name="T12" fmla="*/ 18 w 24"/>
                  <a:gd name="T13" fmla="*/ 1 h 23"/>
                  <a:gd name="T14" fmla="*/ 21 w 24"/>
                  <a:gd name="T15" fmla="*/ 4 h 23"/>
                  <a:gd name="T16" fmla="*/ 23 w 24"/>
                  <a:gd name="T17" fmla="*/ 13 h 23"/>
                  <a:gd name="T18" fmla="*/ 18 w 24"/>
                  <a:gd name="T19" fmla="*/ 21 h 23"/>
                  <a:gd name="T20" fmla="*/ 11 w 24"/>
                  <a:gd name="T21" fmla="*/ 23 h 23"/>
                  <a:gd name="T22" fmla="*/ 12 w 24"/>
                  <a:gd name="T23" fmla="*/ 8 h 23"/>
                  <a:gd name="T24" fmla="*/ 10 w 24"/>
                  <a:gd name="T25" fmla="*/ 9 h 23"/>
                  <a:gd name="T26" fmla="*/ 8 w 24"/>
                  <a:gd name="T27" fmla="*/ 12 h 23"/>
                  <a:gd name="T28" fmla="*/ 8 w 24"/>
                  <a:gd name="T29" fmla="*/ 13 h 23"/>
                  <a:gd name="T30" fmla="*/ 8 w 24"/>
                  <a:gd name="T31" fmla="*/ 14 h 23"/>
                  <a:gd name="T32" fmla="*/ 13 w 24"/>
                  <a:gd name="T33" fmla="*/ 14 h 23"/>
                  <a:gd name="T34" fmla="*/ 15 w 24"/>
                  <a:gd name="T35" fmla="*/ 11 h 23"/>
                  <a:gd name="T36" fmla="*/ 15 w 24"/>
                  <a:gd name="T37" fmla="*/ 9 h 23"/>
                  <a:gd name="T38" fmla="*/ 14 w 24"/>
                  <a:gd name="T39" fmla="*/ 8 h 23"/>
                  <a:gd name="T40" fmla="*/ 13 w 24"/>
                  <a:gd name="T41" fmla="*/ 8 h 23"/>
                  <a:gd name="T42" fmla="*/ 12 w 24"/>
                  <a:gd name="T4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7" y="23"/>
                      <a:pt x="4" y="22"/>
                      <a:pt x="2" y="19"/>
                    </a:cubicBezTo>
                    <a:cubicBezTo>
                      <a:pt x="1" y="18"/>
                      <a:pt x="0" y="16"/>
                      <a:pt x="0" y="15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1" y="7"/>
                      <a:pt x="2" y="4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5" y="0"/>
                      <a:pt x="16" y="1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ubicBezTo>
                      <a:pt x="23" y="7"/>
                      <a:pt x="24" y="10"/>
                      <a:pt x="23" y="13"/>
                    </a:cubicBezTo>
                    <a:cubicBezTo>
                      <a:pt x="23" y="16"/>
                      <a:pt x="21" y="19"/>
                      <a:pt x="18" y="21"/>
                    </a:cubicBezTo>
                    <a:cubicBezTo>
                      <a:pt x="16" y="22"/>
                      <a:pt x="13" y="23"/>
                      <a:pt x="11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9" y="15"/>
                      <a:pt x="12" y="15"/>
                      <a:pt x="13" y="14"/>
                    </a:cubicBezTo>
                    <a:cubicBezTo>
                      <a:pt x="14" y="14"/>
                      <a:pt x="15" y="13"/>
                      <a:pt x="15" y="11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3" name="Freeform 624"/>
              <p:cNvSpPr>
                <a:spLocks noEditPoints="1"/>
              </p:cNvSpPr>
              <p:nvPr/>
            </p:nvSpPr>
            <p:spPr bwMode="auto">
              <a:xfrm>
                <a:off x="-3897312" y="2576513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4 w 25"/>
                  <a:gd name="T5" fmla="*/ 4 h 24"/>
                  <a:gd name="T6" fmla="*/ 14 w 25"/>
                  <a:gd name="T7" fmla="*/ 0 h 24"/>
                  <a:gd name="T8" fmla="*/ 21 w 25"/>
                  <a:gd name="T9" fmla="*/ 3 h 24"/>
                  <a:gd name="T10" fmla="*/ 25 w 25"/>
                  <a:gd name="T11" fmla="*/ 11 h 24"/>
                  <a:gd name="T12" fmla="*/ 22 w 25"/>
                  <a:gd name="T13" fmla="*/ 20 h 24"/>
                  <a:gd name="T14" fmla="*/ 14 w 25"/>
                  <a:gd name="T15" fmla="*/ 24 h 24"/>
                  <a:gd name="T16" fmla="*/ 13 w 25"/>
                  <a:gd name="T17" fmla="*/ 24 h 24"/>
                  <a:gd name="T18" fmla="*/ 14 w 25"/>
                  <a:gd name="T19" fmla="*/ 8 h 24"/>
                  <a:gd name="T20" fmla="*/ 10 w 25"/>
                  <a:gd name="T21" fmla="*/ 10 h 24"/>
                  <a:gd name="T22" fmla="*/ 10 w 25"/>
                  <a:gd name="T23" fmla="*/ 15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4 h 24"/>
                  <a:gd name="T30" fmla="*/ 17 w 25"/>
                  <a:gd name="T31" fmla="*/ 11 h 24"/>
                  <a:gd name="T32" fmla="*/ 16 w 25"/>
                  <a:gd name="T33" fmla="*/ 9 h 24"/>
                  <a:gd name="T34" fmla="*/ 14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7"/>
                      <a:pt x="0" y="10"/>
                      <a:pt x="4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5" y="14"/>
                      <a:pt x="24" y="18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7" y="11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4" name="Freeform 625"/>
              <p:cNvSpPr>
                <a:spLocks noEditPoints="1"/>
              </p:cNvSpPr>
              <p:nvPr/>
            </p:nvSpPr>
            <p:spPr bwMode="auto">
              <a:xfrm>
                <a:off x="-3875087" y="2597151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5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2 w 25"/>
                  <a:gd name="T13" fmla="*/ 21 h 24"/>
                  <a:gd name="T14" fmla="*/ 13 w 25"/>
                  <a:gd name="T15" fmla="*/ 24 h 24"/>
                  <a:gd name="T16" fmla="*/ 14 w 25"/>
                  <a:gd name="T17" fmla="*/ 9 h 24"/>
                  <a:gd name="T18" fmla="*/ 11 w 25"/>
                  <a:gd name="T19" fmla="*/ 10 h 24"/>
                  <a:gd name="T20" fmla="*/ 11 w 25"/>
                  <a:gd name="T21" fmla="*/ 15 h 24"/>
                  <a:gd name="T22" fmla="*/ 13 w 25"/>
                  <a:gd name="T23" fmla="*/ 16 h 24"/>
                  <a:gd name="T24" fmla="*/ 13 w 25"/>
                  <a:gd name="T25" fmla="*/ 16 h 24"/>
                  <a:gd name="T26" fmla="*/ 16 w 25"/>
                  <a:gd name="T27" fmla="*/ 15 h 24"/>
                  <a:gd name="T28" fmla="*/ 17 w 25"/>
                  <a:gd name="T29" fmla="*/ 12 h 24"/>
                  <a:gd name="T30" fmla="*/ 16 w 25"/>
                  <a:gd name="T31" fmla="*/ 10 h 24"/>
                  <a:gd name="T32" fmla="*/ 14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7"/>
                      <a:pt x="0" y="9"/>
                      <a:pt x="5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7" y="24"/>
                      <a:pt x="13" y="24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2" y="9"/>
                      <a:pt x="11" y="10"/>
                    </a:cubicBezTo>
                    <a:cubicBezTo>
                      <a:pt x="9" y="12"/>
                      <a:pt x="9" y="14"/>
                      <a:pt x="11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5" name="Freeform 626"/>
              <p:cNvSpPr>
                <a:spLocks noEditPoints="1"/>
              </p:cNvSpPr>
              <p:nvPr/>
            </p:nvSpPr>
            <p:spPr bwMode="auto">
              <a:xfrm>
                <a:off x="-3851275" y="262096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1 h 24"/>
                  <a:gd name="T4" fmla="*/ 5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13 w 25"/>
                  <a:gd name="T15" fmla="*/ 24 h 24"/>
                  <a:gd name="T16" fmla="*/ 14 w 25"/>
                  <a:gd name="T17" fmla="*/ 8 h 24"/>
                  <a:gd name="T18" fmla="*/ 11 w 25"/>
                  <a:gd name="T19" fmla="*/ 10 h 24"/>
                  <a:gd name="T20" fmla="*/ 10 w 25"/>
                  <a:gd name="T21" fmla="*/ 15 h 24"/>
                  <a:gd name="T22" fmla="*/ 16 w 25"/>
                  <a:gd name="T23" fmla="*/ 15 h 24"/>
                  <a:gd name="T24" fmla="*/ 17 w 25"/>
                  <a:gd name="T25" fmla="*/ 12 h 24"/>
                  <a:gd name="T26" fmla="*/ 16 w 25"/>
                  <a:gd name="T27" fmla="*/ 10 h 24"/>
                  <a:gd name="T28" fmla="*/ 14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0" y="16"/>
                      <a:pt x="0" y="9"/>
                      <a:pt x="5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4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6" name="Freeform 627"/>
              <p:cNvSpPr>
                <a:spLocks noEditPoints="1"/>
              </p:cNvSpPr>
              <p:nvPr/>
            </p:nvSpPr>
            <p:spPr bwMode="auto">
              <a:xfrm>
                <a:off x="-3829050" y="26463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6 w 26"/>
                  <a:gd name="T5" fmla="*/ 3 h 24"/>
                  <a:gd name="T6" fmla="*/ 14 w 26"/>
                  <a:gd name="T7" fmla="*/ 0 h 24"/>
                  <a:gd name="T8" fmla="*/ 23 w 26"/>
                  <a:gd name="T9" fmla="*/ 4 h 24"/>
                  <a:gd name="T10" fmla="*/ 25 w 26"/>
                  <a:gd name="T11" fmla="*/ 12 h 24"/>
                  <a:gd name="T12" fmla="*/ 21 w 26"/>
                  <a:gd name="T13" fmla="*/ 21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0 w 26"/>
                  <a:gd name="T21" fmla="*/ 14 h 24"/>
                  <a:gd name="T22" fmla="*/ 13 w 26"/>
                  <a:gd name="T23" fmla="*/ 15 h 24"/>
                  <a:gd name="T24" fmla="*/ 16 w 26"/>
                  <a:gd name="T25" fmla="*/ 14 h 24"/>
                  <a:gd name="T26" fmla="*/ 17 w 26"/>
                  <a:gd name="T27" fmla="*/ 12 h 24"/>
                  <a:gd name="T28" fmla="*/ 17 w 26"/>
                  <a:gd name="T29" fmla="*/ 9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6" y="22"/>
                      <a:pt x="4" y="20"/>
                    </a:cubicBezTo>
                    <a:cubicBezTo>
                      <a:pt x="0" y="15"/>
                      <a:pt x="1" y="7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9"/>
                      <a:pt x="25" y="12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0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7" name="Freeform 628"/>
              <p:cNvSpPr>
                <a:spLocks noEditPoints="1"/>
              </p:cNvSpPr>
              <p:nvPr/>
            </p:nvSpPr>
            <p:spPr bwMode="auto">
              <a:xfrm>
                <a:off x="-3808412" y="267335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4 w 26"/>
                  <a:gd name="T3" fmla="*/ 19 h 23"/>
                  <a:gd name="T4" fmla="*/ 6 w 26"/>
                  <a:gd name="T5" fmla="*/ 2 h 23"/>
                  <a:gd name="T6" fmla="*/ 14 w 26"/>
                  <a:gd name="T7" fmla="*/ 0 h 23"/>
                  <a:gd name="T8" fmla="*/ 23 w 26"/>
                  <a:gd name="T9" fmla="*/ 4 h 23"/>
                  <a:gd name="T10" fmla="*/ 25 w 26"/>
                  <a:gd name="T11" fmla="*/ 13 h 23"/>
                  <a:gd name="T12" fmla="*/ 20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1 w 26"/>
                  <a:gd name="T19" fmla="*/ 9 h 23"/>
                  <a:gd name="T20" fmla="*/ 10 w 26"/>
                  <a:gd name="T21" fmla="*/ 14 h 23"/>
                  <a:gd name="T22" fmla="*/ 16 w 26"/>
                  <a:gd name="T23" fmla="*/ 14 h 23"/>
                  <a:gd name="T24" fmla="*/ 17 w 26"/>
                  <a:gd name="T25" fmla="*/ 12 h 23"/>
                  <a:gd name="T26" fmla="*/ 16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9" y="23"/>
                      <a:pt x="6" y="22"/>
                      <a:pt x="4" y="19"/>
                    </a:cubicBezTo>
                    <a:cubicBezTo>
                      <a:pt x="0" y="14"/>
                      <a:pt x="1" y="7"/>
                      <a:pt x="6" y="2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1" y="1"/>
                      <a:pt x="23" y="4"/>
                    </a:cubicBezTo>
                    <a:cubicBezTo>
                      <a:pt x="25" y="7"/>
                      <a:pt x="26" y="10"/>
                      <a:pt x="25" y="13"/>
                    </a:cubicBezTo>
                    <a:cubicBezTo>
                      <a:pt x="25" y="16"/>
                      <a:pt x="23" y="19"/>
                      <a:pt x="20" y="21"/>
                    </a:cubicBezTo>
                    <a:cubicBezTo>
                      <a:pt x="18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9" y="10"/>
                      <a:pt x="9" y="13"/>
                      <a:pt x="10" y="14"/>
                    </a:cubicBezTo>
                    <a:cubicBezTo>
                      <a:pt x="11" y="16"/>
                      <a:pt x="14" y="16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8" name="Freeform 629"/>
              <p:cNvSpPr>
                <a:spLocks noEditPoints="1"/>
              </p:cNvSpPr>
              <p:nvPr/>
            </p:nvSpPr>
            <p:spPr bwMode="auto">
              <a:xfrm>
                <a:off x="-3859212" y="2560638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4 h 24"/>
                  <a:gd name="T8" fmla="*/ 11 w 24"/>
                  <a:gd name="T9" fmla="*/ 0 h 24"/>
                  <a:gd name="T10" fmla="*/ 12 w 24"/>
                  <a:gd name="T11" fmla="*/ 0 h 24"/>
                  <a:gd name="T12" fmla="*/ 20 w 24"/>
                  <a:gd name="T13" fmla="*/ 3 h 24"/>
                  <a:gd name="T14" fmla="*/ 24 w 24"/>
                  <a:gd name="T15" fmla="*/ 12 h 24"/>
                  <a:gd name="T16" fmla="*/ 21 w 24"/>
                  <a:gd name="T17" fmla="*/ 21 h 24"/>
                  <a:gd name="T18" fmla="*/ 12 w 24"/>
                  <a:gd name="T19" fmla="*/ 24 h 24"/>
                  <a:gd name="T20" fmla="*/ 12 w 24"/>
                  <a:gd name="T21" fmla="*/ 8 h 24"/>
                  <a:gd name="T22" fmla="*/ 12 w 24"/>
                  <a:gd name="T23" fmla="*/ 8 h 24"/>
                  <a:gd name="T24" fmla="*/ 9 w 24"/>
                  <a:gd name="T25" fmla="*/ 10 h 24"/>
                  <a:gd name="T26" fmla="*/ 8 w 24"/>
                  <a:gd name="T27" fmla="*/ 12 h 24"/>
                  <a:gd name="T28" fmla="*/ 9 w 24"/>
                  <a:gd name="T29" fmla="*/ 15 h 24"/>
                  <a:gd name="T30" fmla="*/ 12 w 24"/>
                  <a:gd name="T31" fmla="*/ 16 h 24"/>
                  <a:gd name="T32" fmla="*/ 15 w 24"/>
                  <a:gd name="T33" fmla="*/ 15 h 24"/>
                  <a:gd name="T34" fmla="*/ 16 w 24"/>
                  <a:gd name="T35" fmla="*/ 12 h 24"/>
                  <a:gd name="T36" fmla="*/ 15 w 24"/>
                  <a:gd name="T37" fmla="*/ 9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9" name="Freeform 630"/>
              <p:cNvSpPr>
                <a:spLocks noEditPoints="1"/>
              </p:cNvSpPr>
              <p:nvPr/>
            </p:nvSpPr>
            <p:spPr bwMode="auto">
              <a:xfrm>
                <a:off x="-3835400" y="2584451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4 w 25"/>
                  <a:gd name="T3" fmla="*/ 21 h 25"/>
                  <a:gd name="T4" fmla="*/ 0 w 25"/>
                  <a:gd name="T5" fmla="*/ 13 h 25"/>
                  <a:gd name="T6" fmla="*/ 4 w 25"/>
                  <a:gd name="T7" fmla="*/ 4 h 25"/>
                  <a:gd name="T8" fmla="*/ 12 w 25"/>
                  <a:gd name="T9" fmla="*/ 0 h 25"/>
                  <a:gd name="T10" fmla="*/ 12 w 25"/>
                  <a:gd name="T11" fmla="*/ 0 h 25"/>
                  <a:gd name="T12" fmla="*/ 21 w 25"/>
                  <a:gd name="T13" fmla="*/ 4 h 25"/>
                  <a:gd name="T14" fmla="*/ 25 w 25"/>
                  <a:gd name="T15" fmla="*/ 13 h 25"/>
                  <a:gd name="T16" fmla="*/ 21 w 25"/>
                  <a:gd name="T17" fmla="*/ 21 h 25"/>
                  <a:gd name="T18" fmla="*/ 12 w 25"/>
                  <a:gd name="T19" fmla="*/ 25 h 25"/>
                  <a:gd name="T20" fmla="*/ 12 w 25"/>
                  <a:gd name="T21" fmla="*/ 8 h 25"/>
                  <a:gd name="T22" fmla="*/ 10 w 25"/>
                  <a:gd name="T23" fmla="*/ 10 h 25"/>
                  <a:gd name="T24" fmla="*/ 8 w 25"/>
                  <a:gd name="T25" fmla="*/ 12 h 25"/>
                  <a:gd name="T26" fmla="*/ 10 w 25"/>
                  <a:gd name="T27" fmla="*/ 15 h 25"/>
                  <a:gd name="T28" fmla="*/ 12 w 25"/>
                  <a:gd name="T29" fmla="*/ 16 h 25"/>
                  <a:gd name="T30" fmla="*/ 15 w 25"/>
                  <a:gd name="T31" fmla="*/ 15 h 25"/>
                  <a:gd name="T32" fmla="*/ 16 w 25"/>
                  <a:gd name="T33" fmla="*/ 13 h 25"/>
                  <a:gd name="T34" fmla="*/ 15 w 25"/>
                  <a:gd name="T35" fmla="*/ 10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9" y="25"/>
                      <a:pt x="6" y="23"/>
                      <a:pt x="4" y="21"/>
                    </a:cubicBezTo>
                    <a:cubicBezTo>
                      <a:pt x="2" y="18"/>
                      <a:pt x="0" y="16"/>
                      <a:pt x="0" y="13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6"/>
                      <a:pt x="25" y="9"/>
                      <a:pt x="25" y="13"/>
                    </a:cubicBezTo>
                    <a:cubicBezTo>
                      <a:pt x="24" y="16"/>
                      <a:pt x="23" y="19"/>
                      <a:pt x="21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0" name="Freeform 631"/>
              <p:cNvSpPr>
                <a:spLocks noEditPoints="1"/>
              </p:cNvSpPr>
              <p:nvPr/>
            </p:nvSpPr>
            <p:spPr bwMode="auto">
              <a:xfrm>
                <a:off x="-3814762" y="2609851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5 w 26"/>
                  <a:gd name="T5" fmla="*/ 3 h 24"/>
                  <a:gd name="T6" fmla="*/ 14 w 26"/>
                  <a:gd name="T7" fmla="*/ 0 h 24"/>
                  <a:gd name="T8" fmla="*/ 22 w 26"/>
                  <a:gd name="T9" fmla="*/ 4 h 24"/>
                  <a:gd name="T10" fmla="*/ 26 w 26"/>
                  <a:gd name="T11" fmla="*/ 13 h 24"/>
                  <a:gd name="T12" fmla="*/ 21 w 26"/>
                  <a:gd name="T13" fmla="*/ 21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0 w 26"/>
                  <a:gd name="T21" fmla="*/ 15 h 24"/>
                  <a:gd name="T22" fmla="*/ 13 w 26"/>
                  <a:gd name="T23" fmla="*/ 16 h 24"/>
                  <a:gd name="T24" fmla="*/ 16 w 26"/>
                  <a:gd name="T25" fmla="*/ 15 h 24"/>
                  <a:gd name="T26" fmla="*/ 17 w 26"/>
                  <a:gd name="T27" fmla="*/ 12 h 24"/>
                  <a:gd name="T28" fmla="*/ 16 w 26"/>
                  <a:gd name="T29" fmla="*/ 9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4" y="20"/>
                    </a:cubicBezTo>
                    <a:cubicBezTo>
                      <a:pt x="0" y="15"/>
                      <a:pt x="0" y="8"/>
                      <a:pt x="5" y="3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5" y="7"/>
                      <a:pt x="26" y="10"/>
                      <a:pt x="26" y="13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9" y="11"/>
                      <a:pt x="9" y="13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8" y="11"/>
                      <a:pt x="17" y="10"/>
                      <a:pt x="16" y="9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1" name="Freeform 632"/>
              <p:cNvSpPr>
                <a:spLocks noEditPoints="1"/>
              </p:cNvSpPr>
              <p:nvPr/>
            </p:nvSpPr>
            <p:spPr bwMode="auto">
              <a:xfrm>
                <a:off x="-3792537" y="263683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6 w 26"/>
                  <a:gd name="T5" fmla="*/ 3 h 24"/>
                  <a:gd name="T6" fmla="*/ 14 w 26"/>
                  <a:gd name="T7" fmla="*/ 0 h 24"/>
                  <a:gd name="T8" fmla="*/ 23 w 26"/>
                  <a:gd name="T9" fmla="*/ 5 h 24"/>
                  <a:gd name="T10" fmla="*/ 23 w 26"/>
                  <a:gd name="T11" fmla="*/ 5 h 24"/>
                  <a:gd name="T12" fmla="*/ 26 w 26"/>
                  <a:gd name="T13" fmla="*/ 14 h 24"/>
                  <a:gd name="T14" fmla="*/ 21 w 26"/>
                  <a:gd name="T15" fmla="*/ 22 h 24"/>
                  <a:gd name="T16" fmla="*/ 14 w 26"/>
                  <a:gd name="T17" fmla="*/ 24 h 24"/>
                  <a:gd name="T18" fmla="*/ 14 w 26"/>
                  <a:gd name="T19" fmla="*/ 8 h 24"/>
                  <a:gd name="T20" fmla="*/ 11 w 26"/>
                  <a:gd name="T21" fmla="*/ 9 h 24"/>
                  <a:gd name="T22" fmla="*/ 11 w 26"/>
                  <a:gd name="T23" fmla="*/ 15 h 24"/>
                  <a:gd name="T24" fmla="*/ 11 w 26"/>
                  <a:gd name="T25" fmla="*/ 15 h 24"/>
                  <a:gd name="T26" fmla="*/ 14 w 26"/>
                  <a:gd name="T27" fmla="*/ 16 h 24"/>
                  <a:gd name="T28" fmla="*/ 16 w 26"/>
                  <a:gd name="T29" fmla="*/ 15 h 24"/>
                  <a:gd name="T30" fmla="*/ 18 w 26"/>
                  <a:gd name="T31" fmla="*/ 13 h 24"/>
                  <a:gd name="T32" fmla="*/ 17 w 26"/>
                  <a:gd name="T33" fmla="*/ 10 h 24"/>
                  <a:gd name="T34" fmla="*/ 14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3"/>
                      <a:pt x="5" y="20"/>
                    </a:cubicBezTo>
                    <a:cubicBezTo>
                      <a:pt x="0" y="15"/>
                      <a:pt x="1" y="7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5" y="7"/>
                      <a:pt x="26" y="10"/>
                      <a:pt x="26" y="14"/>
                    </a:cubicBezTo>
                    <a:cubicBezTo>
                      <a:pt x="26" y="17"/>
                      <a:pt x="24" y="20"/>
                      <a:pt x="21" y="22"/>
                    </a:cubicBezTo>
                    <a:cubicBezTo>
                      <a:pt x="19" y="23"/>
                      <a:pt x="17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2" name="Freeform 633"/>
              <p:cNvSpPr>
                <a:spLocks noEditPoints="1"/>
              </p:cNvSpPr>
              <p:nvPr/>
            </p:nvSpPr>
            <p:spPr bwMode="auto">
              <a:xfrm>
                <a:off x="-3827462" y="2547938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14 w 26"/>
                  <a:gd name="T3" fmla="*/ 24 h 24"/>
                  <a:gd name="T4" fmla="*/ 14 w 26"/>
                  <a:gd name="T5" fmla="*/ 24 h 24"/>
                  <a:gd name="T6" fmla="*/ 6 w 26"/>
                  <a:gd name="T7" fmla="*/ 21 h 24"/>
                  <a:gd name="T8" fmla="*/ 5 w 26"/>
                  <a:gd name="T9" fmla="*/ 4 h 24"/>
                  <a:gd name="T10" fmla="*/ 14 w 26"/>
                  <a:gd name="T11" fmla="*/ 0 h 24"/>
                  <a:gd name="T12" fmla="*/ 22 w 26"/>
                  <a:gd name="T13" fmla="*/ 3 h 24"/>
                  <a:gd name="T14" fmla="*/ 26 w 26"/>
                  <a:gd name="T15" fmla="*/ 12 h 24"/>
                  <a:gd name="T16" fmla="*/ 23 w 26"/>
                  <a:gd name="T17" fmla="*/ 21 h 24"/>
                  <a:gd name="T18" fmla="*/ 14 w 26"/>
                  <a:gd name="T19" fmla="*/ 24 h 24"/>
                  <a:gd name="T20" fmla="*/ 14 w 26"/>
                  <a:gd name="T21" fmla="*/ 8 h 24"/>
                  <a:gd name="T22" fmla="*/ 11 w 26"/>
                  <a:gd name="T23" fmla="*/ 9 h 24"/>
                  <a:gd name="T24" fmla="*/ 11 w 26"/>
                  <a:gd name="T25" fmla="*/ 15 h 24"/>
                  <a:gd name="T26" fmla="*/ 14 w 26"/>
                  <a:gd name="T27" fmla="*/ 16 h 24"/>
                  <a:gd name="T28" fmla="*/ 14 w 26"/>
                  <a:gd name="T29" fmla="*/ 16 h 24"/>
                  <a:gd name="T30" fmla="*/ 17 w 26"/>
                  <a:gd name="T31" fmla="*/ 15 h 24"/>
                  <a:gd name="T32" fmla="*/ 18 w 26"/>
                  <a:gd name="T33" fmla="*/ 12 h 24"/>
                  <a:gd name="T34" fmla="*/ 17 w 26"/>
                  <a:gd name="T35" fmla="*/ 9 h 24"/>
                  <a:gd name="T36" fmla="*/ 14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1" y="24"/>
                      <a:pt x="8" y="23"/>
                      <a:pt x="6" y="21"/>
                    </a:cubicBezTo>
                    <a:cubicBezTo>
                      <a:pt x="1" y="16"/>
                      <a:pt x="0" y="9"/>
                      <a:pt x="5" y="4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5" y="6"/>
                      <a:pt x="26" y="9"/>
                      <a:pt x="26" y="12"/>
                    </a:cubicBezTo>
                    <a:cubicBezTo>
                      <a:pt x="26" y="15"/>
                      <a:pt x="25" y="19"/>
                      <a:pt x="23" y="21"/>
                    </a:cubicBezTo>
                    <a:cubicBezTo>
                      <a:pt x="21" y="23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3" name="Freeform 634"/>
              <p:cNvSpPr>
                <a:spLocks noEditPoints="1"/>
              </p:cNvSpPr>
              <p:nvPr/>
            </p:nvSpPr>
            <p:spPr bwMode="auto">
              <a:xfrm>
                <a:off x="-3778250" y="2524126"/>
                <a:ext cx="84138" cy="82550"/>
              </a:xfrm>
              <a:custGeom>
                <a:avLst/>
                <a:gdLst>
                  <a:gd name="T0" fmla="*/ 21 w 39"/>
                  <a:gd name="T1" fmla="*/ 38 h 38"/>
                  <a:gd name="T2" fmla="*/ 19 w 39"/>
                  <a:gd name="T3" fmla="*/ 38 h 38"/>
                  <a:gd name="T4" fmla="*/ 6 w 39"/>
                  <a:gd name="T5" fmla="*/ 32 h 38"/>
                  <a:gd name="T6" fmla="*/ 1 w 39"/>
                  <a:gd name="T7" fmla="*/ 19 h 38"/>
                  <a:gd name="T8" fmla="*/ 6 w 39"/>
                  <a:gd name="T9" fmla="*/ 5 h 38"/>
                  <a:gd name="T10" fmla="*/ 19 w 39"/>
                  <a:gd name="T11" fmla="*/ 0 h 38"/>
                  <a:gd name="T12" fmla="*/ 33 w 39"/>
                  <a:gd name="T13" fmla="*/ 7 h 38"/>
                  <a:gd name="T14" fmla="*/ 39 w 39"/>
                  <a:gd name="T15" fmla="*/ 21 h 38"/>
                  <a:gd name="T16" fmla="*/ 33 w 39"/>
                  <a:gd name="T17" fmla="*/ 34 h 38"/>
                  <a:gd name="T18" fmla="*/ 21 w 39"/>
                  <a:gd name="T19" fmla="*/ 38 h 38"/>
                  <a:gd name="T20" fmla="*/ 18 w 39"/>
                  <a:gd name="T21" fmla="*/ 8 h 38"/>
                  <a:gd name="T22" fmla="*/ 11 w 39"/>
                  <a:gd name="T23" fmla="*/ 11 h 38"/>
                  <a:gd name="T24" fmla="*/ 9 w 39"/>
                  <a:gd name="T25" fmla="*/ 18 h 38"/>
                  <a:gd name="T26" fmla="*/ 12 w 39"/>
                  <a:gd name="T27" fmla="*/ 26 h 38"/>
                  <a:gd name="T28" fmla="*/ 20 w 39"/>
                  <a:gd name="T29" fmla="*/ 30 h 38"/>
                  <a:gd name="T30" fmla="*/ 27 w 39"/>
                  <a:gd name="T31" fmla="*/ 28 h 38"/>
                  <a:gd name="T32" fmla="*/ 30 w 39"/>
                  <a:gd name="T33" fmla="*/ 21 h 38"/>
                  <a:gd name="T34" fmla="*/ 27 w 39"/>
                  <a:gd name="T35" fmla="*/ 12 h 38"/>
                  <a:gd name="T36" fmla="*/ 19 w 39"/>
                  <a:gd name="T37" fmla="*/ 8 h 38"/>
                  <a:gd name="T38" fmla="*/ 18 w 39"/>
                  <a:gd name="T3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4" y="38"/>
                      <a:pt x="9" y="35"/>
                      <a:pt x="6" y="32"/>
                    </a:cubicBezTo>
                    <a:cubicBezTo>
                      <a:pt x="3" y="28"/>
                      <a:pt x="1" y="24"/>
                      <a:pt x="1" y="19"/>
                    </a:cubicBezTo>
                    <a:cubicBezTo>
                      <a:pt x="0" y="14"/>
                      <a:pt x="2" y="9"/>
                      <a:pt x="6" y="5"/>
                    </a:cubicBezTo>
                    <a:cubicBezTo>
                      <a:pt x="9" y="2"/>
                      <a:pt x="14" y="0"/>
                      <a:pt x="19" y="0"/>
                    </a:cubicBezTo>
                    <a:cubicBezTo>
                      <a:pt x="24" y="0"/>
                      <a:pt x="29" y="3"/>
                      <a:pt x="33" y="7"/>
                    </a:cubicBezTo>
                    <a:cubicBezTo>
                      <a:pt x="37" y="11"/>
                      <a:pt x="39" y="16"/>
                      <a:pt x="39" y="21"/>
                    </a:cubicBezTo>
                    <a:cubicBezTo>
                      <a:pt x="39" y="26"/>
                      <a:pt x="36" y="31"/>
                      <a:pt x="33" y="34"/>
                    </a:cubicBezTo>
                    <a:cubicBezTo>
                      <a:pt x="29" y="37"/>
                      <a:pt x="25" y="38"/>
                      <a:pt x="21" y="38"/>
                    </a:cubicBezTo>
                    <a:close/>
                    <a:moveTo>
                      <a:pt x="18" y="8"/>
                    </a:moveTo>
                    <a:cubicBezTo>
                      <a:pt x="15" y="8"/>
                      <a:pt x="13" y="9"/>
                      <a:pt x="11" y="11"/>
                    </a:cubicBezTo>
                    <a:cubicBezTo>
                      <a:pt x="9" y="13"/>
                      <a:pt x="9" y="15"/>
                      <a:pt x="9" y="18"/>
                    </a:cubicBezTo>
                    <a:cubicBezTo>
                      <a:pt x="9" y="21"/>
                      <a:pt x="10" y="24"/>
                      <a:pt x="12" y="26"/>
                    </a:cubicBezTo>
                    <a:cubicBezTo>
                      <a:pt x="14" y="28"/>
                      <a:pt x="17" y="30"/>
                      <a:pt x="20" y="30"/>
                    </a:cubicBezTo>
                    <a:cubicBezTo>
                      <a:pt x="22" y="30"/>
                      <a:pt x="25" y="30"/>
                      <a:pt x="27" y="28"/>
                    </a:cubicBezTo>
                    <a:cubicBezTo>
                      <a:pt x="29" y="26"/>
                      <a:pt x="30" y="24"/>
                      <a:pt x="30" y="21"/>
                    </a:cubicBezTo>
                    <a:cubicBezTo>
                      <a:pt x="31" y="18"/>
                      <a:pt x="29" y="15"/>
                      <a:pt x="27" y="12"/>
                    </a:cubicBezTo>
                    <a:cubicBezTo>
                      <a:pt x="25" y="10"/>
                      <a:pt x="22" y="8"/>
                      <a:pt x="19" y="8"/>
                    </a:cubicBezTo>
                    <a:lnTo>
                      <a:pt x="1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4" name="Freeform 635"/>
              <p:cNvSpPr>
                <a:spLocks noEditPoints="1"/>
              </p:cNvSpPr>
              <p:nvPr/>
            </p:nvSpPr>
            <p:spPr bwMode="auto">
              <a:xfrm>
                <a:off x="-3800475" y="2573338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5 w 26"/>
                  <a:gd name="T5" fmla="*/ 3 h 24"/>
                  <a:gd name="T6" fmla="*/ 13 w 26"/>
                  <a:gd name="T7" fmla="*/ 0 h 24"/>
                  <a:gd name="T8" fmla="*/ 23 w 26"/>
                  <a:gd name="T9" fmla="*/ 4 h 24"/>
                  <a:gd name="T10" fmla="*/ 26 w 26"/>
                  <a:gd name="T11" fmla="*/ 13 h 24"/>
                  <a:gd name="T12" fmla="*/ 22 w 26"/>
                  <a:gd name="T13" fmla="*/ 21 h 24"/>
                  <a:gd name="T14" fmla="*/ 14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5 h 24"/>
                  <a:gd name="T24" fmla="*/ 18 w 26"/>
                  <a:gd name="T25" fmla="*/ 13 h 24"/>
                  <a:gd name="T26" fmla="*/ 17 w 26"/>
                  <a:gd name="T27" fmla="*/ 9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7" y="23"/>
                      <a:pt x="5" y="20"/>
                    </a:cubicBezTo>
                    <a:cubicBezTo>
                      <a:pt x="0" y="16"/>
                      <a:pt x="0" y="8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10"/>
                      <a:pt x="26" y="13"/>
                    </a:cubicBezTo>
                    <a:cubicBezTo>
                      <a:pt x="26" y="16"/>
                      <a:pt x="25" y="19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9" y="10"/>
                      <a:pt x="9" y="13"/>
                      <a:pt x="11" y="15"/>
                    </a:cubicBezTo>
                    <a:cubicBezTo>
                      <a:pt x="12" y="16"/>
                      <a:pt x="15" y="17"/>
                      <a:pt x="17" y="15"/>
                    </a:cubicBezTo>
                    <a:cubicBezTo>
                      <a:pt x="18" y="14"/>
                      <a:pt x="18" y="13"/>
                      <a:pt x="18" y="13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5" name="Freeform 636"/>
              <p:cNvSpPr>
                <a:spLocks noEditPoints="1"/>
              </p:cNvSpPr>
              <p:nvPr/>
            </p:nvSpPr>
            <p:spPr bwMode="auto">
              <a:xfrm>
                <a:off x="-3778250" y="2600326"/>
                <a:ext cx="58738" cy="52388"/>
              </a:xfrm>
              <a:custGeom>
                <a:avLst/>
                <a:gdLst>
                  <a:gd name="T0" fmla="*/ 14 w 27"/>
                  <a:gd name="T1" fmla="*/ 25 h 25"/>
                  <a:gd name="T2" fmla="*/ 5 w 27"/>
                  <a:gd name="T3" fmla="*/ 21 h 25"/>
                  <a:gd name="T4" fmla="*/ 6 w 27"/>
                  <a:gd name="T5" fmla="*/ 3 h 25"/>
                  <a:gd name="T6" fmla="*/ 14 w 27"/>
                  <a:gd name="T7" fmla="*/ 0 h 25"/>
                  <a:gd name="T8" fmla="*/ 23 w 27"/>
                  <a:gd name="T9" fmla="*/ 5 h 25"/>
                  <a:gd name="T10" fmla="*/ 26 w 27"/>
                  <a:gd name="T11" fmla="*/ 14 h 25"/>
                  <a:gd name="T12" fmla="*/ 22 w 27"/>
                  <a:gd name="T13" fmla="*/ 22 h 25"/>
                  <a:gd name="T14" fmla="*/ 14 w 27"/>
                  <a:gd name="T15" fmla="*/ 25 h 25"/>
                  <a:gd name="T16" fmla="*/ 14 w 27"/>
                  <a:gd name="T17" fmla="*/ 8 h 25"/>
                  <a:gd name="T18" fmla="*/ 11 w 27"/>
                  <a:gd name="T19" fmla="*/ 9 h 25"/>
                  <a:gd name="T20" fmla="*/ 11 w 27"/>
                  <a:gd name="T21" fmla="*/ 15 h 25"/>
                  <a:gd name="T22" fmla="*/ 14 w 27"/>
                  <a:gd name="T23" fmla="*/ 17 h 25"/>
                  <a:gd name="T24" fmla="*/ 17 w 27"/>
                  <a:gd name="T25" fmla="*/ 16 h 25"/>
                  <a:gd name="T26" fmla="*/ 18 w 27"/>
                  <a:gd name="T27" fmla="*/ 13 h 25"/>
                  <a:gd name="T28" fmla="*/ 17 w 27"/>
                  <a:gd name="T29" fmla="*/ 10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1" y="25"/>
                      <a:pt x="7" y="23"/>
                      <a:pt x="5" y="21"/>
                    </a:cubicBezTo>
                    <a:cubicBezTo>
                      <a:pt x="0" y="15"/>
                      <a:pt x="1" y="8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5" y="7"/>
                      <a:pt x="27" y="11"/>
                      <a:pt x="26" y="14"/>
                    </a:cubicBezTo>
                    <a:cubicBezTo>
                      <a:pt x="26" y="17"/>
                      <a:pt x="25" y="20"/>
                      <a:pt x="22" y="22"/>
                    </a:cubicBezTo>
                    <a:cubicBezTo>
                      <a:pt x="20" y="24"/>
                      <a:pt x="17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2" y="16"/>
                      <a:pt x="13" y="17"/>
                      <a:pt x="14" y="17"/>
                    </a:cubicBezTo>
                    <a:cubicBezTo>
                      <a:pt x="15" y="17"/>
                      <a:pt x="16" y="16"/>
                      <a:pt x="17" y="16"/>
                    </a:cubicBezTo>
                    <a:cubicBezTo>
                      <a:pt x="18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6" name="Freeform 637"/>
              <p:cNvSpPr>
                <a:spLocks noEditPoints="1"/>
              </p:cNvSpPr>
              <p:nvPr/>
            </p:nvSpPr>
            <p:spPr bwMode="auto">
              <a:xfrm>
                <a:off x="-3797300" y="274955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1 w 26"/>
                  <a:gd name="T3" fmla="*/ 23 h 23"/>
                  <a:gd name="T4" fmla="*/ 4 w 26"/>
                  <a:gd name="T5" fmla="*/ 18 h 23"/>
                  <a:gd name="T6" fmla="*/ 8 w 26"/>
                  <a:gd name="T7" fmla="*/ 2 h 23"/>
                  <a:gd name="T8" fmla="*/ 15 w 26"/>
                  <a:gd name="T9" fmla="*/ 0 h 23"/>
                  <a:gd name="T10" fmla="*/ 24 w 26"/>
                  <a:gd name="T11" fmla="*/ 5 h 23"/>
                  <a:gd name="T12" fmla="*/ 25 w 26"/>
                  <a:gd name="T13" fmla="*/ 14 h 23"/>
                  <a:gd name="T14" fmla="*/ 20 w 26"/>
                  <a:gd name="T15" fmla="*/ 21 h 23"/>
                  <a:gd name="T16" fmla="*/ 13 w 26"/>
                  <a:gd name="T17" fmla="*/ 23 h 23"/>
                  <a:gd name="T18" fmla="*/ 15 w 26"/>
                  <a:gd name="T19" fmla="*/ 8 h 23"/>
                  <a:gd name="T20" fmla="*/ 12 w 26"/>
                  <a:gd name="T21" fmla="*/ 9 h 23"/>
                  <a:gd name="T22" fmla="*/ 10 w 26"/>
                  <a:gd name="T23" fmla="*/ 14 h 23"/>
                  <a:gd name="T24" fmla="*/ 12 w 26"/>
                  <a:gd name="T25" fmla="*/ 15 h 23"/>
                  <a:gd name="T26" fmla="*/ 16 w 26"/>
                  <a:gd name="T27" fmla="*/ 14 h 23"/>
                  <a:gd name="T28" fmla="*/ 18 w 26"/>
                  <a:gd name="T29" fmla="*/ 12 h 23"/>
                  <a:gd name="T30" fmla="*/ 17 w 26"/>
                  <a:gd name="T31" fmla="*/ 10 h 23"/>
                  <a:gd name="T32" fmla="*/ 15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8" y="22"/>
                      <a:pt x="5" y="21"/>
                      <a:pt x="4" y="18"/>
                    </a:cubicBezTo>
                    <a:cubicBezTo>
                      <a:pt x="0" y="13"/>
                      <a:pt x="2" y="6"/>
                      <a:pt x="8" y="2"/>
                    </a:cubicBezTo>
                    <a:cubicBezTo>
                      <a:pt x="10" y="1"/>
                      <a:pt x="12" y="0"/>
                      <a:pt x="15" y="0"/>
                    </a:cubicBezTo>
                    <a:cubicBezTo>
                      <a:pt x="19" y="0"/>
                      <a:pt x="22" y="2"/>
                      <a:pt x="24" y="5"/>
                    </a:cubicBezTo>
                    <a:cubicBezTo>
                      <a:pt x="26" y="8"/>
                      <a:pt x="26" y="11"/>
                      <a:pt x="25" y="14"/>
                    </a:cubicBezTo>
                    <a:cubicBezTo>
                      <a:pt x="25" y="17"/>
                      <a:pt x="23" y="20"/>
                      <a:pt x="20" y="21"/>
                    </a:cubicBezTo>
                    <a:cubicBezTo>
                      <a:pt x="18" y="23"/>
                      <a:pt x="16" y="23"/>
                      <a:pt x="13" y="23"/>
                    </a:cubicBezTo>
                    <a:close/>
                    <a:moveTo>
                      <a:pt x="15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10" y="12"/>
                      <a:pt x="10" y="14"/>
                    </a:cubicBezTo>
                    <a:cubicBezTo>
                      <a:pt x="11" y="15"/>
                      <a:pt x="12" y="15"/>
                      <a:pt x="12" y="15"/>
                    </a:cubicBezTo>
                    <a:cubicBezTo>
                      <a:pt x="13" y="15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8" y="12"/>
                    </a:cubicBezTo>
                    <a:cubicBezTo>
                      <a:pt x="18" y="11"/>
                      <a:pt x="18" y="10"/>
                      <a:pt x="17" y="10"/>
                    </a:cubicBezTo>
                    <a:cubicBezTo>
                      <a:pt x="17" y="9"/>
                      <a:pt x="16" y="8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7" name="Freeform 638"/>
              <p:cNvSpPr>
                <a:spLocks noEditPoints="1"/>
              </p:cNvSpPr>
              <p:nvPr/>
            </p:nvSpPr>
            <p:spPr bwMode="auto">
              <a:xfrm>
                <a:off x="-3779837" y="2778126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7 h 23"/>
                  <a:gd name="T4" fmla="*/ 8 w 26"/>
                  <a:gd name="T5" fmla="*/ 1 h 23"/>
                  <a:gd name="T6" fmla="*/ 14 w 26"/>
                  <a:gd name="T7" fmla="*/ 0 h 23"/>
                  <a:gd name="T8" fmla="*/ 24 w 26"/>
                  <a:gd name="T9" fmla="*/ 5 h 23"/>
                  <a:gd name="T10" fmla="*/ 25 w 26"/>
                  <a:gd name="T11" fmla="*/ 14 h 23"/>
                  <a:gd name="T12" fmla="*/ 19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1 h 23"/>
                  <a:gd name="T26" fmla="*/ 17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5" y="21"/>
                      <a:pt x="3" y="17"/>
                    </a:cubicBezTo>
                    <a:cubicBezTo>
                      <a:pt x="0" y="12"/>
                      <a:pt x="2" y="5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2" y="2"/>
                      <a:pt x="24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4" y="17"/>
                      <a:pt x="22" y="19"/>
                      <a:pt x="19" y="21"/>
                    </a:cubicBezTo>
                    <a:cubicBezTo>
                      <a:pt x="17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2"/>
                      <a:pt x="10" y="13"/>
                    </a:cubicBezTo>
                    <a:cubicBezTo>
                      <a:pt x="11" y="15"/>
                      <a:pt x="13" y="15"/>
                      <a:pt x="15" y="14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8" name="Freeform 639"/>
              <p:cNvSpPr>
                <a:spLocks noEditPoints="1"/>
              </p:cNvSpPr>
              <p:nvPr/>
            </p:nvSpPr>
            <p:spPr bwMode="auto">
              <a:xfrm>
                <a:off x="-3763962" y="2803526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8 h 23"/>
                  <a:gd name="T4" fmla="*/ 8 w 26"/>
                  <a:gd name="T5" fmla="*/ 2 h 23"/>
                  <a:gd name="T6" fmla="*/ 14 w 26"/>
                  <a:gd name="T7" fmla="*/ 0 h 23"/>
                  <a:gd name="T8" fmla="*/ 24 w 26"/>
                  <a:gd name="T9" fmla="*/ 6 h 23"/>
                  <a:gd name="T10" fmla="*/ 25 w 26"/>
                  <a:gd name="T11" fmla="*/ 15 h 23"/>
                  <a:gd name="T12" fmla="*/ 18 w 26"/>
                  <a:gd name="T13" fmla="*/ 22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9 h 23"/>
                  <a:gd name="T20" fmla="*/ 10 w 26"/>
                  <a:gd name="T21" fmla="*/ 14 h 23"/>
                  <a:gd name="T22" fmla="*/ 13 w 26"/>
                  <a:gd name="T23" fmla="*/ 15 h 23"/>
                  <a:gd name="T24" fmla="*/ 15 w 26"/>
                  <a:gd name="T25" fmla="*/ 15 h 23"/>
                  <a:gd name="T26" fmla="*/ 17 w 26"/>
                  <a:gd name="T27" fmla="*/ 12 h 23"/>
                  <a:gd name="T28" fmla="*/ 17 w 26"/>
                  <a:gd name="T29" fmla="*/ 10 h 23"/>
                  <a:gd name="T30" fmla="*/ 14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1"/>
                      <a:pt x="3" y="18"/>
                    </a:cubicBezTo>
                    <a:cubicBezTo>
                      <a:pt x="0" y="12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1" y="21"/>
                      <a:pt x="18" y="22"/>
                    </a:cubicBezTo>
                    <a:cubicBezTo>
                      <a:pt x="17" y="23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0" y="15"/>
                      <a:pt x="11" y="15"/>
                      <a:pt x="13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9" name="Freeform 640"/>
              <p:cNvSpPr>
                <a:spLocks noEditPoints="1"/>
              </p:cNvSpPr>
              <p:nvPr/>
            </p:nvSpPr>
            <p:spPr bwMode="auto">
              <a:xfrm>
                <a:off x="-3751262" y="283368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6 h 23"/>
                  <a:gd name="T4" fmla="*/ 9 w 26"/>
                  <a:gd name="T5" fmla="*/ 1 h 23"/>
                  <a:gd name="T6" fmla="*/ 14 w 26"/>
                  <a:gd name="T7" fmla="*/ 0 h 23"/>
                  <a:gd name="T8" fmla="*/ 25 w 26"/>
                  <a:gd name="T9" fmla="*/ 6 h 23"/>
                  <a:gd name="T10" fmla="*/ 25 w 26"/>
                  <a:gd name="T11" fmla="*/ 15 h 23"/>
                  <a:gd name="T12" fmla="*/ 18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2 h 23"/>
                  <a:gd name="T26" fmla="*/ 17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0"/>
                      <a:pt x="3" y="16"/>
                    </a:cubicBezTo>
                    <a:cubicBezTo>
                      <a:pt x="0" y="11"/>
                      <a:pt x="3" y="4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1" y="20"/>
                      <a:pt x="18" y="21"/>
                    </a:cubicBezTo>
                    <a:cubicBezTo>
                      <a:pt x="17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1" y="14"/>
                      <a:pt x="13" y="15"/>
                      <a:pt x="15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7" y="8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0" name="Freeform 641"/>
              <p:cNvSpPr>
                <a:spLocks noEditPoints="1"/>
              </p:cNvSpPr>
              <p:nvPr/>
            </p:nvSpPr>
            <p:spPr bwMode="auto">
              <a:xfrm>
                <a:off x="-3738562" y="2862263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2 w 26"/>
                  <a:gd name="T3" fmla="*/ 16 h 23"/>
                  <a:gd name="T4" fmla="*/ 9 w 26"/>
                  <a:gd name="T5" fmla="*/ 1 h 23"/>
                  <a:gd name="T6" fmla="*/ 14 w 26"/>
                  <a:gd name="T7" fmla="*/ 0 h 23"/>
                  <a:gd name="T8" fmla="*/ 25 w 26"/>
                  <a:gd name="T9" fmla="*/ 7 h 23"/>
                  <a:gd name="T10" fmla="*/ 24 w 26"/>
                  <a:gd name="T11" fmla="*/ 16 h 23"/>
                  <a:gd name="T12" fmla="*/ 17 w 26"/>
                  <a:gd name="T13" fmla="*/ 22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2 h 23"/>
                  <a:gd name="T26" fmla="*/ 17 w 26"/>
                  <a:gd name="T27" fmla="*/ 10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0"/>
                      <a:pt x="2" y="16"/>
                    </a:cubicBezTo>
                    <a:cubicBezTo>
                      <a:pt x="0" y="10"/>
                      <a:pt x="3" y="4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9" y="0"/>
                      <a:pt x="23" y="3"/>
                      <a:pt x="25" y="7"/>
                    </a:cubicBezTo>
                    <a:cubicBezTo>
                      <a:pt x="26" y="10"/>
                      <a:pt x="26" y="13"/>
                      <a:pt x="24" y="16"/>
                    </a:cubicBezTo>
                    <a:cubicBezTo>
                      <a:pt x="23" y="19"/>
                      <a:pt x="21" y="21"/>
                      <a:pt x="17" y="22"/>
                    </a:cubicBezTo>
                    <a:cubicBezTo>
                      <a:pt x="16" y="23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3" y="15"/>
                      <a:pt x="15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1" name="Freeform 642"/>
              <p:cNvSpPr>
                <a:spLocks noEditPoints="1"/>
              </p:cNvSpPr>
              <p:nvPr/>
            </p:nvSpPr>
            <p:spPr bwMode="auto">
              <a:xfrm>
                <a:off x="-3725862" y="2889251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6 h 24"/>
                  <a:gd name="T4" fmla="*/ 2 w 25"/>
                  <a:gd name="T5" fmla="*/ 7 h 24"/>
                  <a:gd name="T6" fmla="*/ 9 w 25"/>
                  <a:gd name="T7" fmla="*/ 1 h 24"/>
                  <a:gd name="T8" fmla="*/ 18 w 25"/>
                  <a:gd name="T9" fmla="*/ 2 h 24"/>
                  <a:gd name="T10" fmla="*/ 24 w 25"/>
                  <a:gd name="T11" fmla="*/ 8 h 24"/>
                  <a:gd name="T12" fmla="*/ 23 w 25"/>
                  <a:gd name="T13" fmla="*/ 17 h 24"/>
                  <a:gd name="T14" fmla="*/ 16 w 25"/>
                  <a:gd name="T15" fmla="*/ 23 h 24"/>
                  <a:gd name="T16" fmla="*/ 12 w 25"/>
                  <a:gd name="T17" fmla="*/ 24 h 24"/>
                  <a:gd name="T18" fmla="*/ 13 w 25"/>
                  <a:gd name="T19" fmla="*/ 9 h 24"/>
                  <a:gd name="T20" fmla="*/ 11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4 w 25"/>
                  <a:gd name="T27" fmla="*/ 15 h 24"/>
                  <a:gd name="T28" fmla="*/ 16 w 25"/>
                  <a:gd name="T29" fmla="*/ 13 h 24"/>
                  <a:gd name="T30" fmla="*/ 16 w 25"/>
                  <a:gd name="T31" fmla="*/ 11 h 24"/>
                  <a:gd name="T32" fmla="*/ 15 w 25"/>
                  <a:gd name="T33" fmla="*/ 9 h 24"/>
                  <a:gd name="T34" fmla="*/ 13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2" y="21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5"/>
                      <a:pt x="6" y="3"/>
                      <a:pt x="9" y="1"/>
                    </a:cubicBezTo>
                    <a:cubicBezTo>
                      <a:pt x="12" y="0"/>
                      <a:pt x="15" y="0"/>
                      <a:pt x="18" y="2"/>
                    </a:cubicBezTo>
                    <a:cubicBezTo>
                      <a:pt x="21" y="3"/>
                      <a:pt x="23" y="5"/>
                      <a:pt x="24" y="8"/>
                    </a:cubicBezTo>
                    <a:cubicBezTo>
                      <a:pt x="25" y="11"/>
                      <a:pt x="25" y="14"/>
                      <a:pt x="23" y="17"/>
                    </a:cubicBezTo>
                    <a:cubicBezTo>
                      <a:pt x="22" y="20"/>
                      <a:pt x="19" y="22"/>
                      <a:pt x="16" y="23"/>
                    </a:cubicBezTo>
                    <a:cubicBezTo>
                      <a:pt x="15" y="23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2" y="9"/>
                      <a:pt x="11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2" name="Freeform 643"/>
              <p:cNvSpPr>
                <a:spLocks noEditPoints="1"/>
              </p:cNvSpPr>
              <p:nvPr/>
            </p:nvSpPr>
            <p:spPr bwMode="auto">
              <a:xfrm>
                <a:off x="-3762375" y="2740026"/>
                <a:ext cx="58738" cy="50800"/>
              </a:xfrm>
              <a:custGeom>
                <a:avLst/>
                <a:gdLst>
                  <a:gd name="T0" fmla="*/ 14 w 27"/>
                  <a:gd name="T1" fmla="*/ 24 h 24"/>
                  <a:gd name="T2" fmla="*/ 4 w 27"/>
                  <a:gd name="T3" fmla="*/ 18 h 24"/>
                  <a:gd name="T4" fmla="*/ 8 w 27"/>
                  <a:gd name="T5" fmla="*/ 2 h 24"/>
                  <a:gd name="T6" fmla="*/ 14 w 27"/>
                  <a:gd name="T7" fmla="*/ 0 h 24"/>
                  <a:gd name="T8" fmla="*/ 24 w 27"/>
                  <a:gd name="T9" fmla="*/ 6 h 24"/>
                  <a:gd name="T10" fmla="*/ 26 w 27"/>
                  <a:gd name="T11" fmla="*/ 15 h 24"/>
                  <a:gd name="T12" fmla="*/ 20 w 27"/>
                  <a:gd name="T13" fmla="*/ 22 h 24"/>
                  <a:gd name="T14" fmla="*/ 14 w 27"/>
                  <a:gd name="T15" fmla="*/ 24 h 24"/>
                  <a:gd name="T16" fmla="*/ 14 w 27"/>
                  <a:gd name="T17" fmla="*/ 8 h 24"/>
                  <a:gd name="T18" fmla="*/ 12 w 27"/>
                  <a:gd name="T19" fmla="*/ 9 h 24"/>
                  <a:gd name="T20" fmla="*/ 11 w 27"/>
                  <a:gd name="T21" fmla="*/ 14 h 24"/>
                  <a:gd name="T22" fmla="*/ 16 w 27"/>
                  <a:gd name="T23" fmla="*/ 15 h 24"/>
                  <a:gd name="T24" fmla="*/ 18 w 27"/>
                  <a:gd name="T25" fmla="*/ 13 h 24"/>
                  <a:gd name="T26" fmla="*/ 18 w 27"/>
                  <a:gd name="T27" fmla="*/ 10 h 24"/>
                  <a:gd name="T28" fmla="*/ 14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0" y="24"/>
                      <a:pt x="6" y="22"/>
                      <a:pt x="4" y="18"/>
                    </a:cubicBezTo>
                    <a:cubicBezTo>
                      <a:pt x="0" y="13"/>
                      <a:pt x="2" y="6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9" y="0"/>
                      <a:pt x="22" y="2"/>
                      <a:pt x="24" y="6"/>
                    </a:cubicBezTo>
                    <a:cubicBezTo>
                      <a:pt x="26" y="8"/>
                      <a:pt x="27" y="11"/>
                      <a:pt x="26" y="15"/>
                    </a:cubicBezTo>
                    <a:cubicBezTo>
                      <a:pt x="25" y="18"/>
                      <a:pt x="23" y="20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2" y="16"/>
                      <a:pt x="14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3" name="Freeform 644"/>
              <p:cNvSpPr>
                <a:spLocks noEditPoints="1"/>
              </p:cNvSpPr>
              <p:nvPr/>
            </p:nvSpPr>
            <p:spPr bwMode="auto">
              <a:xfrm>
                <a:off x="-3744912" y="27670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0 w 26"/>
                  <a:gd name="T3" fmla="*/ 24 h 24"/>
                  <a:gd name="T4" fmla="*/ 3 w 26"/>
                  <a:gd name="T5" fmla="*/ 18 h 24"/>
                  <a:gd name="T6" fmla="*/ 8 w 26"/>
                  <a:gd name="T7" fmla="*/ 2 h 24"/>
                  <a:gd name="T8" fmla="*/ 14 w 26"/>
                  <a:gd name="T9" fmla="*/ 0 h 24"/>
                  <a:gd name="T10" fmla="*/ 24 w 26"/>
                  <a:gd name="T11" fmla="*/ 6 h 24"/>
                  <a:gd name="T12" fmla="*/ 25 w 26"/>
                  <a:gd name="T13" fmla="*/ 16 h 24"/>
                  <a:gd name="T14" fmla="*/ 19 w 26"/>
                  <a:gd name="T15" fmla="*/ 23 h 24"/>
                  <a:gd name="T16" fmla="*/ 13 w 26"/>
                  <a:gd name="T17" fmla="*/ 24 h 24"/>
                  <a:gd name="T18" fmla="*/ 14 w 26"/>
                  <a:gd name="T19" fmla="*/ 8 h 24"/>
                  <a:gd name="T20" fmla="*/ 12 w 26"/>
                  <a:gd name="T21" fmla="*/ 9 h 24"/>
                  <a:gd name="T22" fmla="*/ 10 w 26"/>
                  <a:gd name="T23" fmla="*/ 14 h 24"/>
                  <a:gd name="T24" fmla="*/ 12 w 26"/>
                  <a:gd name="T25" fmla="*/ 16 h 24"/>
                  <a:gd name="T26" fmla="*/ 16 w 26"/>
                  <a:gd name="T27" fmla="*/ 15 h 24"/>
                  <a:gd name="T28" fmla="*/ 18 w 26"/>
                  <a:gd name="T29" fmla="*/ 13 h 24"/>
                  <a:gd name="T30" fmla="*/ 17 w 26"/>
                  <a:gd name="T31" fmla="*/ 10 h 24"/>
                  <a:gd name="T32" fmla="*/ 14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5" y="21"/>
                      <a:pt x="3" y="18"/>
                    </a:cubicBezTo>
                    <a:cubicBezTo>
                      <a:pt x="0" y="13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3"/>
                      <a:pt x="10" y="14"/>
                    </a:cubicBezTo>
                    <a:cubicBezTo>
                      <a:pt x="11" y="15"/>
                      <a:pt x="12" y="16"/>
                      <a:pt x="12" y="16"/>
                    </a:cubicBezTo>
                    <a:cubicBezTo>
                      <a:pt x="13" y="16"/>
                      <a:pt x="15" y="16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4" name="Freeform 645"/>
              <p:cNvSpPr>
                <a:spLocks noEditPoints="1"/>
              </p:cNvSpPr>
              <p:nvPr/>
            </p:nvSpPr>
            <p:spPr bwMode="auto">
              <a:xfrm>
                <a:off x="-3730625" y="2797176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10 w 26"/>
                  <a:gd name="T3" fmla="*/ 23 h 24"/>
                  <a:gd name="T4" fmla="*/ 6 w 26"/>
                  <a:gd name="T5" fmla="*/ 21 h 24"/>
                  <a:gd name="T6" fmla="*/ 3 w 26"/>
                  <a:gd name="T7" fmla="*/ 17 h 24"/>
                  <a:gd name="T8" fmla="*/ 9 w 26"/>
                  <a:gd name="T9" fmla="*/ 1 h 24"/>
                  <a:gd name="T10" fmla="*/ 14 w 26"/>
                  <a:gd name="T11" fmla="*/ 0 h 24"/>
                  <a:gd name="T12" fmla="*/ 25 w 26"/>
                  <a:gd name="T13" fmla="*/ 6 h 24"/>
                  <a:gd name="T14" fmla="*/ 26 w 26"/>
                  <a:gd name="T15" fmla="*/ 11 h 24"/>
                  <a:gd name="T16" fmla="*/ 26 w 26"/>
                  <a:gd name="T17" fmla="*/ 11 h 24"/>
                  <a:gd name="T18" fmla="*/ 25 w 26"/>
                  <a:gd name="T19" fmla="*/ 16 h 24"/>
                  <a:gd name="T20" fmla="*/ 19 w 26"/>
                  <a:gd name="T21" fmla="*/ 22 h 24"/>
                  <a:gd name="T22" fmla="*/ 14 w 26"/>
                  <a:gd name="T23" fmla="*/ 24 h 24"/>
                  <a:gd name="T24" fmla="*/ 14 w 26"/>
                  <a:gd name="T25" fmla="*/ 8 h 24"/>
                  <a:gd name="T26" fmla="*/ 12 w 26"/>
                  <a:gd name="T27" fmla="*/ 9 h 24"/>
                  <a:gd name="T28" fmla="*/ 10 w 26"/>
                  <a:gd name="T29" fmla="*/ 14 h 24"/>
                  <a:gd name="T30" fmla="*/ 11 w 26"/>
                  <a:gd name="T31" fmla="*/ 15 h 24"/>
                  <a:gd name="T32" fmla="*/ 11 w 26"/>
                  <a:gd name="T33" fmla="*/ 15 h 24"/>
                  <a:gd name="T34" fmla="*/ 12 w 26"/>
                  <a:gd name="T35" fmla="*/ 15 h 24"/>
                  <a:gd name="T36" fmla="*/ 16 w 26"/>
                  <a:gd name="T37" fmla="*/ 15 h 24"/>
                  <a:gd name="T38" fmla="*/ 18 w 26"/>
                  <a:gd name="T39" fmla="*/ 13 h 24"/>
                  <a:gd name="T40" fmla="*/ 18 w 26"/>
                  <a:gd name="T41" fmla="*/ 11 h 24"/>
                  <a:gd name="T42" fmla="*/ 18 w 26"/>
                  <a:gd name="T43" fmla="*/ 10 h 24"/>
                  <a:gd name="T44" fmla="*/ 14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8" y="23"/>
                      <a:pt x="7" y="22"/>
                      <a:pt x="6" y="21"/>
                    </a:cubicBezTo>
                    <a:cubicBezTo>
                      <a:pt x="5" y="20"/>
                      <a:pt x="4" y="19"/>
                      <a:pt x="3" y="17"/>
                    </a:cubicBezTo>
                    <a:cubicBezTo>
                      <a:pt x="0" y="12"/>
                      <a:pt x="3" y="5"/>
                      <a:pt x="9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8"/>
                      <a:pt x="26" y="9"/>
                      <a:pt x="26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3"/>
                      <a:pt x="26" y="14"/>
                      <a:pt x="25" y="16"/>
                    </a:cubicBezTo>
                    <a:cubicBezTo>
                      <a:pt x="24" y="19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0" y="14"/>
                      <a:pt x="11" y="14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6"/>
                      <a:pt x="14" y="16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8" y="12"/>
                      <a:pt x="18" y="11"/>
                    </a:cubicBezTo>
                    <a:cubicBezTo>
                      <a:pt x="18" y="11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5" name="Freeform 646"/>
              <p:cNvSpPr>
                <a:spLocks noEditPoints="1"/>
              </p:cNvSpPr>
              <p:nvPr/>
            </p:nvSpPr>
            <p:spPr bwMode="auto">
              <a:xfrm>
                <a:off x="-3714750" y="282733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2 w 26"/>
                  <a:gd name="T3" fmla="*/ 17 h 23"/>
                  <a:gd name="T4" fmla="*/ 8 w 26"/>
                  <a:gd name="T5" fmla="*/ 1 h 23"/>
                  <a:gd name="T6" fmla="*/ 14 w 26"/>
                  <a:gd name="T7" fmla="*/ 0 h 23"/>
                  <a:gd name="T8" fmla="*/ 24 w 26"/>
                  <a:gd name="T9" fmla="*/ 7 h 23"/>
                  <a:gd name="T10" fmla="*/ 25 w 26"/>
                  <a:gd name="T11" fmla="*/ 16 h 23"/>
                  <a:gd name="T12" fmla="*/ 18 w 26"/>
                  <a:gd name="T13" fmla="*/ 23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9" y="23"/>
                      <a:pt x="4" y="21"/>
                      <a:pt x="2" y="17"/>
                    </a:cubicBezTo>
                    <a:cubicBezTo>
                      <a:pt x="0" y="11"/>
                      <a:pt x="2" y="4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4" y="19"/>
                      <a:pt x="21" y="21"/>
                      <a:pt x="18" y="23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9"/>
                      <a:pt x="9" y="12"/>
                      <a:pt x="10" y="13"/>
                    </a:cubicBezTo>
                    <a:cubicBezTo>
                      <a:pt x="10" y="15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6" name="Freeform 647"/>
              <p:cNvSpPr>
                <a:spLocks noEditPoints="1"/>
              </p:cNvSpPr>
              <p:nvPr/>
            </p:nvSpPr>
            <p:spPr bwMode="auto">
              <a:xfrm>
                <a:off x="-3702050" y="2857501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8 w 26"/>
                  <a:gd name="T3" fmla="*/ 23 h 24"/>
                  <a:gd name="T4" fmla="*/ 2 w 26"/>
                  <a:gd name="T5" fmla="*/ 16 h 24"/>
                  <a:gd name="T6" fmla="*/ 9 w 26"/>
                  <a:gd name="T7" fmla="*/ 1 h 24"/>
                  <a:gd name="T8" fmla="*/ 14 w 26"/>
                  <a:gd name="T9" fmla="*/ 0 h 24"/>
                  <a:gd name="T10" fmla="*/ 24 w 26"/>
                  <a:gd name="T11" fmla="*/ 8 h 24"/>
                  <a:gd name="T12" fmla="*/ 24 w 26"/>
                  <a:gd name="T13" fmla="*/ 17 h 24"/>
                  <a:gd name="T14" fmla="*/ 17 w 26"/>
                  <a:gd name="T15" fmla="*/ 23 h 24"/>
                  <a:gd name="T16" fmla="*/ 13 w 26"/>
                  <a:gd name="T17" fmla="*/ 24 h 24"/>
                  <a:gd name="T18" fmla="*/ 14 w 26"/>
                  <a:gd name="T19" fmla="*/ 8 h 24"/>
                  <a:gd name="T20" fmla="*/ 12 w 26"/>
                  <a:gd name="T21" fmla="*/ 9 h 24"/>
                  <a:gd name="T22" fmla="*/ 9 w 26"/>
                  <a:gd name="T23" fmla="*/ 13 h 24"/>
                  <a:gd name="T24" fmla="*/ 11 w 26"/>
                  <a:gd name="T25" fmla="*/ 15 h 24"/>
                  <a:gd name="T26" fmla="*/ 14 w 26"/>
                  <a:gd name="T27" fmla="*/ 15 h 24"/>
                  <a:gd name="T28" fmla="*/ 17 w 26"/>
                  <a:gd name="T29" fmla="*/ 13 h 24"/>
                  <a:gd name="T30" fmla="*/ 17 w 26"/>
                  <a:gd name="T31" fmla="*/ 10 h 24"/>
                  <a:gd name="T32" fmla="*/ 14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0"/>
                      <a:pt x="3" y="4"/>
                      <a:pt x="9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3" y="20"/>
                      <a:pt x="20" y="22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2" y="9"/>
                    </a:cubicBezTo>
                    <a:cubicBezTo>
                      <a:pt x="10" y="9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7" name="Freeform 648"/>
              <p:cNvSpPr>
                <a:spLocks noEditPoints="1"/>
              </p:cNvSpPr>
              <p:nvPr/>
            </p:nvSpPr>
            <p:spPr bwMode="auto">
              <a:xfrm>
                <a:off x="-3719512" y="27352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9 h 24"/>
                  <a:gd name="T4" fmla="*/ 0 w 25"/>
                  <a:gd name="T5" fmla="*/ 9 h 24"/>
                  <a:gd name="T6" fmla="*/ 6 w 25"/>
                  <a:gd name="T7" fmla="*/ 2 h 24"/>
                  <a:gd name="T8" fmla="*/ 15 w 25"/>
                  <a:gd name="T9" fmla="*/ 1 h 24"/>
                  <a:gd name="T10" fmla="*/ 23 w 25"/>
                  <a:gd name="T11" fmla="*/ 6 h 24"/>
                  <a:gd name="T12" fmla="*/ 24 w 25"/>
                  <a:gd name="T13" fmla="*/ 16 h 24"/>
                  <a:gd name="T14" fmla="*/ 18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0 w 25"/>
                  <a:gd name="T21" fmla="*/ 9 h 24"/>
                  <a:gd name="T22" fmla="*/ 8 w 25"/>
                  <a:gd name="T23" fmla="*/ 12 h 24"/>
                  <a:gd name="T24" fmla="*/ 9 w 25"/>
                  <a:gd name="T25" fmla="*/ 14 h 24"/>
                  <a:gd name="T26" fmla="*/ 12 w 25"/>
                  <a:gd name="T27" fmla="*/ 16 h 24"/>
                  <a:gd name="T28" fmla="*/ 14 w 25"/>
                  <a:gd name="T29" fmla="*/ 16 h 24"/>
                  <a:gd name="T30" fmla="*/ 16 w 25"/>
                  <a:gd name="T31" fmla="*/ 14 h 24"/>
                  <a:gd name="T32" fmla="*/ 16 w 25"/>
                  <a:gd name="T33" fmla="*/ 10 h 24"/>
                  <a:gd name="T34" fmla="*/ 13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9"/>
                    </a:cubicBezTo>
                    <a:cubicBezTo>
                      <a:pt x="1" y="6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1"/>
                    </a:cubicBezTo>
                    <a:cubicBezTo>
                      <a:pt x="18" y="1"/>
                      <a:pt x="21" y="3"/>
                      <a:pt x="23" y="6"/>
                    </a:cubicBezTo>
                    <a:cubicBezTo>
                      <a:pt x="24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9"/>
                      <a:pt x="10" y="9"/>
                    </a:cubicBezTo>
                    <a:cubicBezTo>
                      <a:pt x="9" y="10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4"/>
                    </a:cubicBezTo>
                    <a:cubicBezTo>
                      <a:pt x="9" y="16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8" name="Freeform 649"/>
              <p:cNvSpPr>
                <a:spLocks noEditPoints="1"/>
              </p:cNvSpPr>
              <p:nvPr/>
            </p:nvSpPr>
            <p:spPr bwMode="auto">
              <a:xfrm>
                <a:off x="-3703637" y="2765426"/>
                <a:ext cx="52388" cy="53975"/>
              </a:xfrm>
              <a:custGeom>
                <a:avLst/>
                <a:gdLst>
                  <a:gd name="T0" fmla="*/ 13 w 25"/>
                  <a:gd name="T1" fmla="*/ 25 h 25"/>
                  <a:gd name="T2" fmla="*/ 2 w 25"/>
                  <a:gd name="T3" fmla="*/ 18 h 25"/>
                  <a:gd name="T4" fmla="*/ 1 w 25"/>
                  <a:gd name="T5" fmla="*/ 9 h 25"/>
                  <a:gd name="T6" fmla="*/ 7 w 25"/>
                  <a:gd name="T7" fmla="*/ 2 h 25"/>
                  <a:gd name="T8" fmla="*/ 16 w 25"/>
                  <a:gd name="T9" fmla="*/ 1 h 25"/>
                  <a:gd name="T10" fmla="*/ 24 w 25"/>
                  <a:gd name="T11" fmla="*/ 7 h 25"/>
                  <a:gd name="T12" fmla="*/ 24 w 25"/>
                  <a:gd name="T13" fmla="*/ 16 h 25"/>
                  <a:gd name="T14" fmla="*/ 18 w 25"/>
                  <a:gd name="T15" fmla="*/ 23 h 25"/>
                  <a:gd name="T16" fmla="*/ 13 w 25"/>
                  <a:gd name="T17" fmla="*/ 25 h 25"/>
                  <a:gd name="T18" fmla="*/ 13 w 25"/>
                  <a:gd name="T19" fmla="*/ 8 h 25"/>
                  <a:gd name="T20" fmla="*/ 11 w 25"/>
                  <a:gd name="T21" fmla="*/ 9 h 25"/>
                  <a:gd name="T22" fmla="*/ 9 w 25"/>
                  <a:gd name="T23" fmla="*/ 11 h 25"/>
                  <a:gd name="T24" fmla="*/ 9 w 25"/>
                  <a:gd name="T25" fmla="*/ 14 h 25"/>
                  <a:gd name="T26" fmla="*/ 13 w 25"/>
                  <a:gd name="T27" fmla="*/ 16 h 25"/>
                  <a:gd name="T28" fmla="*/ 15 w 25"/>
                  <a:gd name="T29" fmla="*/ 16 h 25"/>
                  <a:gd name="T30" fmla="*/ 17 w 25"/>
                  <a:gd name="T31" fmla="*/ 14 h 25"/>
                  <a:gd name="T32" fmla="*/ 16 w 25"/>
                  <a:gd name="T33" fmla="*/ 11 h 25"/>
                  <a:gd name="T34" fmla="*/ 14 w 25"/>
                  <a:gd name="T35" fmla="*/ 9 h 25"/>
                  <a:gd name="T36" fmla="*/ 13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10" y="0"/>
                      <a:pt x="13" y="0"/>
                      <a:pt x="16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7" y="24"/>
                      <a:pt x="15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9" y="14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9" name="Freeform 650"/>
              <p:cNvSpPr>
                <a:spLocks noEditPoints="1"/>
              </p:cNvSpPr>
              <p:nvPr/>
            </p:nvSpPr>
            <p:spPr bwMode="auto">
              <a:xfrm>
                <a:off x="-3689350" y="2795588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2 w 25"/>
                  <a:gd name="T3" fmla="*/ 18 h 25"/>
                  <a:gd name="T4" fmla="*/ 2 w 25"/>
                  <a:gd name="T5" fmla="*/ 9 h 25"/>
                  <a:gd name="T6" fmla="*/ 8 w 25"/>
                  <a:gd name="T7" fmla="*/ 2 h 25"/>
                  <a:gd name="T8" fmla="*/ 17 w 25"/>
                  <a:gd name="T9" fmla="*/ 1 h 25"/>
                  <a:gd name="T10" fmla="*/ 24 w 25"/>
                  <a:gd name="T11" fmla="*/ 8 h 25"/>
                  <a:gd name="T12" fmla="*/ 24 w 25"/>
                  <a:gd name="T13" fmla="*/ 17 h 25"/>
                  <a:gd name="T14" fmla="*/ 18 w 25"/>
                  <a:gd name="T15" fmla="*/ 24 h 25"/>
                  <a:gd name="T16" fmla="*/ 13 w 25"/>
                  <a:gd name="T17" fmla="*/ 25 h 25"/>
                  <a:gd name="T18" fmla="*/ 13 w 25"/>
                  <a:gd name="T19" fmla="*/ 9 h 25"/>
                  <a:gd name="T20" fmla="*/ 11 w 25"/>
                  <a:gd name="T21" fmla="*/ 9 h 25"/>
                  <a:gd name="T22" fmla="*/ 9 w 25"/>
                  <a:gd name="T23" fmla="*/ 12 h 25"/>
                  <a:gd name="T24" fmla="*/ 9 w 25"/>
                  <a:gd name="T25" fmla="*/ 15 h 25"/>
                  <a:gd name="T26" fmla="*/ 15 w 25"/>
                  <a:gd name="T27" fmla="*/ 17 h 25"/>
                  <a:gd name="T28" fmla="*/ 17 w 25"/>
                  <a:gd name="T29" fmla="*/ 14 h 25"/>
                  <a:gd name="T30" fmla="*/ 17 w 25"/>
                  <a:gd name="T31" fmla="*/ 11 h 25"/>
                  <a:gd name="T32" fmla="*/ 14 w 25"/>
                  <a:gd name="T33" fmla="*/ 9 h 25"/>
                  <a:gd name="T34" fmla="*/ 13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2" y="9"/>
                    </a:cubicBezTo>
                    <a:cubicBezTo>
                      <a:pt x="3" y="6"/>
                      <a:pt x="5" y="3"/>
                      <a:pt x="8" y="2"/>
                    </a:cubicBezTo>
                    <a:cubicBezTo>
                      <a:pt x="11" y="1"/>
                      <a:pt x="14" y="0"/>
                      <a:pt x="17" y="1"/>
                    </a:cubicBezTo>
                    <a:cubicBezTo>
                      <a:pt x="20" y="2"/>
                      <a:pt x="22" y="5"/>
                      <a:pt x="24" y="8"/>
                    </a:cubicBezTo>
                    <a:cubicBezTo>
                      <a:pt x="25" y="11"/>
                      <a:pt x="25" y="14"/>
                      <a:pt x="24" y="17"/>
                    </a:cubicBezTo>
                    <a:cubicBezTo>
                      <a:pt x="23" y="20"/>
                      <a:pt x="21" y="23"/>
                      <a:pt x="18" y="24"/>
                    </a:cubicBezTo>
                    <a:cubicBezTo>
                      <a:pt x="16" y="25"/>
                      <a:pt x="15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1" y="9"/>
                    </a:cubicBezTo>
                    <a:cubicBezTo>
                      <a:pt x="10" y="10"/>
                      <a:pt x="10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7"/>
                      <a:pt x="13" y="17"/>
                      <a:pt x="15" y="17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0" name="Freeform 651"/>
              <p:cNvSpPr>
                <a:spLocks noEditPoints="1"/>
              </p:cNvSpPr>
              <p:nvPr/>
            </p:nvSpPr>
            <p:spPr bwMode="auto">
              <a:xfrm>
                <a:off x="-3676650" y="2828926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6 h 24"/>
                  <a:gd name="T4" fmla="*/ 9 w 26"/>
                  <a:gd name="T5" fmla="*/ 1 h 24"/>
                  <a:gd name="T6" fmla="*/ 13 w 26"/>
                  <a:gd name="T7" fmla="*/ 0 h 24"/>
                  <a:gd name="T8" fmla="*/ 25 w 26"/>
                  <a:gd name="T9" fmla="*/ 7 h 24"/>
                  <a:gd name="T10" fmla="*/ 24 w 26"/>
                  <a:gd name="T11" fmla="*/ 17 h 24"/>
                  <a:gd name="T12" fmla="*/ 18 w 26"/>
                  <a:gd name="T13" fmla="*/ 23 h 24"/>
                  <a:gd name="T14" fmla="*/ 13 w 26"/>
                  <a:gd name="T15" fmla="*/ 24 h 24"/>
                  <a:gd name="T16" fmla="*/ 13 w 26"/>
                  <a:gd name="T17" fmla="*/ 8 h 24"/>
                  <a:gd name="T18" fmla="*/ 12 w 26"/>
                  <a:gd name="T19" fmla="*/ 8 h 24"/>
                  <a:gd name="T20" fmla="*/ 10 w 26"/>
                  <a:gd name="T21" fmla="*/ 13 h 24"/>
                  <a:gd name="T22" fmla="*/ 15 w 26"/>
                  <a:gd name="T23" fmla="*/ 15 h 24"/>
                  <a:gd name="T24" fmla="*/ 17 w 26"/>
                  <a:gd name="T25" fmla="*/ 13 h 24"/>
                  <a:gd name="T26" fmla="*/ 17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4" y="21"/>
                      <a:pt x="2" y="16"/>
                    </a:cubicBezTo>
                    <a:cubicBezTo>
                      <a:pt x="0" y="10"/>
                      <a:pt x="3" y="3"/>
                      <a:pt x="9" y="1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10"/>
                      <a:pt x="26" y="14"/>
                      <a:pt x="24" y="17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1" name="Freeform 652"/>
              <p:cNvSpPr>
                <a:spLocks noEditPoints="1"/>
              </p:cNvSpPr>
              <p:nvPr/>
            </p:nvSpPr>
            <p:spPr bwMode="auto">
              <a:xfrm>
                <a:off x="-3684587" y="2732088"/>
                <a:ext cx="57150" cy="53975"/>
              </a:xfrm>
              <a:custGeom>
                <a:avLst/>
                <a:gdLst>
                  <a:gd name="T0" fmla="*/ 14 w 27"/>
                  <a:gd name="T1" fmla="*/ 25 h 25"/>
                  <a:gd name="T2" fmla="*/ 11 w 27"/>
                  <a:gd name="T3" fmla="*/ 24 h 25"/>
                  <a:gd name="T4" fmla="*/ 4 w 27"/>
                  <a:gd name="T5" fmla="*/ 19 h 25"/>
                  <a:gd name="T6" fmla="*/ 8 w 27"/>
                  <a:gd name="T7" fmla="*/ 2 h 25"/>
                  <a:gd name="T8" fmla="*/ 14 w 27"/>
                  <a:gd name="T9" fmla="*/ 0 h 25"/>
                  <a:gd name="T10" fmla="*/ 25 w 27"/>
                  <a:gd name="T11" fmla="*/ 7 h 25"/>
                  <a:gd name="T12" fmla="*/ 26 w 27"/>
                  <a:gd name="T13" fmla="*/ 16 h 25"/>
                  <a:gd name="T14" fmla="*/ 20 w 27"/>
                  <a:gd name="T15" fmla="*/ 24 h 25"/>
                  <a:gd name="T16" fmla="*/ 14 w 27"/>
                  <a:gd name="T17" fmla="*/ 25 h 25"/>
                  <a:gd name="T18" fmla="*/ 14 w 27"/>
                  <a:gd name="T19" fmla="*/ 8 h 25"/>
                  <a:gd name="T20" fmla="*/ 12 w 27"/>
                  <a:gd name="T21" fmla="*/ 9 h 25"/>
                  <a:gd name="T22" fmla="*/ 11 w 27"/>
                  <a:gd name="T23" fmla="*/ 14 h 25"/>
                  <a:gd name="T24" fmla="*/ 13 w 27"/>
                  <a:gd name="T25" fmla="*/ 17 h 25"/>
                  <a:gd name="T26" fmla="*/ 16 w 27"/>
                  <a:gd name="T27" fmla="*/ 16 h 25"/>
                  <a:gd name="T28" fmla="*/ 18 w 27"/>
                  <a:gd name="T29" fmla="*/ 14 h 25"/>
                  <a:gd name="T30" fmla="*/ 18 w 27"/>
                  <a:gd name="T31" fmla="*/ 11 h 25"/>
                  <a:gd name="T32" fmla="*/ 14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8" y="23"/>
                      <a:pt x="5" y="21"/>
                      <a:pt x="4" y="19"/>
                    </a:cubicBezTo>
                    <a:cubicBezTo>
                      <a:pt x="0" y="13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9"/>
                      <a:pt x="27" y="13"/>
                      <a:pt x="26" y="16"/>
                    </a:cubicBezTo>
                    <a:cubicBezTo>
                      <a:pt x="25" y="19"/>
                      <a:pt x="23" y="22"/>
                      <a:pt x="20" y="24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1" y="14"/>
                    </a:cubicBezTo>
                    <a:cubicBezTo>
                      <a:pt x="11" y="16"/>
                      <a:pt x="12" y="16"/>
                      <a:pt x="13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9" y="13"/>
                      <a:pt x="18" y="12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2" name="Freeform 653"/>
              <p:cNvSpPr>
                <a:spLocks noEditPoints="1"/>
              </p:cNvSpPr>
              <p:nvPr/>
            </p:nvSpPr>
            <p:spPr bwMode="auto">
              <a:xfrm>
                <a:off x="-3640137" y="2728913"/>
                <a:ext cx="85725" cy="82550"/>
              </a:xfrm>
              <a:custGeom>
                <a:avLst/>
                <a:gdLst>
                  <a:gd name="T0" fmla="*/ 23 w 40"/>
                  <a:gd name="T1" fmla="*/ 39 h 39"/>
                  <a:gd name="T2" fmla="*/ 16 w 40"/>
                  <a:gd name="T3" fmla="*/ 37 h 39"/>
                  <a:gd name="T4" fmla="*/ 10 w 40"/>
                  <a:gd name="T5" fmla="*/ 33 h 39"/>
                  <a:gd name="T6" fmla="*/ 5 w 40"/>
                  <a:gd name="T7" fmla="*/ 28 h 39"/>
                  <a:gd name="T8" fmla="*/ 12 w 40"/>
                  <a:gd name="T9" fmla="*/ 2 h 39"/>
                  <a:gd name="T10" fmla="*/ 20 w 40"/>
                  <a:gd name="T11" fmla="*/ 0 h 39"/>
                  <a:gd name="T12" fmla="*/ 38 w 40"/>
                  <a:gd name="T13" fmla="*/ 11 h 39"/>
                  <a:gd name="T14" fmla="*/ 40 w 40"/>
                  <a:gd name="T15" fmla="*/ 19 h 39"/>
                  <a:gd name="T16" fmla="*/ 39 w 40"/>
                  <a:gd name="T17" fmla="*/ 26 h 39"/>
                  <a:gd name="T18" fmla="*/ 30 w 40"/>
                  <a:gd name="T19" fmla="*/ 37 h 39"/>
                  <a:gd name="T20" fmla="*/ 23 w 40"/>
                  <a:gd name="T21" fmla="*/ 39 h 39"/>
                  <a:gd name="T22" fmla="*/ 20 w 40"/>
                  <a:gd name="T23" fmla="*/ 8 h 39"/>
                  <a:gd name="T24" fmla="*/ 16 w 40"/>
                  <a:gd name="T25" fmla="*/ 9 h 39"/>
                  <a:gd name="T26" fmla="*/ 12 w 40"/>
                  <a:gd name="T27" fmla="*/ 24 h 39"/>
                  <a:gd name="T28" fmla="*/ 15 w 40"/>
                  <a:gd name="T29" fmla="*/ 28 h 39"/>
                  <a:gd name="T30" fmla="*/ 19 w 40"/>
                  <a:gd name="T31" fmla="*/ 30 h 39"/>
                  <a:gd name="T32" fmla="*/ 27 w 40"/>
                  <a:gd name="T33" fmla="*/ 30 h 39"/>
                  <a:gd name="T34" fmla="*/ 32 w 40"/>
                  <a:gd name="T35" fmla="*/ 24 h 39"/>
                  <a:gd name="T36" fmla="*/ 32 w 40"/>
                  <a:gd name="T37" fmla="*/ 20 h 39"/>
                  <a:gd name="T38" fmla="*/ 31 w 40"/>
                  <a:gd name="T39" fmla="*/ 15 h 39"/>
                  <a:gd name="T40" fmla="*/ 20 w 40"/>
                  <a:gd name="T41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39">
                    <a:moveTo>
                      <a:pt x="23" y="39"/>
                    </a:moveTo>
                    <a:cubicBezTo>
                      <a:pt x="20" y="39"/>
                      <a:pt x="18" y="38"/>
                      <a:pt x="16" y="37"/>
                    </a:cubicBezTo>
                    <a:cubicBezTo>
                      <a:pt x="13" y="36"/>
                      <a:pt x="11" y="35"/>
                      <a:pt x="10" y="33"/>
                    </a:cubicBezTo>
                    <a:cubicBezTo>
                      <a:pt x="8" y="32"/>
                      <a:pt x="6" y="30"/>
                      <a:pt x="5" y="28"/>
                    </a:cubicBezTo>
                    <a:cubicBezTo>
                      <a:pt x="0" y="18"/>
                      <a:pt x="4" y="7"/>
                      <a:pt x="12" y="2"/>
                    </a:cubicBezTo>
                    <a:cubicBezTo>
                      <a:pt x="15" y="0"/>
                      <a:pt x="18" y="0"/>
                      <a:pt x="20" y="0"/>
                    </a:cubicBezTo>
                    <a:cubicBezTo>
                      <a:pt x="28" y="0"/>
                      <a:pt x="34" y="4"/>
                      <a:pt x="38" y="11"/>
                    </a:cubicBezTo>
                    <a:cubicBezTo>
                      <a:pt x="39" y="14"/>
                      <a:pt x="40" y="16"/>
                      <a:pt x="40" y="19"/>
                    </a:cubicBezTo>
                    <a:cubicBezTo>
                      <a:pt x="40" y="21"/>
                      <a:pt x="40" y="24"/>
                      <a:pt x="39" y="26"/>
                    </a:cubicBezTo>
                    <a:cubicBezTo>
                      <a:pt x="38" y="31"/>
                      <a:pt x="34" y="35"/>
                      <a:pt x="30" y="37"/>
                    </a:cubicBezTo>
                    <a:cubicBezTo>
                      <a:pt x="28" y="38"/>
                      <a:pt x="25" y="39"/>
                      <a:pt x="23" y="39"/>
                    </a:cubicBezTo>
                    <a:close/>
                    <a:moveTo>
                      <a:pt x="20" y="8"/>
                    </a:moveTo>
                    <a:cubicBezTo>
                      <a:pt x="19" y="8"/>
                      <a:pt x="18" y="8"/>
                      <a:pt x="16" y="9"/>
                    </a:cubicBezTo>
                    <a:cubicBezTo>
                      <a:pt x="11" y="12"/>
                      <a:pt x="10" y="18"/>
                      <a:pt x="12" y="24"/>
                    </a:cubicBezTo>
                    <a:cubicBezTo>
                      <a:pt x="13" y="25"/>
                      <a:pt x="14" y="26"/>
                      <a:pt x="15" y="28"/>
                    </a:cubicBezTo>
                    <a:cubicBezTo>
                      <a:pt x="16" y="29"/>
                      <a:pt x="17" y="29"/>
                      <a:pt x="19" y="30"/>
                    </a:cubicBezTo>
                    <a:cubicBezTo>
                      <a:pt x="21" y="31"/>
                      <a:pt x="24" y="31"/>
                      <a:pt x="27" y="30"/>
                    </a:cubicBezTo>
                    <a:cubicBezTo>
                      <a:pt x="29" y="29"/>
                      <a:pt x="31" y="27"/>
                      <a:pt x="32" y="24"/>
                    </a:cubicBezTo>
                    <a:cubicBezTo>
                      <a:pt x="32" y="23"/>
                      <a:pt x="32" y="21"/>
                      <a:pt x="32" y="20"/>
                    </a:cubicBezTo>
                    <a:cubicBezTo>
                      <a:pt x="32" y="18"/>
                      <a:pt x="32" y="16"/>
                      <a:pt x="31" y="15"/>
                    </a:cubicBezTo>
                    <a:cubicBezTo>
                      <a:pt x="29" y="11"/>
                      <a:pt x="25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3" name="Freeform 654"/>
              <p:cNvSpPr>
                <a:spLocks noEditPoints="1"/>
              </p:cNvSpPr>
              <p:nvPr/>
            </p:nvSpPr>
            <p:spPr bwMode="auto">
              <a:xfrm>
                <a:off x="-3667125" y="2765426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0 w 26"/>
                  <a:gd name="T3" fmla="*/ 24 h 25"/>
                  <a:gd name="T4" fmla="*/ 6 w 26"/>
                  <a:gd name="T5" fmla="*/ 22 h 25"/>
                  <a:gd name="T6" fmla="*/ 3 w 26"/>
                  <a:gd name="T7" fmla="*/ 18 h 25"/>
                  <a:gd name="T8" fmla="*/ 8 w 26"/>
                  <a:gd name="T9" fmla="*/ 1 h 25"/>
                  <a:gd name="T10" fmla="*/ 14 w 26"/>
                  <a:gd name="T11" fmla="*/ 0 h 25"/>
                  <a:gd name="T12" fmla="*/ 25 w 26"/>
                  <a:gd name="T13" fmla="*/ 7 h 25"/>
                  <a:gd name="T14" fmla="*/ 26 w 26"/>
                  <a:gd name="T15" fmla="*/ 12 h 25"/>
                  <a:gd name="T16" fmla="*/ 26 w 26"/>
                  <a:gd name="T17" fmla="*/ 17 h 25"/>
                  <a:gd name="T18" fmla="*/ 19 w 26"/>
                  <a:gd name="T19" fmla="*/ 24 h 25"/>
                  <a:gd name="T20" fmla="*/ 14 w 26"/>
                  <a:gd name="T21" fmla="*/ 25 h 25"/>
                  <a:gd name="T22" fmla="*/ 14 w 26"/>
                  <a:gd name="T23" fmla="*/ 8 h 25"/>
                  <a:gd name="T24" fmla="*/ 12 w 26"/>
                  <a:gd name="T25" fmla="*/ 9 h 25"/>
                  <a:gd name="T26" fmla="*/ 10 w 26"/>
                  <a:gd name="T27" fmla="*/ 14 h 25"/>
                  <a:gd name="T28" fmla="*/ 11 w 26"/>
                  <a:gd name="T29" fmla="*/ 16 h 25"/>
                  <a:gd name="T30" fmla="*/ 13 w 26"/>
                  <a:gd name="T31" fmla="*/ 17 h 25"/>
                  <a:gd name="T32" fmla="*/ 16 w 26"/>
                  <a:gd name="T33" fmla="*/ 16 h 25"/>
                  <a:gd name="T34" fmla="*/ 18 w 26"/>
                  <a:gd name="T35" fmla="*/ 14 h 25"/>
                  <a:gd name="T36" fmla="*/ 18 w 26"/>
                  <a:gd name="T37" fmla="*/ 12 h 25"/>
                  <a:gd name="T38" fmla="*/ 18 w 26"/>
                  <a:gd name="T39" fmla="*/ 11 h 25"/>
                  <a:gd name="T40" fmla="*/ 14 w 26"/>
                  <a:gd name="T4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1" y="25"/>
                      <a:pt x="10" y="24"/>
                    </a:cubicBezTo>
                    <a:cubicBezTo>
                      <a:pt x="9" y="24"/>
                      <a:pt x="7" y="23"/>
                      <a:pt x="6" y="22"/>
                    </a:cubicBezTo>
                    <a:cubicBezTo>
                      <a:pt x="5" y="21"/>
                      <a:pt x="4" y="19"/>
                      <a:pt x="3" y="18"/>
                    </a:cubicBezTo>
                    <a:cubicBezTo>
                      <a:pt x="0" y="12"/>
                      <a:pt x="2" y="5"/>
                      <a:pt x="8" y="1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9"/>
                      <a:pt x="26" y="10"/>
                      <a:pt x="26" y="12"/>
                    </a:cubicBezTo>
                    <a:cubicBezTo>
                      <a:pt x="26" y="14"/>
                      <a:pt x="26" y="15"/>
                      <a:pt x="26" y="17"/>
                    </a:cubicBezTo>
                    <a:cubicBezTo>
                      <a:pt x="25" y="20"/>
                      <a:pt x="22" y="22"/>
                      <a:pt x="19" y="24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1" y="15"/>
                      <a:pt x="11" y="15"/>
                      <a:pt x="11" y="16"/>
                    </a:cubicBezTo>
                    <a:cubicBezTo>
                      <a:pt x="12" y="16"/>
                      <a:pt x="12" y="16"/>
                      <a:pt x="13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4" name="Freeform 655"/>
              <p:cNvSpPr>
                <a:spLocks noEditPoints="1"/>
              </p:cNvSpPr>
              <p:nvPr/>
            </p:nvSpPr>
            <p:spPr bwMode="auto">
              <a:xfrm>
                <a:off x="-3652837" y="2797176"/>
                <a:ext cx="58738" cy="53975"/>
              </a:xfrm>
              <a:custGeom>
                <a:avLst/>
                <a:gdLst>
                  <a:gd name="T0" fmla="*/ 14 w 27"/>
                  <a:gd name="T1" fmla="*/ 25 h 25"/>
                  <a:gd name="T2" fmla="*/ 3 w 27"/>
                  <a:gd name="T3" fmla="*/ 18 h 25"/>
                  <a:gd name="T4" fmla="*/ 9 w 27"/>
                  <a:gd name="T5" fmla="*/ 1 h 25"/>
                  <a:gd name="T6" fmla="*/ 14 w 27"/>
                  <a:gd name="T7" fmla="*/ 0 h 25"/>
                  <a:gd name="T8" fmla="*/ 25 w 27"/>
                  <a:gd name="T9" fmla="*/ 8 h 25"/>
                  <a:gd name="T10" fmla="*/ 25 w 27"/>
                  <a:gd name="T11" fmla="*/ 17 h 25"/>
                  <a:gd name="T12" fmla="*/ 19 w 27"/>
                  <a:gd name="T13" fmla="*/ 24 h 25"/>
                  <a:gd name="T14" fmla="*/ 14 w 27"/>
                  <a:gd name="T15" fmla="*/ 25 h 25"/>
                  <a:gd name="T16" fmla="*/ 14 w 27"/>
                  <a:gd name="T17" fmla="*/ 8 h 25"/>
                  <a:gd name="T18" fmla="*/ 12 w 27"/>
                  <a:gd name="T19" fmla="*/ 9 h 25"/>
                  <a:gd name="T20" fmla="*/ 10 w 27"/>
                  <a:gd name="T21" fmla="*/ 14 h 25"/>
                  <a:gd name="T22" fmla="*/ 16 w 27"/>
                  <a:gd name="T23" fmla="*/ 17 h 25"/>
                  <a:gd name="T24" fmla="*/ 18 w 27"/>
                  <a:gd name="T25" fmla="*/ 15 h 25"/>
                  <a:gd name="T26" fmla="*/ 18 w 27"/>
                  <a:gd name="T27" fmla="*/ 11 h 25"/>
                  <a:gd name="T28" fmla="*/ 14 w 27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0" y="25"/>
                      <a:pt x="5" y="22"/>
                      <a:pt x="3" y="18"/>
                    </a:cubicBezTo>
                    <a:cubicBezTo>
                      <a:pt x="0" y="12"/>
                      <a:pt x="3" y="4"/>
                      <a:pt x="9" y="1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7" y="11"/>
                      <a:pt x="27" y="14"/>
                      <a:pt x="25" y="17"/>
                    </a:cubicBezTo>
                    <a:cubicBezTo>
                      <a:pt x="24" y="21"/>
                      <a:pt x="22" y="23"/>
                      <a:pt x="19" y="24"/>
                    </a:cubicBezTo>
                    <a:cubicBezTo>
                      <a:pt x="17" y="25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1" y="16"/>
                      <a:pt x="14" y="18"/>
                      <a:pt x="16" y="17"/>
                    </a:cubicBezTo>
                    <a:cubicBezTo>
                      <a:pt x="17" y="16"/>
                      <a:pt x="18" y="16"/>
                      <a:pt x="18" y="15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5" name="Freeform 656"/>
              <p:cNvSpPr>
                <a:spLocks noEditPoints="1"/>
              </p:cNvSpPr>
              <p:nvPr/>
            </p:nvSpPr>
            <p:spPr bwMode="auto">
              <a:xfrm>
                <a:off x="-3713162" y="2936876"/>
                <a:ext cx="53975" cy="47625"/>
              </a:xfrm>
              <a:custGeom>
                <a:avLst/>
                <a:gdLst>
                  <a:gd name="T0" fmla="*/ 13 w 25"/>
                  <a:gd name="T1" fmla="*/ 22 h 22"/>
                  <a:gd name="T2" fmla="*/ 1 w 25"/>
                  <a:gd name="T3" fmla="*/ 14 h 22"/>
                  <a:gd name="T4" fmla="*/ 10 w 25"/>
                  <a:gd name="T5" fmla="*/ 0 h 22"/>
                  <a:gd name="T6" fmla="*/ 13 w 25"/>
                  <a:gd name="T7" fmla="*/ 0 h 22"/>
                  <a:gd name="T8" fmla="*/ 25 w 25"/>
                  <a:gd name="T9" fmla="*/ 8 h 22"/>
                  <a:gd name="T10" fmla="*/ 24 w 25"/>
                  <a:gd name="T11" fmla="*/ 16 h 22"/>
                  <a:gd name="T12" fmla="*/ 16 w 25"/>
                  <a:gd name="T13" fmla="*/ 22 h 22"/>
                  <a:gd name="T14" fmla="*/ 13 w 25"/>
                  <a:gd name="T15" fmla="*/ 22 h 22"/>
                  <a:gd name="T16" fmla="*/ 13 w 25"/>
                  <a:gd name="T17" fmla="*/ 8 h 22"/>
                  <a:gd name="T18" fmla="*/ 12 w 25"/>
                  <a:gd name="T19" fmla="*/ 8 h 22"/>
                  <a:gd name="T20" fmla="*/ 9 w 25"/>
                  <a:gd name="T21" fmla="*/ 12 h 22"/>
                  <a:gd name="T22" fmla="*/ 14 w 25"/>
                  <a:gd name="T23" fmla="*/ 14 h 22"/>
                  <a:gd name="T24" fmla="*/ 17 w 25"/>
                  <a:gd name="T25" fmla="*/ 12 h 22"/>
                  <a:gd name="T26" fmla="*/ 17 w 25"/>
                  <a:gd name="T27" fmla="*/ 10 h 22"/>
                  <a:gd name="T28" fmla="*/ 13 w 25"/>
                  <a:gd name="T2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2">
                    <a:moveTo>
                      <a:pt x="13" y="22"/>
                    </a:moveTo>
                    <a:cubicBezTo>
                      <a:pt x="7" y="22"/>
                      <a:pt x="3" y="19"/>
                      <a:pt x="1" y="14"/>
                    </a:cubicBezTo>
                    <a:cubicBezTo>
                      <a:pt x="0" y="8"/>
                      <a:pt x="3" y="2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5" y="11"/>
                      <a:pt x="25" y="14"/>
                      <a:pt x="24" y="16"/>
                    </a:cubicBezTo>
                    <a:cubicBezTo>
                      <a:pt x="22" y="19"/>
                      <a:pt x="19" y="21"/>
                      <a:pt x="16" y="22"/>
                    </a:cubicBezTo>
                    <a:cubicBezTo>
                      <a:pt x="15" y="22"/>
                      <a:pt x="14" y="22"/>
                      <a:pt x="13" y="22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0"/>
                      <a:pt x="9" y="12"/>
                    </a:cubicBezTo>
                    <a:cubicBezTo>
                      <a:pt x="9" y="14"/>
                      <a:pt x="12" y="15"/>
                      <a:pt x="14" y="14"/>
                    </a:cubicBezTo>
                    <a:cubicBezTo>
                      <a:pt x="15" y="14"/>
                      <a:pt x="16" y="13"/>
                      <a:pt x="17" y="12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6" name="Freeform 657"/>
              <p:cNvSpPr>
                <a:spLocks noEditPoints="1"/>
              </p:cNvSpPr>
              <p:nvPr/>
            </p:nvSpPr>
            <p:spPr bwMode="auto">
              <a:xfrm>
                <a:off x="-3706812" y="296703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7 w 26"/>
                  <a:gd name="T3" fmla="*/ 21 h 23"/>
                  <a:gd name="T4" fmla="*/ 2 w 26"/>
                  <a:gd name="T5" fmla="*/ 14 h 23"/>
                  <a:gd name="T6" fmla="*/ 11 w 26"/>
                  <a:gd name="T7" fmla="*/ 0 h 23"/>
                  <a:gd name="T8" fmla="*/ 14 w 26"/>
                  <a:gd name="T9" fmla="*/ 0 h 23"/>
                  <a:gd name="T10" fmla="*/ 25 w 26"/>
                  <a:gd name="T11" fmla="*/ 9 h 23"/>
                  <a:gd name="T12" fmla="*/ 23 w 26"/>
                  <a:gd name="T13" fmla="*/ 17 h 23"/>
                  <a:gd name="T14" fmla="*/ 16 w 26"/>
                  <a:gd name="T15" fmla="*/ 22 h 23"/>
                  <a:gd name="T16" fmla="*/ 13 w 26"/>
                  <a:gd name="T17" fmla="*/ 23 h 23"/>
                  <a:gd name="T18" fmla="*/ 14 w 26"/>
                  <a:gd name="T19" fmla="*/ 8 h 23"/>
                  <a:gd name="T20" fmla="*/ 13 w 26"/>
                  <a:gd name="T21" fmla="*/ 8 h 23"/>
                  <a:gd name="T22" fmla="*/ 9 w 26"/>
                  <a:gd name="T23" fmla="*/ 12 h 23"/>
                  <a:gd name="T24" fmla="*/ 11 w 26"/>
                  <a:gd name="T25" fmla="*/ 14 h 23"/>
                  <a:gd name="T26" fmla="*/ 14 w 26"/>
                  <a:gd name="T27" fmla="*/ 14 h 23"/>
                  <a:gd name="T28" fmla="*/ 17 w 26"/>
                  <a:gd name="T29" fmla="*/ 13 h 23"/>
                  <a:gd name="T30" fmla="*/ 17 w 26"/>
                  <a:gd name="T31" fmla="*/ 10 h 23"/>
                  <a:gd name="T32" fmla="*/ 14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9" y="22"/>
                      <a:pt x="7" y="21"/>
                    </a:cubicBezTo>
                    <a:cubicBezTo>
                      <a:pt x="4" y="19"/>
                      <a:pt x="2" y="17"/>
                      <a:pt x="2" y="14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6" y="12"/>
                      <a:pt x="25" y="15"/>
                      <a:pt x="23" y="17"/>
                    </a:cubicBezTo>
                    <a:cubicBezTo>
                      <a:pt x="22" y="20"/>
                      <a:pt x="19" y="22"/>
                      <a:pt x="16" y="22"/>
                    </a:cubicBezTo>
                    <a:cubicBezTo>
                      <a:pt x="15" y="22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9"/>
                      <a:pt x="9" y="10"/>
                      <a:pt x="9" y="12"/>
                    </a:cubicBezTo>
                    <a:cubicBezTo>
                      <a:pt x="10" y="13"/>
                      <a:pt x="10" y="14"/>
                      <a:pt x="11" y="14"/>
                    </a:cubicBezTo>
                    <a:cubicBezTo>
                      <a:pt x="12" y="14"/>
                      <a:pt x="13" y="15"/>
                      <a:pt x="14" y="14"/>
                    </a:cubicBezTo>
                    <a:cubicBezTo>
                      <a:pt x="15" y="14"/>
                      <a:pt x="16" y="13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7" name="Freeform 658"/>
              <p:cNvSpPr>
                <a:spLocks noEditPoints="1"/>
              </p:cNvSpPr>
              <p:nvPr/>
            </p:nvSpPr>
            <p:spPr bwMode="auto">
              <a:xfrm>
                <a:off x="-3700462" y="299720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11 w 26"/>
                  <a:gd name="T5" fmla="*/ 0 h 23"/>
                  <a:gd name="T6" fmla="*/ 14 w 26"/>
                  <a:gd name="T7" fmla="*/ 0 h 23"/>
                  <a:gd name="T8" fmla="*/ 25 w 26"/>
                  <a:gd name="T9" fmla="*/ 9 h 23"/>
                  <a:gd name="T10" fmla="*/ 23 w 26"/>
                  <a:gd name="T11" fmla="*/ 18 h 23"/>
                  <a:gd name="T12" fmla="*/ 15 w 26"/>
                  <a:gd name="T13" fmla="*/ 23 h 23"/>
                  <a:gd name="T14" fmla="*/ 13 w 26"/>
                  <a:gd name="T15" fmla="*/ 23 h 23"/>
                  <a:gd name="T16" fmla="*/ 14 w 26"/>
                  <a:gd name="T17" fmla="*/ 8 h 23"/>
                  <a:gd name="T18" fmla="*/ 13 w 26"/>
                  <a:gd name="T19" fmla="*/ 8 h 23"/>
                  <a:gd name="T20" fmla="*/ 9 w 26"/>
                  <a:gd name="T21" fmla="*/ 12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8"/>
                      <a:pt x="5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2"/>
                      <a:pt x="25" y="15"/>
                      <a:pt x="23" y="18"/>
                    </a:cubicBezTo>
                    <a:cubicBezTo>
                      <a:pt x="21" y="20"/>
                      <a:pt x="18" y="22"/>
                      <a:pt x="15" y="23"/>
                    </a:cubicBezTo>
                    <a:cubicBezTo>
                      <a:pt x="14" y="23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2" y="15"/>
                      <a:pt x="14" y="15"/>
                    </a:cubicBezTo>
                    <a:cubicBezTo>
                      <a:pt x="15" y="14"/>
                      <a:pt x="16" y="14"/>
                      <a:pt x="17" y="13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8" name="Freeform 659"/>
              <p:cNvSpPr>
                <a:spLocks noEditPoints="1"/>
              </p:cNvSpPr>
              <p:nvPr/>
            </p:nvSpPr>
            <p:spPr bwMode="auto">
              <a:xfrm>
                <a:off x="-3694112" y="3028951"/>
                <a:ext cx="53975" cy="47625"/>
              </a:xfrm>
              <a:custGeom>
                <a:avLst/>
                <a:gdLst>
                  <a:gd name="T0" fmla="*/ 12 w 25"/>
                  <a:gd name="T1" fmla="*/ 22 h 22"/>
                  <a:gd name="T2" fmla="*/ 0 w 25"/>
                  <a:gd name="T3" fmla="*/ 12 h 22"/>
                  <a:gd name="T4" fmla="*/ 11 w 25"/>
                  <a:gd name="T5" fmla="*/ 0 h 22"/>
                  <a:gd name="T6" fmla="*/ 13 w 25"/>
                  <a:gd name="T7" fmla="*/ 0 h 22"/>
                  <a:gd name="T8" fmla="*/ 24 w 25"/>
                  <a:gd name="T9" fmla="*/ 9 h 22"/>
                  <a:gd name="T10" fmla="*/ 22 w 25"/>
                  <a:gd name="T11" fmla="*/ 18 h 22"/>
                  <a:gd name="T12" fmla="*/ 14 w 25"/>
                  <a:gd name="T13" fmla="*/ 22 h 22"/>
                  <a:gd name="T14" fmla="*/ 12 w 25"/>
                  <a:gd name="T15" fmla="*/ 22 h 22"/>
                  <a:gd name="T16" fmla="*/ 13 w 25"/>
                  <a:gd name="T17" fmla="*/ 8 h 22"/>
                  <a:gd name="T18" fmla="*/ 12 w 25"/>
                  <a:gd name="T19" fmla="*/ 8 h 22"/>
                  <a:gd name="T20" fmla="*/ 8 w 25"/>
                  <a:gd name="T21" fmla="*/ 11 h 22"/>
                  <a:gd name="T22" fmla="*/ 13 w 25"/>
                  <a:gd name="T23" fmla="*/ 14 h 22"/>
                  <a:gd name="T24" fmla="*/ 16 w 25"/>
                  <a:gd name="T25" fmla="*/ 13 h 22"/>
                  <a:gd name="T26" fmla="*/ 16 w 25"/>
                  <a:gd name="T27" fmla="*/ 10 h 22"/>
                  <a:gd name="T28" fmla="*/ 13 w 25"/>
                  <a:gd name="T2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2">
                    <a:moveTo>
                      <a:pt x="12" y="22"/>
                    </a:moveTo>
                    <a:cubicBezTo>
                      <a:pt x="6" y="22"/>
                      <a:pt x="1" y="18"/>
                      <a:pt x="0" y="12"/>
                    </a:cubicBezTo>
                    <a:cubicBezTo>
                      <a:pt x="0" y="6"/>
                      <a:pt x="4" y="1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4" y="9"/>
                    </a:cubicBezTo>
                    <a:cubicBezTo>
                      <a:pt x="25" y="12"/>
                      <a:pt x="24" y="15"/>
                      <a:pt x="22" y="18"/>
                    </a:cubicBezTo>
                    <a:cubicBezTo>
                      <a:pt x="20" y="20"/>
                      <a:pt x="17" y="22"/>
                      <a:pt x="14" y="22"/>
                    </a:cubicBezTo>
                    <a:cubicBezTo>
                      <a:pt x="13" y="22"/>
                      <a:pt x="13" y="22"/>
                      <a:pt x="12" y="22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8" y="10"/>
                      <a:pt x="8" y="11"/>
                    </a:cubicBezTo>
                    <a:cubicBezTo>
                      <a:pt x="9" y="13"/>
                      <a:pt x="11" y="14"/>
                      <a:pt x="13" y="14"/>
                    </a:cubicBezTo>
                    <a:cubicBezTo>
                      <a:pt x="14" y="14"/>
                      <a:pt x="15" y="13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9" name="Freeform 660"/>
              <p:cNvSpPr>
                <a:spLocks noEditPoints="1"/>
              </p:cNvSpPr>
              <p:nvPr/>
            </p:nvSpPr>
            <p:spPr bwMode="auto">
              <a:xfrm>
                <a:off x="-3690937" y="3057526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3 h 24"/>
                  <a:gd name="T4" fmla="*/ 12 w 25"/>
                  <a:gd name="T5" fmla="*/ 1 h 24"/>
                  <a:gd name="T6" fmla="*/ 25 w 25"/>
                  <a:gd name="T7" fmla="*/ 11 h 24"/>
                  <a:gd name="T8" fmla="*/ 22 w 25"/>
                  <a:gd name="T9" fmla="*/ 20 h 24"/>
                  <a:gd name="T10" fmla="*/ 14 w 25"/>
                  <a:gd name="T11" fmla="*/ 24 h 24"/>
                  <a:gd name="T12" fmla="*/ 13 w 25"/>
                  <a:gd name="T13" fmla="*/ 24 h 24"/>
                  <a:gd name="T14" fmla="*/ 13 w 25"/>
                  <a:gd name="T15" fmla="*/ 9 h 24"/>
                  <a:gd name="T16" fmla="*/ 13 w 25"/>
                  <a:gd name="T17" fmla="*/ 9 h 24"/>
                  <a:gd name="T18" fmla="*/ 9 w 25"/>
                  <a:gd name="T19" fmla="*/ 13 h 24"/>
                  <a:gd name="T20" fmla="*/ 13 w 25"/>
                  <a:gd name="T21" fmla="*/ 16 h 24"/>
                  <a:gd name="T22" fmla="*/ 16 w 25"/>
                  <a:gd name="T23" fmla="*/ 14 h 24"/>
                  <a:gd name="T24" fmla="*/ 17 w 25"/>
                  <a:gd name="T25" fmla="*/ 12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7" y="24"/>
                      <a:pt x="1" y="19"/>
                      <a:pt x="1" y="13"/>
                    </a:cubicBezTo>
                    <a:cubicBezTo>
                      <a:pt x="0" y="7"/>
                      <a:pt x="5" y="2"/>
                      <a:pt x="12" y="1"/>
                    </a:cubicBezTo>
                    <a:cubicBezTo>
                      <a:pt x="19" y="0"/>
                      <a:pt x="24" y="5"/>
                      <a:pt x="25" y="11"/>
                    </a:cubicBezTo>
                    <a:cubicBezTo>
                      <a:pt x="25" y="14"/>
                      <a:pt x="24" y="17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0" name="Freeform 661"/>
              <p:cNvSpPr>
                <a:spLocks noEditPoints="1"/>
              </p:cNvSpPr>
              <p:nvPr/>
            </p:nvSpPr>
            <p:spPr bwMode="auto">
              <a:xfrm>
                <a:off x="-3689350" y="3089276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 w 25"/>
                  <a:gd name="T3" fmla="*/ 12 h 23"/>
                  <a:gd name="T4" fmla="*/ 4 w 25"/>
                  <a:gd name="T5" fmla="*/ 4 h 23"/>
                  <a:gd name="T6" fmla="*/ 12 w 25"/>
                  <a:gd name="T7" fmla="*/ 1 h 23"/>
                  <a:gd name="T8" fmla="*/ 21 w 25"/>
                  <a:gd name="T9" fmla="*/ 3 h 23"/>
                  <a:gd name="T10" fmla="*/ 25 w 25"/>
                  <a:gd name="T11" fmla="*/ 12 h 23"/>
                  <a:gd name="T12" fmla="*/ 22 w 25"/>
                  <a:gd name="T13" fmla="*/ 20 h 23"/>
                  <a:gd name="T14" fmla="*/ 13 w 25"/>
                  <a:gd name="T15" fmla="*/ 23 h 23"/>
                  <a:gd name="T16" fmla="*/ 13 w 25"/>
                  <a:gd name="T17" fmla="*/ 9 h 23"/>
                  <a:gd name="T18" fmla="*/ 13 w 25"/>
                  <a:gd name="T19" fmla="*/ 9 h 23"/>
                  <a:gd name="T20" fmla="*/ 10 w 25"/>
                  <a:gd name="T21" fmla="*/ 10 h 23"/>
                  <a:gd name="T22" fmla="*/ 9 w 25"/>
                  <a:gd name="T23" fmla="*/ 12 h 23"/>
                  <a:gd name="T24" fmla="*/ 13 w 25"/>
                  <a:gd name="T25" fmla="*/ 15 h 23"/>
                  <a:gd name="T26" fmla="*/ 13 w 25"/>
                  <a:gd name="T27" fmla="*/ 19 h 23"/>
                  <a:gd name="T28" fmla="*/ 13 w 25"/>
                  <a:gd name="T29" fmla="*/ 15 h 23"/>
                  <a:gd name="T30" fmla="*/ 16 w 25"/>
                  <a:gd name="T31" fmla="*/ 14 h 23"/>
                  <a:gd name="T32" fmla="*/ 17 w 25"/>
                  <a:gd name="T33" fmla="*/ 12 h 23"/>
                  <a:gd name="T34" fmla="*/ 16 w 25"/>
                  <a:gd name="T35" fmla="*/ 10 h 23"/>
                  <a:gd name="T36" fmla="*/ 13 w 25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6" y="23"/>
                      <a:pt x="1" y="18"/>
                      <a:pt x="1" y="12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2"/>
                      <a:pt x="9" y="1"/>
                      <a:pt x="12" y="1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2"/>
                    </a:cubicBezTo>
                    <a:cubicBezTo>
                      <a:pt x="25" y="15"/>
                      <a:pt x="24" y="17"/>
                      <a:pt x="22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3" y="15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1" name="Freeform 662"/>
              <p:cNvSpPr>
                <a:spLocks noEditPoints="1"/>
              </p:cNvSpPr>
              <p:nvPr/>
            </p:nvSpPr>
            <p:spPr bwMode="auto">
              <a:xfrm>
                <a:off x="-3678237" y="2936876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2 w 26"/>
                  <a:gd name="T3" fmla="*/ 14 h 23"/>
                  <a:gd name="T4" fmla="*/ 11 w 26"/>
                  <a:gd name="T5" fmla="*/ 0 h 23"/>
                  <a:gd name="T6" fmla="*/ 14 w 26"/>
                  <a:gd name="T7" fmla="*/ 0 h 23"/>
                  <a:gd name="T8" fmla="*/ 26 w 26"/>
                  <a:gd name="T9" fmla="*/ 8 h 23"/>
                  <a:gd name="T10" fmla="*/ 26 w 26"/>
                  <a:gd name="T11" fmla="*/ 8 h 23"/>
                  <a:gd name="T12" fmla="*/ 24 w 26"/>
                  <a:gd name="T13" fmla="*/ 17 h 23"/>
                  <a:gd name="T14" fmla="*/ 16 w 26"/>
                  <a:gd name="T15" fmla="*/ 23 h 23"/>
                  <a:gd name="T16" fmla="*/ 14 w 26"/>
                  <a:gd name="T17" fmla="*/ 23 h 23"/>
                  <a:gd name="T18" fmla="*/ 14 w 26"/>
                  <a:gd name="T19" fmla="*/ 8 h 23"/>
                  <a:gd name="T20" fmla="*/ 13 w 26"/>
                  <a:gd name="T21" fmla="*/ 8 h 23"/>
                  <a:gd name="T22" fmla="*/ 10 w 26"/>
                  <a:gd name="T23" fmla="*/ 12 h 23"/>
                  <a:gd name="T24" fmla="*/ 10 w 26"/>
                  <a:gd name="T25" fmla="*/ 12 h 23"/>
                  <a:gd name="T26" fmla="*/ 15 w 26"/>
                  <a:gd name="T27" fmla="*/ 15 h 23"/>
                  <a:gd name="T28" fmla="*/ 17 w 26"/>
                  <a:gd name="T29" fmla="*/ 13 h 23"/>
                  <a:gd name="T30" fmla="*/ 18 w 26"/>
                  <a:gd name="T31" fmla="*/ 10 h 23"/>
                  <a:gd name="T32" fmla="*/ 14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8" y="23"/>
                      <a:pt x="3" y="19"/>
                      <a:pt x="2" y="14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12"/>
                      <a:pt x="26" y="15"/>
                      <a:pt x="24" y="17"/>
                    </a:cubicBezTo>
                    <a:cubicBezTo>
                      <a:pt x="22" y="20"/>
                      <a:pt x="20" y="22"/>
                      <a:pt x="16" y="23"/>
                    </a:cubicBezTo>
                    <a:cubicBezTo>
                      <a:pt x="16" y="23"/>
                      <a:pt x="15" y="23"/>
                      <a:pt x="14" y="23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3" y="8"/>
                    </a:cubicBezTo>
                    <a:cubicBezTo>
                      <a:pt x="11" y="8"/>
                      <a:pt x="9" y="10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4"/>
                      <a:pt x="12" y="15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2" name="Freeform 663"/>
              <p:cNvSpPr>
                <a:spLocks noEditPoints="1"/>
              </p:cNvSpPr>
              <p:nvPr/>
            </p:nvSpPr>
            <p:spPr bwMode="auto">
              <a:xfrm>
                <a:off x="-3670300" y="2968626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11 w 26"/>
                  <a:gd name="T5" fmla="*/ 0 h 23"/>
                  <a:gd name="T6" fmla="*/ 13 w 26"/>
                  <a:gd name="T7" fmla="*/ 0 h 23"/>
                  <a:gd name="T8" fmla="*/ 25 w 26"/>
                  <a:gd name="T9" fmla="*/ 9 h 23"/>
                  <a:gd name="T10" fmla="*/ 25 w 26"/>
                  <a:gd name="T11" fmla="*/ 9 h 23"/>
                  <a:gd name="T12" fmla="*/ 23 w 26"/>
                  <a:gd name="T13" fmla="*/ 18 h 23"/>
                  <a:gd name="T14" fmla="*/ 15 w 26"/>
                  <a:gd name="T15" fmla="*/ 23 h 23"/>
                  <a:gd name="T16" fmla="*/ 13 w 26"/>
                  <a:gd name="T17" fmla="*/ 23 h 23"/>
                  <a:gd name="T18" fmla="*/ 13 w 26"/>
                  <a:gd name="T19" fmla="*/ 8 h 23"/>
                  <a:gd name="T20" fmla="*/ 12 w 26"/>
                  <a:gd name="T21" fmla="*/ 8 h 23"/>
                  <a:gd name="T22" fmla="*/ 9 w 26"/>
                  <a:gd name="T23" fmla="*/ 12 h 23"/>
                  <a:gd name="T24" fmla="*/ 9 w 26"/>
                  <a:gd name="T25" fmla="*/ 12 h 23"/>
                  <a:gd name="T26" fmla="*/ 14 w 26"/>
                  <a:gd name="T27" fmla="*/ 15 h 23"/>
                  <a:gd name="T28" fmla="*/ 17 w 26"/>
                  <a:gd name="T29" fmla="*/ 13 h 23"/>
                  <a:gd name="T30" fmla="*/ 17 w 26"/>
                  <a:gd name="T31" fmla="*/ 10 h 23"/>
                  <a:gd name="T32" fmla="*/ 13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8"/>
                      <a:pt x="4" y="1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6" y="12"/>
                      <a:pt x="25" y="15"/>
                      <a:pt x="23" y="18"/>
                    </a:cubicBezTo>
                    <a:cubicBezTo>
                      <a:pt x="21" y="20"/>
                      <a:pt x="19" y="22"/>
                      <a:pt x="15" y="23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4"/>
                      <a:pt x="12" y="15"/>
                      <a:pt x="14" y="15"/>
                    </a:cubicBezTo>
                    <a:cubicBezTo>
                      <a:pt x="15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3" name="Freeform 664"/>
              <p:cNvSpPr>
                <a:spLocks noEditPoints="1"/>
              </p:cNvSpPr>
              <p:nvPr/>
            </p:nvSpPr>
            <p:spPr bwMode="auto">
              <a:xfrm>
                <a:off x="-3663950" y="3000376"/>
                <a:ext cx="57150" cy="50800"/>
              </a:xfrm>
              <a:custGeom>
                <a:avLst/>
                <a:gdLst>
                  <a:gd name="T0" fmla="*/ 13 w 26"/>
                  <a:gd name="T1" fmla="*/ 23 h 23"/>
                  <a:gd name="T2" fmla="*/ 6 w 26"/>
                  <a:gd name="T3" fmla="*/ 21 h 23"/>
                  <a:gd name="T4" fmla="*/ 1 w 26"/>
                  <a:gd name="T5" fmla="*/ 13 h 23"/>
                  <a:gd name="T6" fmla="*/ 11 w 26"/>
                  <a:gd name="T7" fmla="*/ 0 h 23"/>
                  <a:gd name="T8" fmla="*/ 13 w 26"/>
                  <a:gd name="T9" fmla="*/ 0 h 23"/>
                  <a:gd name="T10" fmla="*/ 25 w 26"/>
                  <a:gd name="T11" fmla="*/ 9 h 23"/>
                  <a:gd name="T12" fmla="*/ 23 w 26"/>
                  <a:gd name="T13" fmla="*/ 18 h 23"/>
                  <a:gd name="T14" fmla="*/ 15 w 26"/>
                  <a:gd name="T15" fmla="*/ 23 h 23"/>
                  <a:gd name="T16" fmla="*/ 13 w 26"/>
                  <a:gd name="T17" fmla="*/ 23 h 23"/>
                  <a:gd name="T18" fmla="*/ 13 w 26"/>
                  <a:gd name="T19" fmla="*/ 8 h 23"/>
                  <a:gd name="T20" fmla="*/ 12 w 26"/>
                  <a:gd name="T21" fmla="*/ 8 h 23"/>
                  <a:gd name="T22" fmla="*/ 9 w 26"/>
                  <a:gd name="T23" fmla="*/ 12 h 23"/>
                  <a:gd name="T24" fmla="*/ 10 w 26"/>
                  <a:gd name="T25" fmla="*/ 14 h 23"/>
                  <a:gd name="T26" fmla="*/ 14 w 26"/>
                  <a:gd name="T27" fmla="*/ 15 h 23"/>
                  <a:gd name="T28" fmla="*/ 16 w 26"/>
                  <a:gd name="T29" fmla="*/ 13 h 23"/>
                  <a:gd name="T30" fmla="*/ 17 w 26"/>
                  <a:gd name="T31" fmla="*/ 11 h 23"/>
                  <a:gd name="T32" fmla="*/ 13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0" y="23"/>
                      <a:pt x="8" y="22"/>
                      <a:pt x="6" y="21"/>
                    </a:cubicBezTo>
                    <a:cubicBezTo>
                      <a:pt x="3" y="19"/>
                      <a:pt x="2" y="17"/>
                      <a:pt x="1" y="13"/>
                    </a:cubicBezTo>
                    <a:cubicBezTo>
                      <a:pt x="0" y="7"/>
                      <a:pt x="4" y="1"/>
                      <a:pt x="11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2"/>
                      <a:pt x="25" y="16"/>
                      <a:pt x="23" y="18"/>
                    </a:cubicBezTo>
                    <a:cubicBezTo>
                      <a:pt x="21" y="21"/>
                      <a:pt x="18" y="23"/>
                      <a:pt x="15" y="23"/>
                    </a:cubicBezTo>
                    <a:cubicBezTo>
                      <a:pt x="14" y="23"/>
                      <a:pt x="13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3"/>
                      <a:pt x="10" y="14"/>
                      <a:pt x="10" y="14"/>
                    </a:cubicBezTo>
                    <a:cubicBezTo>
                      <a:pt x="11" y="15"/>
                      <a:pt x="12" y="15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4" name="Freeform 665"/>
              <p:cNvSpPr>
                <a:spLocks noEditPoints="1"/>
              </p:cNvSpPr>
              <p:nvPr/>
            </p:nvSpPr>
            <p:spPr bwMode="auto">
              <a:xfrm>
                <a:off x="-3659187" y="3033713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5 w 25"/>
                  <a:gd name="T3" fmla="*/ 21 h 23"/>
                  <a:gd name="T4" fmla="*/ 2 w 25"/>
                  <a:gd name="T5" fmla="*/ 17 h 23"/>
                  <a:gd name="T6" fmla="*/ 1 w 25"/>
                  <a:gd name="T7" fmla="*/ 13 h 23"/>
                  <a:gd name="T8" fmla="*/ 11 w 25"/>
                  <a:gd name="T9" fmla="*/ 0 h 23"/>
                  <a:gd name="T10" fmla="*/ 13 w 25"/>
                  <a:gd name="T11" fmla="*/ 0 h 23"/>
                  <a:gd name="T12" fmla="*/ 25 w 25"/>
                  <a:gd name="T13" fmla="*/ 10 h 23"/>
                  <a:gd name="T14" fmla="*/ 25 w 25"/>
                  <a:gd name="T15" fmla="*/ 15 h 23"/>
                  <a:gd name="T16" fmla="*/ 22 w 25"/>
                  <a:gd name="T17" fmla="*/ 19 h 23"/>
                  <a:gd name="T18" fmla="*/ 14 w 25"/>
                  <a:gd name="T19" fmla="*/ 23 h 23"/>
                  <a:gd name="T20" fmla="*/ 13 w 25"/>
                  <a:gd name="T21" fmla="*/ 23 h 23"/>
                  <a:gd name="T22" fmla="*/ 13 w 25"/>
                  <a:gd name="T23" fmla="*/ 8 h 23"/>
                  <a:gd name="T24" fmla="*/ 13 w 25"/>
                  <a:gd name="T25" fmla="*/ 8 h 23"/>
                  <a:gd name="T26" fmla="*/ 9 w 25"/>
                  <a:gd name="T27" fmla="*/ 12 h 23"/>
                  <a:gd name="T28" fmla="*/ 9 w 25"/>
                  <a:gd name="T29" fmla="*/ 13 h 23"/>
                  <a:gd name="T30" fmla="*/ 10 w 25"/>
                  <a:gd name="T31" fmla="*/ 14 h 23"/>
                  <a:gd name="T32" fmla="*/ 13 w 25"/>
                  <a:gd name="T33" fmla="*/ 15 h 23"/>
                  <a:gd name="T34" fmla="*/ 16 w 25"/>
                  <a:gd name="T35" fmla="*/ 14 h 23"/>
                  <a:gd name="T36" fmla="*/ 17 w 25"/>
                  <a:gd name="T37" fmla="*/ 13 h 23"/>
                  <a:gd name="T38" fmla="*/ 17 w 25"/>
                  <a:gd name="T39" fmla="*/ 11 h 23"/>
                  <a:gd name="T40" fmla="*/ 13 w 25"/>
                  <a:gd name="T4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0" y="23"/>
                      <a:pt x="8" y="22"/>
                      <a:pt x="5" y="21"/>
                    </a:cubicBezTo>
                    <a:cubicBezTo>
                      <a:pt x="4" y="20"/>
                      <a:pt x="3" y="19"/>
                      <a:pt x="2" y="17"/>
                    </a:cubicBezTo>
                    <a:cubicBezTo>
                      <a:pt x="2" y="16"/>
                      <a:pt x="1" y="15"/>
                      <a:pt x="1" y="13"/>
                    </a:cubicBezTo>
                    <a:cubicBezTo>
                      <a:pt x="0" y="7"/>
                      <a:pt x="5" y="1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5" y="12"/>
                      <a:pt x="25" y="13"/>
                      <a:pt x="25" y="15"/>
                    </a:cubicBezTo>
                    <a:cubicBezTo>
                      <a:pt x="24" y="16"/>
                      <a:pt x="23" y="18"/>
                      <a:pt x="22" y="19"/>
                    </a:cubicBezTo>
                    <a:cubicBezTo>
                      <a:pt x="20" y="21"/>
                      <a:pt x="17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2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5" name="Freeform 666"/>
              <p:cNvSpPr>
                <a:spLocks noEditPoints="1"/>
              </p:cNvSpPr>
              <p:nvPr/>
            </p:nvSpPr>
            <p:spPr bwMode="auto">
              <a:xfrm>
                <a:off x="-3654425" y="30654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1 h 24"/>
                  <a:gd name="T4" fmla="*/ 0 w 25"/>
                  <a:gd name="T5" fmla="*/ 13 h 24"/>
                  <a:gd name="T6" fmla="*/ 11 w 25"/>
                  <a:gd name="T7" fmla="*/ 0 h 24"/>
                  <a:gd name="T8" fmla="*/ 24 w 25"/>
                  <a:gd name="T9" fmla="*/ 11 h 24"/>
                  <a:gd name="T10" fmla="*/ 21 w 25"/>
                  <a:gd name="T11" fmla="*/ 20 h 24"/>
                  <a:gd name="T12" fmla="*/ 13 w 25"/>
                  <a:gd name="T13" fmla="*/ 24 h 24"/>
                  <a:gd name="T14" fmla="*/ 12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8 w 25"/>
                  <a:gd name="T21" fmla="*/ 12 h 24"/>
                  <a:gd name="T22" fmla="*/ 10 w 25"/>
                  <a:gd name="T23" fmla="*/ 14 h 24"/>
                  <a:gd name="T24" fmla="*/ 12 w 25"/>
                  <a:gd name="T25" fmla="*/ 15 h 24"/>
                  <a:gd name="T26" fmla="*/ 13 w 25"/>
                  <a:gd name="T27" fmla="*/ 15 h 24"/>
                  <a:gd name="T28" fmla="*/ 16 w 25"/>
                  <a:gd name="T29" fmla="*/ 14 h 24"/>
                  <a:gd name="T30" fmla="*/ 16 w 25"/>
                  <a:gd name="T31" fmla="*/ 12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4"/>
                      <a:pt x="24" y="11"/>
                    </a:cubicBezTo>
                    <a:cubicBezTo>
                      <a:pt x="25" y="14"/>
                      <a:pt x="24" y="17"/>
                      <a:pt x="21" y="20"/>
                    </a:cubicBezTo>
                    <a:cubicBezTo>
                      <a:pt x="19" y="22"/>
                      <a:pt x="16" y="23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10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6" name="Freeform 667"/>
              <p:cNvSpPr>
                <a:spLocks noEditPoints="1"/>
              </p:cNvSpPr>
              <p:nvPr/>
            </p:nvSpPr>
            <p:spPr bwMode="auto">
              <a:xfrm>
                <a:off x="-3640137" y="2943226"/>
                <a:ext cx="57150" cy="50800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5 h 24"/>
                  <a:gd name="T4" fmla="*/ 11 w 26"/>
                  <a:gd name="T5" fmla="*/ 0 h 24"/>
                  <a:gd name="T6" fmla="*/ 14 w 26"/>
                  <a:gd name="T7" fmla="*/ 0 h 24"/>
                  <a:gd name="T8" fmla="*/ 25 w 26"/>
                  <a:gd name="T9" fmla="*/ 9 h 24"/>
                  <a:gd name="T10" fmla="*/ 24 w 26"/>
                  <a:gd name="T11" fmla="*/ 19 h 24"/>
                  <a:gd name="T12" fmla="*/ 16 w 26"/>
                  <a:gd name="T13" fmla="*/ 24 h 24"/>
                  <a:gd name="T14" fmla="*/ 13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9 w 26"/>
                  <a:gd name="T21" fmla="*/ 13 h 24"/>
                  <a:gd name="T22" fmla="*/ 14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9"/>
                      <a:pt x="4" y="2"/>
                      <a:pt x="11" y="0"/>
                    </a:cubicBezTo>
                    <a:cubicBezTo>
                      <a:pt x="11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3"/>
                      <a:pt x="25" y="16"/>
                      <a:pt x="24" y="19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8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7" name="Freeform 668"/>
              <p:cNvSpPr>
                <a:spLocks noEditPoints="1"/>
              </p:cNvSpPr>
              <p:nvPr/>
            </p:nvSpPr>
            <p:spPr bwMode="auto">
              <a:xfrm>
                <a:off x="-3633787" y="2978151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2 w 26"/>
                  <a:gd name="T3" fmla="*/ 14 h 24"/>
                  <a:gd name="T4" fmla="*/ 11 w 26"/>
                  <a:gd name="T5" fmla="*/ 0 h 24"/>
                  <a:gd name="T6" fmla="*/ 14 w 26"/>
                  <a:gd name="T7" fmla="*/ 0 h 24"/>
                  <a:gd name="T8" fmla="*/ 26 w 26"/>
                  <a:gd name="T9" fmla="*/ 10 h 24"/>
                  <a:gd name="T10" fmla="*/ 23 w 26"/>
                  <a:gd name="T11" fmla="*/ 19 h 24"/>
                  <a:gd name="T12" fmla="*/ 16 w 26"/>
                  <a:gd name="T13" fmla="*/ 24 h 24"/>
                  <a:gd name="T14" fmla="*/ 14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10 w 26"/>
                  <a:gd name="T21" fmla="*/ 13 h 24"/>
                  <a:gd name="T22" fmla="*/ 14 w 26"/>
                  <a:gd name="T23" fmla="*/ 16 h 24"/>
                  <a:gd name="T24" fmla="*/ 17 w 26"/>
                  <a:gd name="T25" fmla="*/ 14 h 24"/>
                  <a:gd name="T26" fmla="*/ 18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8" y="24"/>
                      <a:pt x="3" y="20"/>
                      <a:pt x="2" y="14"/>
                    </a:cubicBezTo>
                    <a:cubicBezTo>
                      <a:pt x="0" y="8"/>
                      <a:pt x="5" y="1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20" y="0"/>
                      <a:pt x="24" y="4"/>
                      <a:pt x="26" y="10"/>
                    </a:cubicBezTo>
                    <a:cubicBezTo>
                      <a:pt x="26" y="13"/>
                      <a:pt x="25" y="16"/>
                      <a:pt x="23" y="19"/>
                    </a:cubicBezTo>
                    <a:cubicBezTo>
                      <a:pt x="22" y="22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8" name="Freeform 669"/>
              <p:cNvSpPr>
                <a:spLocks noEditPoints="1"/>
              </p:cNvSpPr>
              <p:nvPr/>
            </p:nvSpPr>
            <p:spPr bwMode="auto">
              <a:xfrm>
                <a:off x="-3624262" y="3009901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0 w 25"/>
                  <a:gd name="T3" fmla="*/ 14 h 25"/>
                  <a:gd name="T4" fmla="*/ 3 w 25"/>
                  <a:gd name="T5" fmla="*/ 6 h 25"/>
                  <a:gd name="T6" fmla="*/ 10 w 25"/>
                  <a:gd name="T7" fmla="*/ 1 h 25"/>
                  <a:gd name="T8" fmla="*/ 19 w 25"/>
                  <a:gd name="T9" fmla="*/ 3 h 25"/>
                  <a:gd name="T10" fmla="*/ 24 w 25"/>
                  <a:gd name="T11" fmla="*/ 11 h 25"/>
                  <a:gd name="T12" fmla="*/ 22 w 25"/>
                  <a:gd name="T13" fmla="*/ 20 h 25"/>
                  <a:gd name="T14" fmla="*/ 14 w 25"/>
                  <a:gd name="T15" fmla="*/ 25 h 25"/>
                  <a:gd name="T16" fmla="*/ 12 w 25"/>
                  <a:gd name="T17" fmla="*/ 25 h 25"/>
                  <a:gd name="T18" fmla="*/ 12 w 25"/>
                  <a:gd name="T19" fmla="*/ 9 h 25"/>
                  <a:gd name="T20" fmla="*/ 12 w 25"/>
                  <a:gd name="T21" fmla="*/ 9 h 25"/>
                  <a:gd name="T22" fmla="*/ 9 w 25"/>
                  <a:gd name="T23" fmla="*/ 10 h 25"/>
                  <a:gd name="T24" fmla="*/ 8 w 25"/>
                  <a:gd name="T25" fmla="*/ 13 h 25"/>
                  <a:gd name="T26" fmla="*/ 13 w 25"/>
                  <a:gd name="T27" fmla="*/ 17 h 25"/>
                  <a:gd name="T28" fmla="*/ 15 w 25"/>
                  <a:gd name="T29" fmla="*/ 15 h 25"/>
                  <a:gd name="T30" fmla="*/ 16 w 25"/>
                  <a:gd name="T31" fmla="*/ 12 h 25"/>
                  <a:gd name="T32" fmla="*/ 15 w 25"/>
                  <a:gd name="T33" fmla="*/ 10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11"/>
                      <a:pt x="1" y="8"/>
                      <a:pt x="3" y="6"/>
                    </a:cubicBezTo>
                    <a:cubicBezTo>
                      <a:pt x="4" y="3"/>
                      <a:pt x="7" y="1"/>
                      <a:pt x="10" y="1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0" y="23"/>
                      <a:pt x="17" y="24"/>
                      <a:pt x="14" y="25"/>
                    </a:cubicBezTo>
                    <a:cubicBezTo>
                      <a:pt x="13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0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5"/>
                      <a:pt x="10" y="17"/>
                      <a:pt x="13" y="17"/>
                    </a:cubicBezTo>
                    <a:cubicBezTo>
                      <a:pt x="14" y="17"/>
                      <a:pt x="15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9" name="Freeform 670"/>
              <p:cNvSpPr>
                <a:spLocks noEditPoints="1"/>
              </p:cNvSpPr>
              <p:nvPr/>
            </p:nvSpPr>
            <p:spPr bwMode="auto">
              <a:xfrm>
                <a:off x="-3622675" y="3044826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1 w 25"/>
                  <a:gd name="T3" fmla="*/ 14 h 25"/>
                  <a:gd name="T4" fmla="*/ 12 w 25"/>
                  <a:gd name="T5" fmla="*/ 1 h 25"/>
                  <a:gd name="T6" fmla="*/ 25 w 25"/>
                  <a:gd name="T7" fmla="*/ 12 h 25"/>
                  <a:gd name="T8" fmla="*/ 22 w 25"/>
                  <a:gd name="T9" fmla="*/ 21 h 25"/>
                  <a:gd name="T10" fmla="*/ 14 w 25"/>
                  <a:gd name="T11" fmla="*/ 25 h 25"/>
                  <a:gd name="T12" fmla="*/ 13 w 25"/>
                  <a:gd name="T13" fmla="*/ 25 h 25"/>
                  <a:gd name="T14" fmla="*/ 13 w 25"/>
                  <a:gd name="T15" fmla="*/ 9 h 25"/>
                  <a:gd name="T16" fmla="*/ 13 w 25"/>
                  <a:gd name="T17" fmla="*/ 9 h 25"/>
                  <a:gd name="T18" fmla="*/ 9 w 25"/>
                  <a:gd name="T19" fmla="*/ 13 h 25"/>
                  <a:gd name="T20" fmla="*/ 13 w 25"/>
                  <a:gd name="T21" fmla="*/ 17 h 25"/>
                  <a:gd name="T22" fmla="*/ 16 w 25"/>
                  <a:gd name="T23" fmla="*/ 15 h 25"/>
                  <a:gd name="T24" fmla="*/ 17 w 25"/>
                  <a:gd name="T25" fmla="*/ 12 h 25"/>
                  <a:gd name="T26" fmla="*/ 13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7" y="25"/>
                      <a:pt x="1" y="20"/>
                      <a:pt x="1" y="14"/>
                    </a:cubicBezTo>
                    <a:cubicBezTo>
                      <a:pt x="0" y="7"/>
                      <a:pt x="5" y="2"/>
                      <a:pt x="12" y="1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7" y="25"/>
                      <a:pt x="14" y="25"/>
                    </a:cubicBezTo>
                    <a:lnTo>
                      <a:pt x="13" y="25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0" name="Freeform 671"/>
              <p:cNvSpPr>
                <a:spLocks noEditPoints="1"/>
              </p:cNvSpPr>
              <p:nvPr/>
            </p:nvSpPr>
            <p:spPr bwMode="auto">
              <a:xfrm>
                <a:off x="-3600450" y="2951163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0 w 26"/>
                  <a:gd name="T5" fmla="*/ 1 h 25"/>
                  <a:gd name="T6" fmla="*/ 13 w 26"/>
                  <a:gd name="T7" fmla="*/ 0 h 25"/>
                  <a:gd name="T8" fmla="*/ 25 w 26"/>
                  <a:gd name="T9" fmla="*/ 10 h 25"/>
                  <a:gd name="T10" fmla="*/ 25 w 26"/>
                  <a:gd name="T11" fmla="*/ 10 h 25"/>
                  <a:gd name="T12" fmla="*/ 23 w 26"/>
                  <a:gd name="T13" fmla="*/ 20 h 25"/>
                  <a:gd name="T14" fmla="*/ 15 w 26"/>
                  <a:gd name="T15" fmla="*/ 25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8 h 25"/>
                  <a:gd name="T22" fmla="*/ 9 w 26"/>
                  <a:gd name="T23" fmla="*/ 13 h 25"/>
                  <a:gd name="T24" fmla="*/ 9 w 26"/>
                  <a:gd name="T25" fmla="*/ 14 h 25"/>
                  <a:gd name="T26" fmla="*/ 14 w 26"/>
                  <a:gd name="T27" fmla="*/ 17 h 25"/>
                  <a:gd name="T28" fmla="*/ 16 w 26"/>
                  <a:gd name="T29" fmla="*/ 15 h 25"/>
                  <a:gd name="T30" fmla="*/ 17 w 26"/>
                  <a:gd name="T31" fmla="*/ 12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1"/>
                      <a:pt x="1" y="15"/>
                    </a:cubicBezTo>
                    <a:cubicBezTo>
                      <a:pt x="0" y="9"/>
                      <a:pt x="4" y="2"/>
                      <a:pt x="10" y="1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1" y="23"/>
                      <a:pt x="18" y="24"/>
                      <a:pt x="15" y="25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6"/>
                      <a:pt x="12" y="17"/>
                      <a:pt x="14" y="17"/>
                    </a:cubicBezTo>
                    <a:cubicBezTo>
                      <a:pt x="15" y="17"/>
                      <a:pt x="16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1" name="Freeform 672"/>
              <p:cNvSpPr>
                <a:spLocks noEditPoints="1"/>
              </p:cNvSpPr>
              <p:nvPr/>
            </p:nvSpPr>
            <p:spPr bwMode="auto">
              <a:xfrm>
                <a:off x="-3560762" y="2963863"/>
                <a:ext cx="82550" cy="84138"/>
              </a:xfrm>
              <a:custGeom>
                <a:avLst/>
                <a:gdLst>
                  <a:gd name="T0" fmla="*/ 20 w 38"/>
                  <a:gd name="T1" fmla="*/ 39 h 39"/>
                  <a:gd name="T2" fmla="*/ 9 w 38"/>
                  <a:gd name="T3" fmla="*/ 35 h 39"/>
                  <a:gd name="T4" fmla="*/ 4 w 38"/>
                  <a:gd name="T5" fmla="*/ 30 h 39"/>
                  <a:gd name="T6" fmla="*/ 2 w 38"/>
                  <a:gd name="T7" fmla="*/ 23 h 39"/>
                  <a:gd name="T8" fmla="*/ 16 w 38"/>
                  <a:gd name="T9" fmla="*/ 0 h 39"/>
                  <a:gd name="T10" fmla="*/ 19 w 38"/>
                  <a:gd name="T11" fmla="*/ 0 h 39"/>
                  <a:gd name="T12" fmla="*/ 38 w 38"/>
                  <a:gd name="T13" fmla="*/ 17 h 39"/>
                  <a:gd name="T14" fmla="*/ 38 w 38"/>
                  <a:gd name="T15" fmla="*/ 25 h 39"/>
                  <a:gd name="T16" fmla="*/ 35 w 38"/>
                  <a:gd name="T17" fmla="*/ 32 h 39"/>
                  <a:gd name="T18" fmla="*/ 22 w 38"/>
                  <a:gd name="T19" fmla="*/ 39 h 39"/>
                  <a:gd name="T20" fmla="*/ 20 w 38"/>
                  <a:gd name="T21" fmla="*/ 39 h 39"/>
                  <a:gd name="T22" fmla="*/ 19 w 38"/>
                  <a:gd name="T23" fmla="*/ 8 h 39"/>
                  <a:gd name="T24" fmla="*/ 18 w 38"/>
                  <a:gd name="T25" fmla="*/ 8 h 39"/>
                  <a:gd name="T26" fmla="*/ 10 w 38"/>
                  <a:gd name="T27" fmla="*/ 21 h 39"/>
                  <a:gd name="T28" fmla="*/ 11 w 38"/>
                  <a:gd name="T29" fmla="*/ 26 h 39"/>
                  <a:gd name="T30" fmla="*/ 14 w 38"/>
                  <a:gd name="T31" fmla="*/ 29 h 39"/>
                  <a:gd name="T32" fmla="*/ 21 w 38"/>
                  <a:gd name="T33" fmla="*/ 31 h 39"/>
                  <a:gd name="T34" fmla="*/ 28 w 38"/>
                  <a:gd name="T35" fmla="*/ 27 h 39"/>
                  <a:gd name="T36" fmla="*/ 30 w 38"/>
                  <a:gd name="T37" fmla="*/ 23 h 39"/>
                  <a:gd name="T38" fmla="*/ 30 w 38"/>
                  <a:gd name="T39" fmla="*/ 18 h 39"/>
                  <a:gd name="T40" fmla="*/ 19 w 38"/>
                  <a:gd name="T41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" h="39">
                    <a:moveTo>
                      <a:pt x="20" y="39"/>
                    </a:moveTo>
                    <a:cubicBezTo>
                      <a:pt x="16" y="39"/>
                      <a:pt x="12" y="38"/>
                      <a:pt x="9" y="35"/>
                    </a:cubicBezTo>
                    <a:cubicBezTo>
                      <a:pt x="7" y="34"/>
                      <a:pt x="5" y="32"/>
                      <a:pt x="4" y="30"/>
                    </a:cubicBezTo>
                    <a:cubicBezTo>
                      <a:pt x="3" y="28"/>
                      <a:pt x="2" y="25"/>
                      <a:pt x="2" y="23"/>
                    </a:cubicBezTo>
                    <a:cubicBezTo>
                      <a:pt x="0" y="12"/>
                      <a:pt x="6" y="2"/>
                      <a:pt x="16" y="0"/>
                    </a:cubicBezTo>
                    <a:cubicBezTo>
                      <a:pt x="17" y="0"/>
                      <a:pt x="18" y="0"/>
                      <a:pt x="19" y="0"/>
                    </a:cubicBezTo>
                    <a:cubicBezTo>
                      <a:pt x="28" y="0"/>
                      <a:pt x="36" y="7"/>
                      <a:pt x="38" y="17"/>
                    </a:cubicBezTo>
                    <a:cubicBezTo>
                      <a:pt x="38" y="19"/>
                      <a:pt x="38" y="22"/>
                      <a:pt x="38" y="25"/>
                    </a:cubicBezTo>
                    <a:cubicBezTo>
                      <a:pt x="37" y="27"/>
                      <a:pt x="36" y="30"/>
                      <a:pt x="35" y="32"/>
                    </a:cubicBezTo>
                    <a:cubicBezTo>
                      <a:pt x="32" y="36"/>
                      <a:pt x="27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lose/>
                    <a:moveTo>
                      <a:pt x="19" y="8"/>
                    </a:moveTo>
                    <a:cubicBezTo>
                      <a:pt x="19" y="8"/>
                      <a:pt x="18" y="8"/>
                      <a:pt x="18" y="8"/>
                    </a:cubicBezTo>
                    <a:cubicBezTo>
                      <a:pt x="12" y="9"/>
                      <a:pt x="8" y="15"/>
                      <a:pt x="10" y="21"/>
                    </a:cubicBezTo>
                    <a:cubicBezTo>
                      <a:pt x="10" y="23"/>
                      <a:pt x="10" y="24"/>
                      <a:pt x="11" y="26"/>
                    </a:cubicBezTo>
                    <a:cubicBezTo>
                      <a:pt x="12" y="27"/>
                      <a:pt x="13" y="28"/>
                      <a:pt x="14" y="29"/>
                    </a:cubicBezTo>
                    <a:cubicBezTo>
                      <a:pt x="16" y="31"/>
                      <a:pt x="19" y="32"/>
                      <a:pt x="21" y="31"/>
                    </a:cubicBezTo>
                    <a:cubicBezTo>
                      <a:pt x="24" y="31"/>
                      <a:pt x="26" y="30"/>
                      <a:pt x="28" y="27"/>
                    </a:cubicBezTo>
                    <a:cubicBezTo>
                      <a:pt x="29" y="26"/>
                      <a:pt x="29" y="25"/>
                      <a:pt x="30" y="23"/>
                    </a:cubicBezTo>
                    <a:cubicBezTo>
                      <a:pt x="30" y="21"/>
                      <a:pt x="30" y="20"/>
                      <a:pt x="30" y="18"/>
                    </a:cubicBezTo>
                    <a:cubicBezTo>
                      <a:pt x="29" y="12"/>
                      <a:pt x="24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2" name="Freeform 673"/>
              <p:cNvSpPr>
                <a:spLocks noEditPoints="1"/>
              </p:cNvSpPr>
              <p:nvPr/>
            </p:nvSpPr>
            <p:spPr bwMode="auto">
              <a:xfrm>
                <a:off x="-3594100" y="2987676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2 h 25"/>
                  <a:gd name="T4" fmla="*/ 1 w 26"/>
                  <a:gd name="T5" fmla="*/ 14 h 25"/>
                  <a:gd name="T6" fmla="*/ 11 w 26"/>
                  <a:gd name="T7" fmla="*/ 0 h 25"/>
                  <a:gd name="T8" fmla="*/ 13 w 26"/>
                  <a:gd name="T9" fmla="*/ 0 h 25"/>
                  <a:gd name="T10" fmla="*/ 25 w 26"/>
                  <a:gd name="T11" fmla="*/ 10 h 25"/>
                  <a:gd name="T12" fmla="*/ 23 w 26"/>
                  <a:gd name="T13" fmla="*/ 20 h 25"/>
                  <a:gd name="T14" fmla="*/ 15 w 26"/>
                  <a:gd name="T15" fmla="*/ 25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8 h 25"/>
                  <a:gd name="T22" fmla="*/ 9 w 26"/>
                  <a:gd name="T23" fmla="*/ 13 h 25"/>
                  <a:gd name="T24" fmla="*/ 11 w 26"/>
                  <a:gd name="T25" fmla="*/ 16 h 25"/>
                  <a:gd name="T26" fmla="*/ 14 w 26"/>
                  <a:gd name="T27" fmla="*/ 17 h 25"/>
                  <a:gd name="T28" fmla="*/ 16 w 26"/>
                  <a:gd name="T29" fmla="*/ 15 h 25"/>
                  <a:gd name="T30" fmla="*/ 17 w 26"/>
                  <a:gd name="T31" fmla="*/ 12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4"/>
                      <a:pt x="6" y="22"/>
                    </a:cubicBezTo>
                    <a:cubicBezTo>
                      <a:pt x="3" y="20"/>
                      <a:pt x="2" y="18"/>
                      <a:pt x="1" y="14"/>
                    </a:cubicBezTo>
                    <a:cubicBezTo>
                      <a:pt x="0" y="8"/>
                      <a:pt x="4" y="1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6" y="13"/>
                      <a:pt x="25" y="17"/>
                      <a:pt x="23" y="20"/>
                    </a:cubicBezTo>
                    <a:cubicBezTo>
                      <a:pt x="21" y="22"/>
                      <a:pt x="18" y="24"/>
                      <a:pt x="15" y="25"/>
                    </a:cubicBezTo>
                    <a:cubicBezTo>
                      <a:pt x="14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1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7"/>
                      <a:pt x="14" y="17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3" name="Freeform 674"/>
              <p:cNvSpPr>
                <a:spLocks noEditPoints="1"/>
              </p:cNvSpPr>
              <p:nvPr/>
            </p:nvSpPr>
            <p:spPr bwMode="auto">
              <a:xfrm>
                <a:off x="-3590925" y="302418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1 h 24"/>
                  <a:gd name="T4" fmla="*/ 3 w 26"/>
                  <a:gd name="T5" fmla="*/ 18 h 24"/>
                  <a:gd name="T6" fmla="*/ 1 w 26"/>
                  <a:gd name="T7" fmla="*/ 13 h 24"/>
                  <a:gd name="T8" fmla="*/ 12 w 26"/>
                  <a:gd name="T9" fmla="*/ 0 h 24"/>
                  <a:gd name="T10" fmla="*/ 13 w 26"/>
                  <a:gd name="T11" fmla="*/ 0 h 24"/>
                  <a:gd name="T12" fmla="*/ 25 w 26"/>
                  <a:gd name="T13" fmla="*/ 11 h 24"/>
                  <a:gd name="T14" fmla="*/ 25 w 26"/>
                  <a:gd name="T15" fmla="*/ 15 h 24"/>
                  <a:gd name="T16" fmla="*/ 23 w 26"/>
                  <a:gd name="T17" fmla="*/ 20 h 24"/>
                  <a:gd name="T18" fmla="*/ 14 w 26"/>
                  <a:gd name="T19" fmla="*/ 24 h 24"/>
                  <a:gd name="T20" fmla="*/ 13 w 26"/>
                  <a:gd name="T21" fmla="*/ 24 h 24"/>
                  <a:gd name="T22" fmla="*/ 13 w 26"/>
                  <a:gd name="T23" fmla="*/ 8 h 24"/>
                  <a:gd name="T24" fmla="*/ 13 w 26"/>
                  <a:gd name="T25" fmla="*/ 8 h 24"/>
                  <a:gd name="T26" fmla="*/ 9 w 26"/>
                  <a:gd name="T27" fmla="*/ 12 h 24"/>
                  <a:gd name="T28" fmla="*/ 10 w 26"/>
                  <a:gd name="T29" fmla="*/ 14 h 24"/>
                  <a:gd name="T30" fmla="*/ 11 w 26"/>
                  <a:gd name="T31" fmla="*/ 15 h 24"/>
                  <a:gd name="T32" fmla="*/ 14 w 26"/>
                  <a:gd name="T33" fmla="*/ 16 h 24"/>
                  <a:gd name="T34" fmla="*/ 16 w 26"/>
                  <a:gd name="T35" fmla="*/ 15 h 24"/>
                  <a:gd name="T36" fmla="*/ 17 w 26"/>
                  <a:gd name="T37" fmla="*/ 13 h 24"/>
                  <a:gd name="T38" fmla="*/ 17 w 26"/>
                  <a:gd name="T39" fmla="*/ 12 h 24"/>
                  <a:gd name="T40" fmla="*/ 13 w 26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1"/>
                    </a:cubicBezTo>
                    <a:cubicBezTo>
                      <a:pt x="4" y="21"/>
                      <a:pt x="3" y="19"/>
                      <a:pt x="3" y="18"/>
                    </a:cubicBezTo>
                    <a:cubicBezTo>
                      <a:pt x="2" y="17"/>
                      <a:pt x="1" y="15"/>
                      <a:pt x="1" y="13"/>
                    </a:cubicBezTo>
                    <a:cubicBezTo>
                      <a:pt x="0" y="7"/>
                      <a:pt x="5" y="1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1"/>
                    </a:cubicBezTo>
                    <a:cubicBezTo>
                      <a:pt x="26" y="12"/>
                      <a:pt x="25" y="14"/>
                      <a:pt x="25" y="15"/>
                    </a:cubicBezTo>
                    <a:cubicBezTo>
                      <a:pt x="25" y="17"/>
                      <a:pt x="24" y="19"/>
                      <a:pt x="23" y="20"/>
                    </a:cubicBezTo>
                    <a:cubicBezTo>
                      <a:pt x="21" y="22"/>
                      <a:pt x="18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3"/>
                      <a:pt x="9" y="13"/>
                      <a:pt x="10" y="14"/>
                    </a:cubicBezTo>
                    <a:cubicBezTo>
                      <a:pt x="10" y="15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4" name="Freeform 675"/>
              <p:cNvSpPr/>
              <p:nvPr/>
            </p:nvSpPr>
            <p:spPr bwMode="auto">
              <a:xfrm>
                <a:off x="-4360862" y="2232026"/>
                <a:ext cx="60325" cy="63500"/>
              </a:xfrm>
              <a:custGeom>
                <a:avLst/>
                <a:gdLst>
                  <a:gd name="T0" fmla="*/ 20 w 28"/>
                  <a:gd name="T1" fmla="*/ 9 h 29"/>
                  <a:gd name="T2" fmla="*/ 28 w 28"/>
                  <a:gd name="T3" fmla="*/ 29 h 29"/>
                  <a:gd name="T4" fmla="*/ 8 w 28"/>
                  <a:gd name="T5" fmla="*/ 19 h 29"/>
                  <a:gd name="T6" fmla="*/ 0 w 28"/>
                  <a:gd name="T7" fmla="*/ 0 h 29"/>
                  <a:gd name="T8" fmla="*/ 20 w 28"/>
                  <a:gd name="T9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20" y="9"/>
                    </a:moveTo>
                    <a:cubicBezTo>
                      <a:pt x="27" y="17"/>
                      <a:pt x="28" y="29"/>
                      <a:pt x="28" y="29"/>
                    </a:cubicBezTo>
                    <a:cubicBezTo>
                      <a:pt x="28" y="29"/>
                      <a:pt x="16" y="27"/>
                      <a:pt x="8" y="19"/>
                    </a:cubicBezTo>
                    <a:cubicBezTo>
                      <a:pt x="1" y="11"/>
                      <a:pt x="0" y="0"/>
                      <a:pt x="0" y="0"/>
                    </a:cubicBezTo>
                    <a:cubicBezTo>
                      <a:pt x="0" y="0"/>
                      <a:pt x="12" y="1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5" name="Freeform 676"/>
              <p:cNvSpPr/>
              <p:nvPr/>
            </p:nvSpPr>
            <p:spPr bwMode="auto">
              <a:xfrm>
                <a:off x="-4265612" y="2232026"/>
                <a:ext cx="57150" cy="63500"/>
              </a:xfrm>
              <a:custGeom>
                <a:avLst/>
                <a:gdLst>
                  <a:gd name="T0" fmla="*/ 8 w 27"/>
                  <a:gd name="T1" fmla="*/ 9 h 29"/>
                  <a:gd name="T2" fmla="*/ 0 w 27"/>
                  <a:gd name="T3" fmla="*/ 29 h 29"/>
                  <a:gd name="T4" fmla="*/ 19 w 27"/>
                  <a:gd name="T5" fmla="*/ 19 h 29"/>
                  <a:gd name="T6" fmla="*/ 27 w 27"/>
                  <a:gd name="T7" fmla="*/ 0 h 29"/>
                  <a:gd name="T8" fmla="*/ 8 w 27"/>
                  <a:gd name="T9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9">
                    <a:moveTo>
                      <a:pt x="8" y="9"/>
                    </a:moveTo>
                    <a:cubicBezTo>
                      <a:pt x="1" y="17"/>
                      <a:pt x="0" y="29"/>
                      <a:pt x="0" y="29"/>
                    </a:cubicBezTo>
                    <a:cubicBezTo>
                      <a:pt x="0" y="29"/>
                      <a:pt x="12" y="27"/>
                      <a:pt x="19" y="19"/>
                    </a:cubicBezTo>
                    <a:cubicBezTo>
                      <a:pt x="27" y="11"/>
                      <a:pt x="27" y="0"/>
                      <a:pt x="27" y="0"/>
                    </a:cubicBezTo>
                    <a:cubicBezTo>
                      <a:pt x="27" y="0"/>
                      <a:pt x="16" y="1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6" name="Freeform 677"/>
              <p:cNvSpPr/>
              <p:nvPr/>
            </p:nvSpPr>
            <p:spPr bwMode="auto">
              <a:xfrm>
                <a:off x="-4300537" y="2201863"/>
                <a:ext cx="34925" cy="87313"/>
              </a:xfrm>
              <a:custGeom>
                <a:avLst/>
                <a:gdLst>
                  <a:gd name="T0" fmla="*/ 16 w 16"/>
                  <a:gd name="T1" fmla="*/ 21 h 40"/>
                  <a:gd name="T2" fmla="*/ 8 w 16"/>
                  <a:gd name="T3" fmla="*/ 40 h 40"/>
                  <a:gd name="T4" fmla="*/ 1 w 16"/>
                  <a:gd name="T5" fmla="*/ 20 h 40"/>
                  <a:gd name="T6" fmla="*/ 9 w 16"/>
                  <a:gd name="T7" fmla="*/ 0 h 40"/>
                  <a:gd name="T8" fmla="*/ 16 w 16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16" y="21"/>
                    </a:moveTo>
                    <a:cubicBezTo>
                      <a:pt x="16" y="32"/>
                      <a:pt x="8" y="40"/>
                      <a:pt x="8" y="40"/>
                    </a:cubicBezTo>
                    <a:cubicBezTo>
                      <a:pt x="8" y="40"/>
                      <a:pt x="0" y="31"/>
                      <a:pt x="1" y="20"/>
                    </a:cubicBezTo>
                    <a:cubicBezTo>
                      <a:pt x="1" y="9"/>
                      <a:pt x="9" y="0"/>
                      <a:pt x="9" y="0"/>
                    </a:cubicBezTo>
                    <a:cubicBezTo>
                      <a:pt x="9" y="0"/>
                      <a:pt x="16" y="10"/>
                      <a:pt x="1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7" name="Freeform 678"/>
              <p:cNvSpPr/>
              <p:nvPr/>
            </p:nvSpPr>
            <p:spPr bwMode="auto">
              <a:xfrm>
                <a:off x="-4300537" y="2308226"/>
                <a:ext cx="31750" cy="82550"/>
              </a:xfrm>
              <a:custGeom>
                <a:avLst/>
                <a:gdLst>
                  <a:gd name="T0" fmla="*/ 20 w 20"/>
                  <a:gd name="T1" fmla="*/ 27 h 52"/>
                  <a:gd name="T2" fmla="*/ 9 w 20"/>
                  <a:gd name="T3" fmla="*/ 52 h 52"/>
                  <a:gd name="T4" fmla="*/ 0 w 20"/>
                  <a:gd name="T5" fmla="*/ 25 h 52"/>
                  <a:gd name="T6" fmla="*/ 11 w 20"/>
                  <a:gd name="T7" fmla="*/ 0 h 52"/>
                  <a:gd name="T8" fmla="*/ 20 w 20"/>
                  <a:gd name="T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2">
                    <a:moveTo>
                      <a:pt x="20" y="27"/>
                    </a:moveTo>
                    <a:lnTo>
                      <a:pt x="9" y="52"/>
                    </a:lnTo>
                    <a:lnTo>
                      <a:pt x="0" y="25"/>
                    </a:lnTo>
                    <a:lnTo>
                      <a:pt x="11" y="0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8" name="Oval 679"/>
              <p:cNvSpPr>
                <a:spLocks noChangeArrowheads="1"/>
              </p:cNvSpPr>
              <p:nvPr/>
            </p:nvSpPr>
            <p:spPr bwMode="auto">
              <a:xfrm>
                <a:off x="-4318000" y="2305051"/>
                <a:ext cx="11113" cy="9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9" name="Oval 680"/>
              <p:cNvSpPr>
                <a:spLocks noChangeArrowheads="1"/>
              </p:cNvSpPr>
              <p:nvPr/>
            </p:nvSpPr>
            <p:spPr bwMode="auto">
              <a:xfrm>
                <a:off x="-4259262" y="2308226"/>
                <a:ext cx="7938" cy="79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0" name="Freeform 681"/>
              <p:cNvSpPr/>
              <p:nvPr/>
            </p:nvSpPr>
            <p:spPr bwMode="auto">
              <a:xfrm>
                <a:off x="-4105275" y="2262188"/>
                <a:ext cx="50800" cy="77788"/>
              </a:xfrm>
              <a:custGeom>
                <a:avLst/>
                <a:gdLst>
                  <a:gd name="T0" fmla="*/ 18 w 23"/>
                  <a:gd name="T1" fmla="*/ 14 h 36"/>
                  <a:gd name="T2" fmla="*/ 21 w 23"/>
                  <a:gd name="T3" fmla="*/ 36 h 36"/>
                  <a:gd name="T4" fmla="*/ 5 w 23"/>
                  <a:gd name="T5" fmla="*/ 21 h 36"/>
                  <a:gd name="T6" fmla="*/ 3 w 23"/>
                  <a:gd name="T7" fmla="*/ 0 h 36"/>
                  <a:gd name="T8" fmla="*/ 18 w 23"/>
                  <a:gd name="T9" fmla="*/ 1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18" y="14"/>
                    </a:moveTo>
                    <a:cubicBezTo>
                      <a:pt x="23" y="24"/>
                      <a:pt x="21" y="36"/>
                      <a:pt x="21" y="36"/>
                    </a:cubicBezTo>
                    <a:cubicBezTo>
                      <a:pt x="21" y="36"/>
                      <a:pt x="10" y="31"/>
                      <a:pt x="5" y="21"/>
                    </a:cubicBezTo>
                    <a:cubicBezTo>
                      <a:pt x="0" y="11"/>
                      <a:pt x="3" y="0"/>
                      <a:pt x="3" y="0"/>
                    </a:cubicBezTo>
                    <a:cubicBezTo>
                      <a:pt x="3" y="0"/>
                      <a:pt x="14" y="5"/>
                      <a:pt x="1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1" name="Freeform 682"/>
              <p:cNvSpPr/>
              <p:nvPr/>
            </p:nvSpPr>
            <p:spPr bwMode="auto">
              <a:xfrm>
                <a:off x="-4027487" y="2301876"/>
                <a:ext cx="76200" cy="52388"/>
              </a:xfrm>
              <a:custGeom>
                <a:avLst/>
                <a:gdLst>
                  <a:gd name="T0" fmla="*/ 14 w 35"/>
                  <a:gd name="T1" fmla="*/ 6 h 25"/>
                  <a:gd name="T2" fmla="*/ 0 w 35"/>
                  <a:gd name="T3" fmla="*/ 22 h 25"/>
                  <a:gd name="T4" fmla="*/ 21 w 35"/>
                  <a:gd name="T5" fmla="*/ 19 h 25"/>
                  <a:gd name="T6" fmla="*/ 35 w 35"/>
                  <a:gd name="T7" fmla="*/ 2 h 25"/>
                  <a:gd name="T8" fmla="*/ 14 w 35"/>
                  <a:gd name="T9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5">
                    <a:moveTo>
                      <a:pt x="14" y="6"/>
                    </a:moveTo>
                    <a:cubicBezTo>
                      <a:pt x="4" y="11"/>
                      <a:pt x="0" y="22"/>
                      <a:pt x="0" y="22"/>
                    </a:cubicBezTo>
                    <a:cubicBezTo>
                      <a:pt x="0" y="22"/>
                      <a:pt x="12" y="25"/>
                      <a:pt x="21" y="19"/>
                    </a:cubicBezTo>
                    <a:cubicBezTo>
                      <a:pt x="31" y="14"/>
                      <a:pt x="35" y="2"/>
                      <a:pt x="35" y="2"/>
                    </a:cubicBezTo>
                    <a:cubicBezTo>
                      <a:pt x="35" y="2"/>
                      <a:pt x="23" y="0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2" name="Freeform 683"/>
              <p:cNvSpPr/>
              <p:nvPr/>
            </p:nvSpPr>
            <p:spPr bwMode="auto">
              <a:xfrm>
                <a:off x="-4051300" y="2259013"/>
                <a:ext cx="46038" cy="80963"/>
              </a:xfrm>
              <a:custGeom>
                <a:avLst/>
                <a:gdLst>
                  <a:gd name="T0" fmla="*/ 18 w 21"/>
                  <a:gd name="T1" fmla="*/ 21 h 38"/>
                  <a:gd name="T2" fmla="*/ 4 w 21"/>
                  <a:gd name="T3" fmla="*/ 38 h 38"/>
                  <a:gd name="T4" fmla="*/ 3 w 21"/>
                  <a:gd name="T5" fmla="*/ 16 h 38"/>
                  <a:gd name="T6" fmla="*/ 17 w 21"/>
                  <a:gd name="T7" fmla="*/ 0 h 38"/>
                  <a:gd name="T8" fmla="*/ 18 w 21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18" y="21"/>
                    </a:moveTo>
                    <a:cubicBezTo>
                      <a:pt x="14" y="32"/>
                      <a:pt x="4" y="38"/>
                      <a:pt x="4" y="38"/>
                    </a:cubicBezTo>
                    <a:cubicBezTo>
                      <a:pt x="4" y="38"/>
                      <a:pt x="0" y="27"/>
                      <a:pt x="3" y="16"/>
                    </a:cubicBezTo>
                    <a:cubicBezTo>
                      <a:pt x="6" y="6"/>
                      <a:pt x="17" y="0"/>
                      <a:pt x="17" y="0"/>
                    </a:cubicBezTo>
                    <a:cubicBezTo>
                      <a:pt x="17" y="0"/>
                      <a:pt x="21" y="1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3" name="Freeform 684"/>
              <p:cNvSpPr/>
              <p:nvPr/>
            </p:nvSpPr>
            <p:spPr bwMode="auto">
              <a:xfrm>
                <a:off x="-4076700" y="2357438"/>
                <a:ext cx="31750" cy="79375"/>
              </a:xfrm>
              <a:custGeom>
                <a:avLst/>
                <a:gdLst>
                  <a:gd name="T0" fmla="*/ 20 w 20"/>
                  <a:gd name="T1" fmla="*/ 28 h 50"/>
                  <a:gd name="T2" fmla="*/ 1 w 20"/>
                  <a:gd name="T3" fmla="*/ 50 h 50"/>
                  <a:gd name="T4" fmla="*/ 0 w 20"/>
                  <a:gd name="T5" fmla="*/ 21 h 50"/>
                  <a:gd name="T6" fmla="*/ 19 w 20"/>
                  <a:gd name="T7" fmla="*/ 0 h 50"/>
                  <a:gd name="T8" fmla="*/ 20 w 20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20" y="28"/>
                    </a:moveTo>
                    <a:lnTo>
                      <a:pt x="1" y="50"/>
                    </a:lnTo>
                    <a:lnTo>
                      <a:pt x="0" y="21"/>
                    </a:lnTo>
                    <a:lnTo>
                      <a:pt x="19" y="0"/>
                    </a:lnTo>
                    <a:lnTo>
                      <a:pt x="2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4" name="Freeform 685"/>
              <p:cNvSpPr/>
              <p:nvPr/>
            </p:nvSpPr>
            <p:spPr bwMode="auto">
              <a:xfrm>
                <a:off x="-4081462" y="2346326"/>
                <a:ext cx="11113" cy="11113"/>
              </a:xfrm>
              <a:custGeom>
                <a:avLst/>
                <a:gdLst>
                  <a:gd name="T0" fmla="*/ 1 w 5"/>
                  <a:gd name="T1" fmla="*/ 2 h 5"/>
                  <a:gd name="T2" fmla="*/ 3 w 5"/>
                  <a:gd name="T3" fmla="*/ 0 h 5"/>
                  <a:gd name="T4" fmla="*/ 5 w 5"/>
                  <a:gd name="T5" fmla="*/ 3 h 5"/>
                  <a:gd name="T6" fmla="*/ 2 w 5"/>
                  <a:gd name="T7" fmla="*/ 5 h 5"/>
                  <a:gd name="T8" fmla="*/ 1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2"/>
                    </a:moveTo>
                    <a:cubicBezTo>
                      <a:pt x="1" y="1"/>
                      <a:pt x="2" y="0"/>
                      <a:pt x="3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5" y="4"/>
                      <a:pt x="3" y="5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5" name="Freeform 686"/>
              <p:cNvSpPr/>
              <p:nvPr/>
            </p:nvSpPr>
            <p:spPr bwMode="auto">
              <a:xfrm>
                <a:off x="-4027487" y="2363788"/>
                <a:ext cx="11113" cy="11113"/>
              </a:xfrm>
              <a:custGeom>
                <a:avLst/>
                <a:gdLst>
                  <a:gd name="T0" fmla="*/ 1 w 5"/>
                  <a:gd name="T1" fmla="*/ 2 h 5"/>
                  <a:gd name="T2" fmla="*/ 3 w 5"/>
                  <a:gd name="T3" fmla="*/ 1 h 5"/>
                  <a:gd name="T4" fmla="*/ 5 w 5"/>
                  <a:gd name="T5" fmla="*/ 4 h 5"/>
                  <a:gd name="T6" fmla="*/ 2 w 5"/>
                  <a:gd name="T7" fmla="*/ 5 h 5"/>
                  <a:gd name="T8" fmla="*/ 1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2"/>
                    </a:moveTo>
                    <a:cubicBezTo>
                      <a:pt x="1" y="1"/>
                      <a:pt x="2" y="0"/>
                      <a:pt x="3" y="1"/>
                    </a:cubicBezTo>
                    <a:cubicBezTo>
                      <a:pt x="5" y="1"/>
                      <a:pt x="5" y="2"/>
                      <a:pt x="5" y="4"/>
                    </a:cubicBezTo>
                    <a:cubicBezTo>
                      <a:pt x="5" y="5"/>
                      <a:pt x="3" y="5"/>
                      <a:pt x="2" y="5"/>
                    </a:cubicBezTo>
                    <a:cubicBezTo>
                      <a:pt x="1" y="5"/>
                      <a:pt x="0" y="3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6" name="Freeform 687"/>
              <p:cNvSpPr/>
              <p:nvPr/>
            </p:nvSpPr>
            <p:spPr bwMode="auto">
              <a:xfrm>
                <a:off x="-3863975" y="2370138"/>
                <a:ext cx="41275" cy="85725"/>
              </a:xfrm>
              <a:custGeom>
                <a:avLst/>
                <a:gdLst>
                  <a:gd name="T0" fmla="*/ 17 w 19"/>
                  <a:gd name="T1" fmla="*/ 19 h 40"/>
                  <a:gd name="T2" fmla="*/ 13 w 19"/>
                  <a:gd name="T3" fmla="*/ 40 h 40"/>
                  <a:gd name="T4" fmla="*/ 2 w 19"/>
                  <a:gd name="T5" fmla="*/ 21 h 40"/>
                  <a:gd name="T6" fmla="*/ 6 w 19"/>
                  <a:gd name="T7" fmla="*/ 0 h 40"/>
                  <a:gd name="T8" fmla="*/ 17 w 19"/>
                  <a:gd name="T9" fmla="*/ 1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40">
                    <a:moveTo>
                      <a:pt x="17" y="19"/>
                    </a:moveTo>
                    <a:cubicBezTo>
                      <a:pt x="19" y="30"/>
                      <a:pt x="13" y="40"/>
                      <a:pt x="13" y="40"/>
                    </a:cubicBezTo>
                    <a:cubicBezTo>
                      <a:pt x="13" y="40"/>
                      <a:pt x="3" y="32"/>
                      <a:pt x="2" y="21"/>
                    </a:cubicBezTo>
                    <a:cubicBezTo>
                      <a:pt x="0" y="10"/>
                      <a:pt x="6" y="0"/>
                      <a:pt x="6" y="0"/>
                    </a:cubicBezTo>
                    <a:cubicBezTo>
                      <a:pt x="6" y="0"/>
                      <a:pt x="15" y="8"/>
                      <a:pt x="17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7" name="Freeform 688"/>
              <p:cNvSpPr/>
              <p:nvPr/>
            </p:nvSpPr>
            <p:spPr bwMode="auto">
              <a:xfrm>
                <a:off x="-3808412" y="2443163"/>
                <a:ext cx="84138" cy="42863"/>
              </a:xfrm>
              <a:custGeom>
                <a:avLst/>
                <a:gdLst>
                  <a:gd name="T0" fmla="*/ 18 w 39"/>
                  <a:gd name="T1" fmla="*/ 3 h 20"/>
                  <a:gd name="T2" fmla="*/ 0 w 39"/>
                  <a:gd name="T3" fmla="*/ 15 h 20"/>
                  <a:gd name="T4" fmla="*/ 21 w 39"/>
                  <a:gd name="T5" fmla="*/ 18 h 20"/>
                  <a:gd name="T6" fmla="*/ 39 w 39"/>
                  <a:gd name="T7" fmla="*/ 6 h 20"/>
                  <a:gd name="T8" fmla="*/ 18 w 39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0">
                    <a:moveTo>
                      <a:pt x="18" y="3"/>
                    </a:moveTo>
                    <a:cubicBezTo>
                      <a:pt x="7" y="5"/>
                      <a:pt x="0" y="15"/>
                      <a:pt x="0" y="15"/>
                    </a:cubicBezTo>
                    <a:cubicBezTo>
                      <a:pt x="0" y="15"/>
                      <a:pt x="11" y="20"/>
                      <a:pt x="21" y="18"/>
                    </a:cubicBezTo>
                    <a:cubicBezTo>
                      <a:pt x="32" y="15"/>
                      <a:pt x="39" y="6"/>
                      <a:pt x="39" y="6"/>
                    </a:cubicBezTo>
                    <a:cubicBezTo>
                      <a:pt x="39" y="6"/>
                      <a:pt x="29" y="0"/>
                      <a:pt x="1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8" name="Freeform 689"/>
              <p:cNvSpPr/>
              <p:nvPr/>
            </p:nvSpPr>
            <p:spPr bwMode="auto">
              <a:xfrm>
                <a:off x="-3821112" y="2390776"/>
                <a:ext cx="53975" cy="69850"/>
              </a:xfrm>
              <a:custGeom>
                <a:avLst/>
                <a:gdLst>
                  <a:gd name="T0" fmla="*/ 18 w 25"/>
                  <a:gd name="T1" fmla="*/ 20 h 32"/>
                  <a:gd name="T2" fmla="*/ 1 w 25"/>
                  <a:gd name="T3" fmla="*/ 32 h 32"/>
                  <a:gd name="T4" fmla="*/ 6 w 25"/>
                  <a:gd name="T5" fmla="*/ 11 h 32"/>
                  <a:gd name="T6" fmla="*/ 24 w 25"/>
                  <a:gd name="T7" fmla="*/ 0 h 32"/>
                  <a:gd name="T8" fmla="*/ 18 w 25"/>
                  <a:gd name="T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18" y="20"/>
                    </a:moveTo>
                    <a:cubicBezTo>
                      <a:pt x="12" y="29"/>
                      <a:pt x="1" y="32"/>
                      <a:pt x="1" y="32"/>
                    </a:cubicBezTo>
                    <a:cubicBezTo>
                      <a:pt x="1" y="32"/>
                      <a:pt x="0" y="20"/>
                      <a:pt x="6" y="11"/>
                    </a:cubicBezTo>
                    <a:cubicBezTo>
                      <a:pt x="12" y="3"/>
                      <a:pt x="24" y="0"/>
                      <a:pt x="24" y="0"/>
                    </a:cubicBezTo>
                    <a:cubicBezTo>
                      <a:pt x="24" y="0"/>
                      <a:pt x="25" y="11"/>
                      <a:pt x="18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9" name="Freeform 690"/>
              <p:cNvSpPr/>
              <p:nvPr/>
            </p:nvSpPr>
            <p:spPr bwMode="auto">
              <a:xfrm>
                <a:off x="-3878262" y="2474913"/>
                <a:ext cx="49213" cy="71438"/>
              </a:xfrm>
              <a:custGeom>
                <a:avLst/>
                <a:gdLst>
                  <a:gd name="T0" fmla="*/ 24 w 31"/>
                  <a:gd name="T1" fmla="*/ 29 h 45"/>
                  <a:gd name="T2" fmla="*/ 0 w 31"/>
                  <a:gd name="T3" fmla="*/ 45 h 45"/>
                  <a:gd name="T4" fmla="*/ 7 w 31"/>
                  <a:gd name="T5" fmla="*/ 16 h 45"/>
                  <a:gd name="T6" fmla="*/ 31 w 31"/>
                  <a:gd name="T7" fmla="*/ 0 h 45"/>
                  <a:gd name="T8" fmla="*/ 24 w 31"/>
                  <a:gd name="T9" fmla="*/ 2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5">
                    <a:moveTo>
                      <a:pt x="24" y="29"/>
                    </a:moveTo>
                    <a:lnTo>
                      <a:pt x="0" y="45"/>
                    </a:lnTo>
                    <a:lnTo>
                      <a:pt x="7" y="16"/>
                    </a:lnTo>
                    <a:lnTo>
                      <a:pt x="31" y="0"/>
                    </a:lnTo>
                    <a:lnTo>
                      <a:pt x="24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0" name="Freeform 691"/>
              <p:cNvSpPr/>
              <p:nvPr/>
            </p:nvSpPr>
            <p:spPr bwMode="auto">
              <a:xfrm>
                <a:off x="-3859212" y="2457451"/>
                <a:ext cx="11113" cy="11113"/>
              </a:xfrm>
              <a:custGeom>
                <a:avLst/>
                <a:gdLst>
                  <a:gd name="T0" fmla="*/ 0 w 5"/>
                  <a:gd name="T1" fmla="*/ 1 h 5"/>
                  <a:gd name="T2" fmla="*/ 4 w 5"/>
                  <a:gd name="T3" fmla="*/ 0 h 5"/>
                  <a:gd name="T4" fmla="*/ 4 w 5"/>
                  <a:gd name="T5" fmla="*/ 3 h 5"/>
                  <a:gd name="T6" fmla="*/ 1 w 5"/>
                  <a:gd name="T7" fmla="*/ 4 h 5"/>
                  <a:gd name="T8" fmla="*/ 0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1"/>
                    </a:move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2"/>
                      <a:pt x="4" y="3"/>
                    </a:cubicBezTo>
                    <a:cubicBezTo>
                      <a:pt x="4" y="4"/>
                      <a:pt x="2" y="5"/>
                      <a:pt x="1" y="4"/>
                    </a:cubicBezTo>
                    <a:cubicBezTo>
                      <a:pt x="0" y="3"/>
                      <a:pt x="0" y="2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1" name="Freeform 692"/>
              <p:cNvSpPr/>
              <p:nvPr/>
            </p:nvSpPr>
            <p:spPr bwMode="auto">
              <a:xfrm>
                <a:off x="-3814762" y="2490788"/>
                <a:ext cx="11113" cy="9525"/>
              </a:xfrm>
              <a:custGeom>
                <a:avLst/>
                <a:gdLst>
                  <a:gd name="T0" fmla="*/ 1 w 5"/>
                  <a:gd name="T1" fmla="*/ 1 h 5"/>
                  <a:gd name="T2" fmla="*/ 4 w 5"/>
                  <a:gd name="T3" fmla="*/ 1 h 5"/>
                  <a:gd name="T4" fmla="*/ 5 w 5"/>
                  <a:gd name="T5" fmla="*/ 4 h 5"/>
                  <a:gd name="T6" fmla="*/ 2 w 5"/>
                  <a:gd name="T7" fmla="*/ 5 h 5"/>
                  <a:gd name="T8" fmla="*/ 1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1"/>
                    </a:moveTo>
                    <a:cubicBezTo>
                      <a:pt x="2" y="0"/>
                      <a:pt x="3" y="0"/>
                      <a:pt x="4" y="1"/>
                    </a:cubicBezTo>
                    <a:cubicBezTo>
                      <a:pt x="5" y="1"/>
                      <a:pt x="5" y="3"/>
                      <a:pt x="5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4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2" name="Freeform 693"/>
              <p:cNvSpPr/>
              <p:nvPr/>
            </p:nvSpPr>
            <p:spPr bwMode="auto">
              <a:xfrm>
                <a:off x="-3667125" y="2563813"/>
                <a:ext cx="39688" cy="82550"/>
              </a:xfrm>
              <a:custGeom>
                <a:avLst/>
                <a:gdLst>
                  <a:gd name="T0" fmla="*/ 17 w 19"/>
                  <a:gd name="T1" fmla="*/ 21 h 39"/>
                  <a:gd name="T2" fmla="*/ 7 w 19"/>
                  <a:gd name="T3" fmla="*/ 39 h 39"/>
                  <a:gd name="T4" fmla="*/ 2 w 19"/>
                  <a:gd name="T5" fmla="*/ 19 h 39"/>
                  <a:gd name="T6" fmla="*/ 13 w 19"/>
                  <a:gd name="T7" fmla="*/ 0 h 39"/>
                  <a:gd name="T8" fmla="*/ 17 w 19"/>
                  <a:gd name="T9" fmla="*/ 2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17" y="21"/>
                    </a:moveTo>
                    <a:cubicBezTo>
                      <a:pt x="16" y="32"/>
                      <a:pt x="7" y="39"/>
                      <a:pt x="7" y="39"/>
                    </a:cubicBezTo>
                    <a:cubicBezTo>
                      <a:pt x="7" y="39"/>
                      <a:pt x="0" y="29"/>
                      <a:pt x="2" y="19"/>
                    </a:cubicBezTo>
                    <a:cubicBezTo>
                      <a:pt x="4" y="8"/>
                      <a:pt x="13" y="0"/>
                      <a:pt x="13" y="0"/>
                    </a:cubicBezTo>
                    <a:cubicBezTo>
                      <a:pt x="13" y="0"/>
                      <a:pt x="19" y="10"/>
                      <a:pt x="1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3" name="Freeform 694"/>
              <p:cNvSpPr/>
              <p:nvPr/>
            </p:nvSpPr>
            <p:spPr bwMode="auto">
              <a:xfrm>
                <a:off x="-3630612" y="2659063"/>
                <a:ext cx="85725" cy="39688"/>
              </a:xfrm>
              <a:custGeom>
                <a:avLst/>
                <a:gdLst>
                  <a:gd name="T0" fmla="*/ 20 w 40"/>
                  <a:gd name="T1" fmla="*/ 1 h 18"/>
                  <a:gd name="T2" fmla="*/ 0 w 40"/>
                  <a:gd name="T3" fmla="*/ 7 h 18"/>
                  <a:gd name="T4" fmla="*/ 19 w 40"/>
                  <a:gd name="T5" fmla="*/ 17 h 18"/>
                  <a:gd name="T6" fmla="*/ 40 w 40"/>
                  <a:gd name="T7" fmla="*/ 11 h 18"/>
                  <a:gd name="T8" fmla="*/ 20 w 40"/>
                  <a:gd name="T9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8">
                    <a:moveTo>
                      <a:pt x="20" y="1"/>
                    </a:moveTo>
                    <a:cubicBezTo>
                      <a:pt x="10" y="0"/>
                      <a:pt x="0" y="7"/>
                      <a:pt x="0" y="7"/>
                    </a:cubicBezTo>
                    <a:cubicBezTo>
                      <a:pt x="0" y="7"/>
                      <a:pt x="8" y="16"/>
                      <a:pt x="19" y="17"/>
                    </a:cubicBezTo>
                    <a:cubicBezTo>
                      <a:pt x="30" y="18"/>
                      <a:pt x="40" y="11"/>
                      <a:pt x="40" y="11"/>
                    </a:cubicBezTo>
                    <a:cubicBezTo>
                      <a:pt x="40" y="11"/>
                      <a:pt x="31" y="2"/>
                      <a:pt x="2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4" name="Freeform 695"/>
              <p:cNvSpPr/>
              <p:nvPr/>
            </p:nvSpPr>
            <p:spPr bwMode="auto">
              <a:xfrm>
                <a:off x="-3636962" y="2606676"/>
                <a:ext cx="68263" cy="52388"/>
              </a:xfrm>
              <a:custGeom>
                <a:avLst/>
                <a:gdLst>
                  <a:gd name="T0" fmla="*/ 20 w 32"/>
                  <a:gd name="T1" fmla="*/ 19 h 25"/>
                  <a:gd name="T2" fmla="*/ 0 w 32"/>
                  <a:gd name="T3" fmla="*/ 24 h 25"/>
                  <a:gd name="T4" fmla="*/ 11 w 32"/>
                  <a:gd name="T5" fmla="*/ 6 h 25"/>
                  <a:gd name="T6" fmla="*/ 32 w 32"/>
                  <a:gd name="T7" fmla="*/ 1 h 25"/>
                  <a:gd name="T8" fmla="*/ 20 w 32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5">
                    <a:moveTo>
                      <a:pt x="20" y="19"/>
                    </a:moveTo>
                    <a:cubicBezTo>
                      <a:pt x="11" y="25"/>
                      <a:pt x="0" y="24"/>
                      <a:pt x="0" y="24"/>
                    </a:cubicBezTo>
                    <a:cubicBezTo>
                      <a:pt x="0" y="24"/>
                      <a:pt x="2" y="13"/>
                      <a:pt x="11" y="6"/>
                    </a:cubicBezTo>
                    <a:cubicBezTo>
                      <a:pt x="20" y="0"/>
                      <a:pt x="32" y="1"/>
                      <a:pt x="32" y="1"/>
                    </a:cubicBezTo>
                    <a:cubicBezTo>
                      <a:pt x="32" y="1"/>
                      <a:pt x="29" y="12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5" name="Freeform 696"/>
              <p:cNvSpPr/>
              <p:nvPr/>
            </p:nvSpPr>
            <p:spPr bwMode="auto">
              <a:xfrm>
                <a:off x="-3721100" y="2670176"/>
                <a:ext cx="68263" cy="49213"/>
              </a:xfrm>
              <a:custGeom>
                <a:avLst/>
                <a:gdLst>
                  <a:gd name="T0" fmla="*/ 28 w 43"/>
                  <a:gd name="T1" fmla="*/ 25 h 31"/>
                  <a:gd name="T2" fmla="*/ 0 w 43"/>
                  <a:gd name="T3" fmla="*/ 31 h 31"/>
                  <a:gd name="T4" fmla="*/ 16 w 43"/>
                  <a:gd name="T5" fmla="*/ 7 h 31"/>
                  <a:gd name="T6" fmla="*/ 43 w 43"/>
                  <a:gd name="T7" fmla="*/ 0 h 31"/>
                  <a:gd name="T8" fmla="*/ 28 w 43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31">
                    <a:moveTo>
                      <a:pt x="28" y="25"/>
                    </a:moveTo>
                    <a:lnTo>
                      <a:pt x="0" y="31"/>
                    </a:lnTo>
                    <a:lnTo>
                      <a:pt x="16" y="7"/>
                    </a:lnTo>
                    <a:lnTo>
                      <a:pt x="43" y="0"/>
                    </a:lnTo>
                    <a:lnTo>
                      <a:pt x="28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6" name="Freeform 697"/>
              <p:cNvSpPr/>
              <p:nvPr/>
            </p:nvSpPr>
            <p:spPr bwMode="auto">
              <a:xfrm>
                <a:off x="-3678237" y="2644776"/>
                <a:ext cx="11113" cy="11113"/>
              </a:xfrm>
              <a:custGeom>
                <a:avLst/>
                <a:gdLst>
                  <a:gd name="T0" fmla="*/ 1 w 5"/>
                  <a:gd name="T1" fmla="*/ 0 h 5"/>
                  <a:gd name="T2" fmla="*/ 5 w 5"/>
                  <a:gd name="T3" fmla="*/ 1 h 5"/>
                  <a:gd name="T4" fmla="*/ 4 w 5"/>
                  <a:gd name="T5" fmla="*/ 4 h 5"/>
                  <a:gd name="T6" fmla="*/ 1 w 5"/>
                  <a:gd name="T7" fmla="*/ 4 h 5"/>
                  <a:gd name="T8" fmla="*/ 1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0"/>
                    </a:moveTo>
                    <a:cubicBezTo>
                      <a:pt x="2" y="0"/>
                      <a:pt x="4" y="0"/>
                      <a:pt x="5" y="1"/>
                    </a:cubicBezTo>
                    <a:cubicBezTo>
                      <a:pt x="5" y="2"/>
                      <a:pt x="5" y="3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7" name="Freeform 698"/>
              <p:cNvSpPr/>
              <p:nvPr/>
            </p:nvSpPr>
            <p:spPr bwMode="auto">
              <a:xfrm>
                <a:off x="-3643312" y="2689226"/>
                <a:ext cx="9525" cy="11113"/>
              </a:xfrm>
              <a:custGeom>
                <a:avLst/>
                <a:gdLst>
                  <a:gd name="T0" fmla="*/ 1 w 5"/>
                  <a:gd name="T1" fmla="*/ 1 h 5"/>
                  <a:gd name="T2" fmla="*/ 4 w 5"/>
                  <a:gd name="T3" fmla="*/ 1 h 5"/>
                  <a:gd name="T4" fmla="*/ 4 w 5"/>
                  <a:gd name="T5" fmla="*/ 4 h 5"/>
                  <a:gd name="T6" fmla="*/ 1 w 5"/>
                  <a:gd name="T7" fmla="*/ 4 h 5"/>
                  <a:gd name="T8" fmla="*/ 1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1"/>
                    </a:moveTo>
                    <a:cubicBezTo>
                      <a:pt x="2" y="0"/>
                      <a:pt x="4" y="0"/>
                      <a:pt x="4" y="1"/>
                    </a:cubicBezTo>
                    <a:cubicBezTo>
                      <a:pt x="5" y="2"/>
                      <a:pt x="5" y="4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8" name="Freeform 699"/>
              <p:cNvSpPr/>
              <p:nvPr/>
            </p:nvSpPr>
            <p:spPr bwMode="auto">
              <a:xfrm>
                <a:off x="-3544887" y="2786063"/>
                <a:ext cx="49213" cy="77788"/>
              </a:xfrm>
              <a:custGeom>
                <a:avLst/>
                <a:gdLst>
                  <a:gd name="T0" fmla="*/ 18 w 23"/>
                  <a:gd name="T1" fmla="*/ 21 h 36"/>
                  <a:gd name="T2" fmla="*/ 3 w 23"/>
                  <a:gd name="T3" fmla="*/ 36 h 36"/>
                  <a:gd name="T4" fmla="*/ 4 w 23"/>
                  <a:gd name="T5" fmla="*/ 15 h 36"/>
                  <a:gd name="T6" fmla="*/ 20 w 23"/>
                  <a:gd name="T7" fmla="*/ 0 h 36"/>
                  <a:gd name="T8" fmla="*/ 18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18" y="21"/>
                    </a:moveTo>
                    <a:cubicBezTo>
                      <a:pt x="13" y="31"/>
                      <a:pt x="3" y="36"/>
                      <a:pt x="3" y="36"/>
                    </a:cubicBezTo>
                    <a:cubicBezTo>
                      <a:pt x="3" y="36"/>
                      <a:pt x="0" y="25"/>
                      <a:pt x="4" y="15"/>
                    </a:cubicBezTo>
                    <a:cubicBezTo>
                      <a:pt x="9" y="5"/>
                      <a:pt x="20" y="0"/>
                      <a:pt x="20" y="0"/>
                    </a:cubicBezTo>
                    <a:cubicBezTo>
                      <a:pt x="20" y="0"/>
                      <a:pt x="23" y="1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9" name="Freeform 700"/>
              <p:cNvSpPr/>
              <p:nvPr/>
            </p:nvSpPr>
            <p:spPr bwMode="auto">
              <a:xfrm>
                <a:off x="-3525837" y="2889251"/>
                <a:ext cx="79375" cy="47625"/>
              </a:xfrm>
              <a:custGeom>
                <a:avLst/>
                <a:gdLst>
                  <a:gd name="T0" fmla="*/ 21 w 37"/>
                  <a:gd name="T1" fmla="*/ 4 h 22"/>
                  <a:gd name="T2" fmla="*/ 0 w 37"/>
                  <a:gd name="T3" fmla="*/ 3 h 22"/>
                  <a:gd name="T4" fmla="*/ 15 w 37"/>
                  <a:gd name="T5" fmla="*/ 18 h 22"/>
                  <a:gd name="T6" fmla="*/ 37 w 37"/>
                  <a:gd name="T7" fmla="*/ 18 h 22"/>
                  <a:gd name="T8" fmla="*/ 21 w 37"/>
                  <a:gd name="T9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2">
                    <a:moveTo>
                      <a:pt x="21" y="4"/>
                    </a:moveTo>
                    <a:cubicBezTo>
                      <a:pt x="11" y="0"/>
                      <a:pt x="0" y="3"/>
                      <a:pt x="0" y="3"/>
                    </a:cubicBezTo>
                    <a:cubicBezTo>
                      <a:pt x="0" y="3"/>
                      <a:pt x="5" y="14"/>
                      <a:pt x="15" y="18"/>
                    </a:cubicBezTo>
                    <a:cubicBezTo>
                      <a:pt x="26" y="22"/>
                      <a:pt x="37" y="18"/>
                      <a:pt x="37" y="18"/>
                    </a:cubicBezTo>
                    <a:cubicBezTo>
                      <a:pt x="37" y="18"/>
                      <a:pt x="31" y="8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0" name="Freeform 701"/>
              <p:cNvSpPr/>
              <p:nvPr/>
            </p:nvSpPr>
            <p:spPr bwMode="auto">
              <a:xfrm>
                <a:off x="-3527425" y="2840038"/>
                <a:ext cx="79375" cy="47625"/>
              </a:xfrm>
              <a:custGeom>
                <a:avLst/>
                <a:gdLst>
                  <a:gd name="T0" fmla="*/ 21 w 37"/>
                  <a:gd name="T1" fmla="*/ 18 h 22"/>
                  <a:gd name="T2" fmla="*/ 0 w 37"/>
                  <a:gd name="T3" fmla="*/ 18 h 22"/>
                  <a:gd name="T4" fmla="*/ 16 w 37"/>
                  <a:gd name="T5" fmla="*/ 4 h 22"/>
                  <a:gd name="T6" fmla="*/ 37 w 37"/>
                  <a:gd name="T7" fmla="*/ 4 h 22"/>
                  <a:gd name="T8" fmla="*/ 21 w 37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2">
                    <a:moveTo>
                      <a:pt x="21" y="18"/>
                    </a:moveTo>
                    <a:cubicBezTo>
                      <a:pt x="11" y="22"/>
                      <a:pt x="0" y="18"/>
                      <a:pt x="0" y="18"/>
                    </a:cubicBezTo>
                    <a:cubicBezTo>
                      <a:pt x="0" y="18"/>
                      <a:pt x="6" y="8"/>
                      <a:pt x="16" y="4"/>
                    </a:cubicBezTo>
                    <a:cubicBezTo>
                      <a:pt x="26" y="0"/>
                      <a:pt x="37" y="4"/>
                      <a:pt x="37" y="4"/>
                    </a:cubicBezTo>
                    <a:cubicBezTo>
                      <a:pt x="37" y="4"/>
                      <a:pt x="32" y="15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1" name="Freeform 702"/>
              <p:cNvSpPr/>
              <p:nvPr/>
            </p:nvSpPr>
            <p:spPr bwMode="auto">
              <a:xfrm>
                <a:off x="-3624262" y="2884488"/>
                <a:ext cx="79375" cy="30163"/>
              </a:xfrm>
              <a:custGeom>
                <a:avLst/>
                <a:gdLst>
                  <a:gd name="T0" fmla="*/ 28 w 50"/>
                  <a:gd name="T1" fmla="*/ 19 h 19"/>
                  <a:gd name="T2" fmla="*/ 0 w 50"/>
                  <a:gd name="T3" fmla="*/ 19 h 19"/>
                  <a:gd name="T4" fmla="*/ 21 w 50"/>
                  <a:gd name="T5" fmla="*/ 0 h 19"/>
                  <a:gd name="T6" fmla="*/ 50 w 50"/>
                  <a:gd name="T7" fmla="*/ 0 h 19"/>
                  <a:gd name="T8" fmla="*/ 28 w 5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9">
                    <a:moveTo>
                      <a:pt x="28" y="19"/>
                    </a:moveTo>
                    <a:lnTo>
                      <a:pt x="0" y="19"/>
                    </a:lnTo>
                    <a:lnTo>
                      <a:pt x="21" y="0"/>
                    </a:lnTo>
                    <a:lnTo>
                      <a:pt x="50" y="0"/>
                    </a:lnTo>
                    <a:lnTo>
                      <a:pt x="2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2" name="Freeform 703"/>
              <p:cNvSpPr/>
              <p:nvPr/>
            </p:nvSpPr>
            <p:spPr bwMode="auto">
              <a:xfrm>
                <a:off x="-3563937" y="2855913"/>
                <a:ext cx="12700" cy="9525"/>
              </a:xfrm>
              <a:custGeom>
                <a:avLst/>
                <a:gdLst>
                  <a:gd name="T0" fmla="*/ 2 w 6"/>
                  <a:gd name="T1" fmla="*/ 0 h 5"/>
                  <a:gd name="T2" fmla="*/ 5 w 6"/>
                  <a:gd name="T3" fmla="*/ 2 h 5"/>
                  <a:gd name="T4" fmla="*/ 4 w 6"/>
                  <a:gd name="T5" fmla="*/ 5 h 5"/>
                  <a:gd name="T6" fmla="*/ 1 w 6"/>
                  <a:gd name="T7" fmla="*/ 3 h 5"/>
                  <a:gd name="T8" fmla="*/ 2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0"/>
                    </a:moveTo>
                    <a:cubicBezTo>
                      <a:pt x="3" y="0"/>
                      <a:pt x="5" y="0"/>
                      <a:pt x="5" y="2"/>
                    </a:cubicBezTo>
                    <a:cubicBezTo>
                      <a:pt x="6" y="3"/>
                      <a:pt x="5" y="4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3" name="Freeform 704"/>
              <p:cNvSpPr/>
              <p:nvPr/>
            </p:nvSpPr>
            <p:spPr bwMode="auto">
              <a:xfrm>
                <a:off x="-3544887" y="2908301"/>
                <a:ext cx="11113" cy="11113"/>
              </a:xfrm>
              <a:custGeom>
                <a:avLst/>
                <a:gdLst>
                  <a:gd name="T0" fmla="*/ 2 w 5"/>
                  <a:gd name="T1" fmla="*/ 0 h 5"/>
                  <a:gd name="T2" fmla="*/ 5 w 5"/>
                  <a:gd name="T3" fmla="*/ 2 h 5"/>
                  <a:gd name="T4" fmla="*/ 4 w 5"/>
                  <a:gd name="T5" fmla="*/ 5 h 5"/>
                  <a:gd name="T6" fmla="*/ 1 w 5"/>
                  <a:gd name="T7" fmla="*/ 3 h 5"/>
                  <a:gd name="T8" fmla="*/ 2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0"/>
                    </a:moveTo>
                    <a:cubicBezTo>
                      <a:pt x="3" y="0"/>
                      <a:pt x="5" y="0"/>
                      <a:pt x="5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4" name="Freeform 705"/>
              <p:cNvSpPr/>
              <p:nvPr/>
            </p:nvSpPr>
            <p:spPr bwMode="auto">
              <a:xfrm>
                <a:off x="-3490912" y="3048001"/>
                <a:ext cx="55563" cy="61913"/>
              </a:xfrm>
              <a:custGeom>
                <a:avLst/>
                <a:gdLst>
                  <a:gd name="T0" fmla="*/ 19 w 26"/>
                  <a:gd name="T1" fmla="*/ 20 h 29"/>
                  <a:gd name="T2" fmla="*/ 0 w 26"/>
                  <a:gd name="T3" fmla="*/ 29 h 29"/>
                  <a:gd name="T4" fmla="*/ 7 w 26"/>
                  <a:gd name="T5" fmla="*/ 9 h 29"/>
                  <a:gd name="T6" fmla="*/ 26 w 26"/>
                  <a:gd name="T7" fmla="*/ 0 h 29"/>
                  <a:gd name="T8" fmla="*/ 19 w 26"/>
                  <a:gd name="T9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9">
                    <a:moveTo>
                      <a:pt x="19" y="20"/>
                    </a:moveTo>
                    <a:cubicBezTo>
                      <a:pt x="11" y="28"/>
                      <a:pt x="0" y="29"/>
                      <a:pt x="0" y="29"/>
                    </a:cubicBezTo>
                    <a:cubicBezTo>
                      <a:pt x="0" y="29"/>
                      <a:pt x="0" y="18"/>
                      <a:pt x="7" y="9"/>
                    </a:cubicBezTo>
                    <a:cubicBezTo>
                      <a:pt x="15" y="1"/>
                      <a:pt x="26" y="0"/>
                      <a:pt x="26" y="0"/>
                    </a:cubicBezTo>
                    <a:cubicBezTo>
                      <a:pt x="26" y="0"/>
                      <a:pt x="26" y="12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5" name="Freeform 706"/>
              <p:cNvSpPr/>
              <p:nvPr/>
            </p:nvSpPr>
            <p:spPr bwMode="auto">
              <a:xfrm>
                <a:off x="-3489325" y="3144838"/>
                <a:ext cx="66675" cy="55563"/>
              </a:xfrm>
              <a:custGeom>
                <a:avLst/>
                <a:gdLst>
                  <a:gd name="T0" fmla="*/ 20 w 31"/>
                  <a:gd name="T1" fmla="*/ 7 h 26"/>
                  <a:gd name="T2" fmla="*/ 0 w 31"/>
                  <a:gd name="T3" fmla="*/ 1 h 26"/>
                  <a:gd name="T4" fmla="*/ 11 w 31"/>
                  <a:gd name="T5" fmla="*/ 19 h 26"/>
                  <a:gd name="T6" fmla="*/ 31 w 31"/>
                  <a:gd name="T7" fmla="*/ 26 h 26"/>
                  <a:gd name="T8" fmla="*/ 20 w 31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20" y="7"/>
                    </a:moveTo>
                    <a:cubicBezTo>
                      <a:pt x="12" y="0"/>
                      <a:pt x="0" y="1"/>
                      <a:pt x="0" y="1"/>
                    </a:cubicBezTo>
                    <a:cubicBezTo>
                      <a:pt x="0" y="1"/>
                      <a:pt x="2" y="12"/>
                      <a:pt x="11" y="19"/>
                    </a:cubicBezTo>
                    <a:cubicBezTo>
                      <a:pt x="19" y="26"/>
                      <a:pt x="31" y="26"/>
                      <a:pt x="31" y="26"/>
                    </a:cubicBezTo>
                    <a:cubicBezTo>
                      <a:pt x="31" y="26"/>
                      <a:pt x="29" y="14"/>
                      <a:pt x="2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6" name="Freeform 707"/>
              <p:cNvSpPr/>
              <p:nvPr/>
            </p:nvSpPr>
            <p:spPr bwMode="auto">
              <a:xfrm>
                <a:off x="-3484562" y="3108326"/>
                <a:ext cx="85725" cy="36513"/>
              </a:xfrm>
              <a:custGeom>
                <a:avLst/>
                <a:gdLst>
                  <a:gd name="T0" fmla="*/ 20 w 40"/>
                  <a:gd name="T1" fmla="*/ 16 h 17"/>
                  <a:gd name="T2" fmla="*/ 0 w 40"/>
                  <a:gd name="T3" fmla="*/ 9 h 17"/>
                  <a:gd name="T4" fmla="*/ 19 w 40"/>
                  <a:gd name="T5" fmla="*/ 1 h 17"/>
                  <a:gd name="T6" fmla="*/ 40 w 40"/>
                  <a:gd name="T7" fmla="*/ 7 h 17"/>
                  <a:gd name="T8" fmla="*/ 20 w 4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0" y="16"/>
                    </a:moveTo>
                    <a:cubicBezTo>
                      <a:pt x="9" y="17"/>
                      <a:pt x="0" y="9"/>
                      <a:pt x="0" y="9"/>
                    </a:cubicBezTo>
                    <a:cubicBezTo>
                      <a:pt x="0" y="9"/>
                      <a:pt x="8" y="1"/>
                      <a:pt x="19" y="1"/>
                    </a:cubicBezTo>
                    <a:cubicBezTo>
                      <a:pt x="30" y="0"/>
                      <a:pt x="40" y="7"/>
                      <a:pt x="40" y="7"/>
                    </a:cubicBezTo>
                    <a:cubicBezTo>
                      <a:pt x="40" y="7"/>
                      <a:pt x="31" y="15"/>
                      <a:pt x="2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7" name="Freeform 708"/>
              <p:cNvSpPr/>
              <p:nvPr/>
            </p:nvSpPr>
            <p:spPr bwMode="auto">
              <a:xfrm>
                <a:off x="-3587750" y="3114676"/>
                <a:ext cx="85725" cy="34925"/>
              </a:xfrm>
              <a:custGeom>
                <a:avLst/>
                <a:gdLst>
                  <a:gd name="T0" fmla="*/ 27 w 54"/>
                  <a:gd name="T1" fmla="*/ 22 h 22"/>
                  <a:gd name="T2" fmla="*/ 0 w 54"/>
                  <a:gd name="T3" fmla="*/ 12 h 22"/>
                  <a:gd name="T4" fmla="*/ 26 w 54"/>
                  <a:gd name="T5" fmla="*/ 0 h 22"/>
                  <a:gd name="T6" fmla="*/ 54 w 54"/>
                  <a:gd name="T7" fmla="*/ 10 h 22"/>
                  <a:gd name="T8" fmla="*/ 27 w 54"/>
                  <a:gd name="T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2">
                    <a:moveTo>
                      <a:pt x="27" y="22"/>
                    </a:moveTo>
                    <a:lnTo>
                      <a:pt x="0" y="12"/>
                    </a:lnTo>
                    <a:lnTo>
                      <a:pt x="26" y="0"/>
                    </a:lnTo>
                    <a:lnTo>
                      <a:pt x="54" y="10"/>
                    </a:lnTo>
                    <a:lnTo>
                      <a:pt x="27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8" name="Freeform 709"/>
              <p:cNvSpPr/>
              <p:nvPr/>
            </p:nvSpPr>
            <p:spPr bwMode="auto">
              <a:xfrm>
                <a:off x="-3513137" y="3097213"/>
                <a:ext cx="9525" cy="9525"/>
              </a:xfrm>
              <a:custGeom>
                <a:avLst/>
                <a:gdLst>
                  <a:gd name="T0" fmla="*/ 2 w 4"/>
                  <a:gd name="T1" fmla="*/ 0 h 4"/>
                  <a:gd name="T2" fmla="*/ 4 w 4"/>
                  <a:gd name="T3" fmla="*/ 2 h 4"/>
                  <a:gd name="T4" fmla="*/ 2 w 4"/>
                  <a:gd name="T5" fmla="*/ 4 h 4"/>
                  <a:gd name="T6" fmla="*/ 0 w 4"/>
                  <a:gd name="T7" fmla="*/ 2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3"/>
                      <a:pt x="3" y="4"/>
                      <a:pt x="2" y="4"/>
                    </a:cubicBezTo>
                    <a:cubicBezTo>
                      <a:pt x="1" y="4"/>
                      <a:pt x="0" y="4"/>
                      <a:pt x="0" y="2"/>
                    </a:cubicBezTo>
                    <a:cubicBezTo>
                      <a:pt x="0" y="1"/>
                      <a:pt x="0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9" name="Freeform 710"/>
              <p:cNvSpPr/>
              <p:nvPr/>
            </p:nvSpPr>
            <p:spPr bwMode="auto">
              <a:xfrm>
                <a:off x="-3509962" y="3152776"/>
                <a:ext cx="7938" cy="11113"/>
              </a:xfrm>
              <a:custGeom>
                <a:avLst/>
                <a:gdLst>
                  <a:gd name="T0" fmla="*/ 2 w 4"/>
                  <a:gd name="T1" fmla="*/ 0 h 5"/>
                  <a:gd name="T2" fmla="*/ 4 w 4"/>
                  <a:gd name="T3" fmla="*/ 2 h 5"/>
                  <a:gd name="T4" fmla="*/ 2 w 4"/>
                  <a:gd name="T5" fmla="*/ 5 h 5"/>
                  <a:gd name="T6" fmla="*/ 0 w 4"/>
                  <a:gd name="T7" fmla="*/ 3 h 5"/>
                  <a:gd name="T8" fmla="*/ 2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0" name="Freeform 711"/>
              <p:cNvSpPr/>
              <p:nvPr/>
            </p:nvSpPr>
            <p:spPr bwMode="auto">
              <a:xfrm>
                <a:off x="-3516312" y="3308351"/>
                <a:ext cx="74613" cy="50800"/>
              </a:xfrm>
              <a:custGeom>
                <a:avLst/>
                <a:gdLst>
                  <a:gd name="T0" fmla="*/ 21 w 35"/>
                  <a:gd name="T1" fmla="*/ 18 h 24"/>
                  <a:gd name="T2" fmla="*/ 0 w 35"/>
                  <a:gd name="T3" fmla="*/ 22 h 24"/>
                  <a:gd name="T4" fmla="*/ 14 w 35"/>
                  <a:gd name="T5" fmla="*/ 5 h 24"/>
                  <a:gd name="T6" fmla="*/ 35 w 35"/>
                  <a:gd name="T7" fmla="*/ 2 h 24"/>
                  <a:gd name="T8" fmla="*/ 21 w 35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4">
                    <a:moveTo>
                      <a:pt x="21" y="18"/>
                    </a:moveTo>
                    <a:cubicBezTo>
                      <a:pt x="12" y="24"/>
                      <a:pt x="0" y="22"/>
                      <a:pt x="0" y="22"/>
                    </a:cubicBezTo>
                    <a:cubicBezTo>
                      <a:pt x="0" y="22"/>
                      <a:pt x="4" y="11"/>
                      <a:pt x="14" y="5"/>
                    </a:cubicBezTo>
                    <a:cubicBezTo>
                      <a:pt x="23" y="0"/>
                      <a:pt x="35" y="2"/>
                      <a:pt x="35" y="2"/>
                    </a:cubicBezTo>
                    <a:cubicBezTo>
                      <a:pt x="35" y="2"/>
                      <a:pt x="31" y="13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1" name="Freeform 712"/>
              <p:cNvSpPr/>
              <p:nvPr/>
            </p:nvSpPr>
            <p:spPr bwMode="auto">
              <a:xfrm>
                <a:off x="-3527425" y="3389313"/>
                <a:ext cx="53975" cy="71438"/>
              </a:xfrm>
              <a:custGeom>
                <a:avLst/>
                <a:gdLst>
                  <a:gd name="T0" fmla="*/ 19 w 25"/>
                  <a:gd name="T1" fmla="*/ 12 h 33"/>
                  <a:gd name="T2" fmla="*/ 1 w 25"/>
                  <a:gd name="T3" fmla="*/ 0 h 33"/>
                  <a:gd name="T4" fmla="*/ 6 w 25"/>
                  <a:gd name="T5" fmla="*/ 20 h 33"/>
                  <a:gd name="T6" fmla="*/ 23 w 25"/>
                  <a:gd name="T7" fmla="*/ 33 h 33"/>
                  <a:gd name="T8" fmla="*/ 19 w 25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3">
                    <a:moveTo>
                      <a:pt x="19" y="12"/>
                    </a:moveTo>
                    <a:cubicBezTo>
                      <a:pt x="13" y="3"/>
                      <a:pt x="1" y="0"/>
                      <a:pt x="1" y="0"/>
                    </a:cubicBezTo>
                    <a:cubicBezTo>
                      <a:pt x="1" y="0"/>
                      <a:pt x="0" y="11"/>
                      <a:pt x="6" y="20"/>
                    </a:cubicBezTo>
                    <a:cubicBezTo>
                      <a:pt x="12" y="30"/>
                      <a:pt x="23" y="33"/>
                      <a:pt x="23" y="33"/>
                    </a:cubicBezTo>
                    <a:cubicBezTo>
                      <a:pt x="23" y="33"/>
                      <a:pt x="25" y="21"/>
                      <a:pt x="1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2" name="Freeform 713"/>
              <p:cNvSpPr/>
              <p:nvPr/>
            </p:nvSpPr>
            <p:spPr bwMode="auto">
              <a:xfrm>
                <a:off x="-3514725" y="3362326"/>
                <a:ext cx="80963" cy="44450"/>
              </a:xfrm>
              <a:custGeom>
                <a:avLst/>
                <a:gdLst>
                  <a:gd name="T0" fmla="*/ 17 w 38"/>
                  <a:gd name="T1" fmla="*/ 18 h 21"/>
                  <a:gd name="T2" fmla="*/ 0 w 38"/>
                  <a:gd name="T3" fmla="*/ 5 h 21"/>
                  <a:gd name="T4" fmla="*/ 21 w 38"/>
                  <a:gd name="T5" fmla="*/ 3 h 21"/>
                  <a:gd name="T6" fmla="*/ 38 w 38"/>
                  <a:gd name="T7" fmla="*/ 15 h 21"/>
                  <a:gd name="T8" fmla="*/ 17 w 38"/>
                  <a:gd name="T9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1">
                    <a:moveTo>
                      <a:pt x="17" y="18"/>
                    </a:moveTo>
                    <a:cubicBezTo>
                      <a:pt x="6" y="15"/>
                      <a:pt x="0" y="5"/>
                      <a:pt x="0" y="5"/>
                    </a:cubicBezTo>
                    <a:cubicBezTo>
                      <a:pt x="0" y="5"/>
                      <a:pt x="10" y="0"/>
                      <a:pt x="21" y="3"/>
                    </a:cubicBezTo>
                    <a:cubicBezTo>
                      <a:pt x="31" y="6"/>
                      <a:pt x="38" y="15"/>
                      <a:pt x="38" y="15"/>
                    </a:cubicBezTo>
                    <a:cubicBezTo>
                      <a:pt x="38" y="15"/>
                      <a:pt x="27" y="21"/>
                      <a:pt x="1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3" name="Freeform 714"/>
              <p:cNvSpPr/>
              <p:nvPr/>
            </p:nvSpPr>
            <p:spPr bwMode="auto">
              <a:xfrm>
                <a:off x="-3616325" y="3341688"/>
                <a:ext cx="84138" cy="33338"/>
              </a:xfrm>
              <a:custGeom>
                <a:avLst/>
                <a:gdLst>
                  <a:gd name="T0" fmla="*/ 23 w 53"/>
                  <a:gd name="T1" fmla="*/ 21 h 21"/>
                  <a:gd name="T2" fmla="*/ 0 w 53"/>
                  <a:gd name="T3" fmla="*/ 3 h 21"/>
                  <a:gd name="T4" fmla="*/ 29 w 53"/>
                  <a:gd name="T5" fmla="*/ 0 h 21"/>
                  <a:gd name="T6" fmla="*/ 53 w 53"/>
                  <a:gd name="T7" fmla="*/ 17 h 21"/>
                  <a:gd name="T8" fmla="*/ 23 w 53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1">
                    <a:moveTo>
                      <a:pt x="23" y="21"/>
                    </a:moveTo>
                    <a:lnTo>
                      <a:pt x="0" y="3"/>
                    </a:lnTo>
                    <a:lnTo>
                      <a:pt x="29" y="0"/>
                    </a:lnTo>
                    <a:lnTo>
                      <a:pt x="53" y="17"/>
                    </a:lnTo>
                    <a:lnTo>
                      <a:pt x="23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4" name="Freeform 715"/>
              <p:cNvSpPr/>
              <p:nvPr/>
            </p:nvSpPr>
            <p:spPr bwMode="auto">
              <a:xfrm>
                <a:off x="-3533775" y="3335338"/>
                <a:ext cx="9525" cy="11113"/>
              </a:xfrm>
              <a:custGeom>
                <a:avLst/>
                <a:gdLst>
                  <a:gd name="T0" fmla="*/ 3 w 5"/>
                  <a:gd name="T1" fmla="*/ 0 h 5"/>
                  <a:gd name="T2" fmla="*/ 4 w 5"/>
                  <a:gd name="T3" fmla="*/ 3 h 5"/>
                  <a:gd name="T4" fmla="*/ 1 w 5"/>
                  <a:gd name="T5" fmla="*/ 4 h 5"/>
                  <a:gd name="T6" fmla="*/ 0 w 5"/>
                  <a:gd name="T7" fmla="*/ 2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4" y="0"/>
                      <a:pt x="5" y="1"/>
                      <a:pt x="4" y="3"/>
                    </a:cubicBezTo>
                    <a:cubicBezTo>
                      <a:pt x="4" y="4"/>
                      <a:pt x="3" y="5"/>
                      <a:pt x="1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5" name="Freeform 716"/>
              <p:cNvSpPr/>
              <p:nvPr/>
            </p:nvSpPr>
            <p:spPr bwMode="auto">
              <a:xfrm>
                <a:off x="-3551237" y="3389313"/>
                <a:ext cx="11113" cy="11113"/>
              </a:xfrm>
              <a:custGeom>
                <a:avLst/>
                <a:gdLst>
                  <a:gd name="T0" fmla="*/ 3 w 5"/>
                  <a:gd name="T1" fmla="*/ 0 h 5"/>
                  <a:gd name="T2" fmla="*/ 5 w 5"/>
                  <a:gd name="T3" fmla="*/ 3 h 5"/>
                  <a:gd name="T4" fmla="*/ 2 w 5"/>
                  <a:gd name="T5" fmla="*/ 5 h 5"/>
                  <a:gd name="T6" fmla="*/ 1 w 5"/>
                  <a:gd name="T7" fmla="*/ 2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5" y="1"/>
                      <a:pt x="5" y="2"/>
                      <a:pt x="5" y="3"/>
                    </a:cubicBezTo>
                    <a:cubicBezTo>
                      <a:pt x="5" y="4"/>
                      <a:pt x="4" y="5"/>
                      <a:pt x="2" y="5"/>
                    </a:cubicBezTo>
                    <a:cubicBezTo>
                      <a:pt x="1" y="5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6" name="Freeform 717"/>
              <p:cNvSpPr/>
              <p:nvPr/>
            </p:nvSpPr>
            <p:spPr bwMode="auto">
              <a:xfrm>
                <a:off x="-3621087" y="3552826"/>
                <a:ext cx="84138" cy="42863"/>
              </a:xfrm>
              <a:custGeom>
                <a:avLst/>
                <a:gdLst>
                  <a:gd name="T0" fmla="*/ 21 w 39"/>
                  <a:gd name="T1" fmla="*/ 18 h 20"/>
                  <a:gd name="T2" fmla="*/ 0 w 39"/>
                  <a:gd name="T3" fmla="*/ 14 h 20"/>
                  <a:gd name="T4" fmla="*/ 18 w 39"/>
                  <a:gd name="T5" fmla="*/ 3 h 20"/>
                  <a:gd name="T6" fmla="*/ 39 w 39"/>
                  <a:gd name="T7" fmla="*/ 6 h 20"/>
                  <a:gd name="T8" fmla="*/ 21 w 39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0">
                    <a:moveTo>
                      <a:pt x="21" y="18"/>
                    </a:moveTo>
                    <a:cubicBezTo>
                      <a:pt x="10" y="20"/>
                      <a:pt x="0" y="14"/>
                      <a:pt x="0" y="14"/>
                    </a:cubicBezTo>
                    <a:cubicBezTo>
                      <a:pt x="0" y="14"/>
                      <a:pt x="7" y="5"/>
                      <a:pt x="18" y="3"/>
                    </a:cubicBezTo>
                    <a:cubicBezTo>
                      <a:pt x="28" y="0"/>
                      <a:pt x="39" y="6"/>
                      <a:pt x="39" y="6"/>
                    </a:cubicBezTo>
                    <a:cubicBezTo>
                      <a:pt x="39" y="6"/>
                      <a:pt x="32" y="15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7" name="Freeform 718"/>
              <p:cNvSpPr/>
              <p:nvPr/>
            </p:nvSpPr>
            <p:spPr bwMode="auto">
              <a:xfrm>
                <a:off x="-3648075" y="3614738"/>
                <a:ext cx="44450" cy="82550"/>
              </a:xfrm>
              <a:custGeom>
                <a:avLst/>
                <a:gdLst>
                  <a:gd name="T0" fmla="*/ 18 w 21"/>
                  <a:gd name="T1" fmla="*/ 17 h 38"/>
                  <a:gd name="T2" fmla="*/ 5 w 21"/>
                  <a:gd name="T3" fmla="*/ 0 h 38"/>
                  <a:gd name="T4" fmla="*/ 3 w 21"/>
                  <a:gd name="T5" fmla="*/ 21 h 38"/>
                  <a:gd name="T6" fmla="*/ 16 w 21"/>
                  <a:gd name="T7" fmla="*/ 38 h 38"/>
                  <a:gd name="T8" fmla="*/ 18 w 21"/>
                  <a:gd name="T9" fmla="*/ 1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18" y="17"/>
                    </a:moveTo>
                    <a:cubicBezTo>
                      <a:pt x="14" y="6"/>
                      <a:pt x="5" y="0"/>
                      <a:pt x="5" y="0"/>
                    </a:cubicBezTo>
                    <a:cubicBezTo>
                      <a:pt x="5" y="0"/>
                      <a:pt x="0" y="10"/>
                      <a:pt x="3" y="21"/>
                    </a:cubicBezTo>
                    <a:cubicBezTo>
                      <a:pt x="6" y="31"/>
                      <a:pt x="16" y="38"/>
                      <a:pt x="16" y="38"/>
                    </a:cubicBezTo>
                    <a:cubicBezTo>
                      <a:pt x="16" y="38"/>
                      <a:pt x="21" y="27"/>
                      <a:pt x="18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8" name="Freeform 719"/>
              <p:cNvSpPr/>
              <p:nvPr/>
            </p:nvSpPr>
            <p:spPr bwMode="auto">
              <a:xfrm>
                <a:off x="-3624262" y="3597276"/>
                <a:ext cx="73025" cy="53975"/>
              </a:xfrm>
              <a:custGeom>
                <a:avLst/>
                <a:gdLst>
                  <a:gd name="T0" fmla="*/ 13 w 34"/>
                  <a:gd name="T1" fmla="*/ 19 h 25"/>
                  <a:gd name="T2" fmla="*/ 0 w 34"/>
                  <a:gd name="T3" fmla="*/ 2 h 25"/>
                  <a:gd name="T4" fmla="*/ 21 w 34"/>
                  <a:gd name="T5" fmla="*/ 6 h 25"/>
                  <a:gd name="T6" fmla="*/ 34 w 34"/>
                  <a:gd name="T7" fmla="*/ 23 h 25"/>
                  <a:gd name="T8" fmla="*/ 13 w 34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13" y="19"/>
                    </a:moveTo>
                    <a:cubicBezTo>
                      <a:pt x="3" y="13"/>
                      <a:pt x="0" y="2"/>
                      <a:pt x="0" y="2"/>
                    </a:cubicBezTo>
                    <a:cubicBezTo>
                      <a:pt x="0" y="2"/>
                      <a:pt x="12" y="0"/>
                      <a:pt x="21" y="6"/>
                    </a:cubicBezTo>
                    <a:cubicBezTo>
                      <a:pt x="30" y="12"/>
                      <a:pt x="34" y="23"/>
                      <a:pt x="34" y="23"/>
                    </a:cubicBezTo>
                    <a:cubicBezTo>
                      <a:pt x="34" y="23"/>
                      <a:pt x="22" y="25"/>
                      <a:pt x="1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9" name="Freeform 720"/>
              <p:cNvSpPr/>
              <p:nvPr/>
            </p:nvSpPr>
            <p:spPr bwMode="auto">
              <a:xfrm>
                <a:off x="-3713162" y="3546476"/>
                <a:ext cx="73025" cy="47625"/>
              </a:xfrm>
              <a:custGeom>
                <a:avLst/>
                <a:gdLst>
                  <a:gd name="T0" fmla="*/ 18 w 46"/>
                  <a:gd name="T1" fmla="*/ 24 h 30"/>
                  <a:gd name="T2" fmla="*/ 0 w 46"/>
                  <a:gd name="T3" fmla="*/ 0 h 30"/>
                  <a:gd name="T4" fmla="*/ 29 w 46"/>
                  <a:gd name="T5" fmla="*/ 5 h 30"/>
                  <a:gd name="T6" fmla="*/ 46 w 46"/>
                  <a:gd name="T7" fmla="*/ 30 h 30"/>
                  <a:gd name="T8" fmla="*/ 18 w 46"/>
                  <a:gd name="T9" fmla="*/ 2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0">
                    <a:moveTo>
                      <a:pt x="18" y="24"/>
                    </a:moveTo>
                    <a:lnTo>
                      <a:pt x="0" y="0"/>
                    </a:lnTo>
                    <a:lnTo>
                      <a:pt x="29" y="5"/>
                    </a:lnTo>
                    <a:lnTo>
                      <a:pt x="46" y="30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0" name="Freeform 721"/>
              <p:cNvSpPr/>
              <p:nvPr/>
            </p:nvSpPr>
            <p:spPr bwMode="auto">
              <a:xfrm>
                <a:off x="-3635375" y="3560763"/>
                <a:ext cx="12700" cy="11113"/>
              </a:xfrm>
              <a:custGeom>
                <a:avLst/>
                <a:gdLst>
                  <a:gd name="T0" fmla="*/ 4 w 6"/>
                  <a:gd name="T1" fmla="*/ 0 h 5"/>
                  <a:gd name="T2" fmla="*/ 5 w 6"/>
                  <a:gd name="T3" fmla="*/ 4 h 5"/>
                  <a:gd name="T4" fmla="*/ 2 w 6"/>
                  <a:gd name="T5" fmla="*/ 4 h 5"/>
                  <a:gd name="T6" fmla="*/ 1 w 6"/>
                  <a:gd name="T7" fmla="*/ 1 h 5"/>
                  <a:gd name="T8" fmla="*/ 4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4" y="0"/>
                    </a:moveTo>
                    <a:cubicBezTo>
                      <a:pt x="5" y="1"/>
                      <a:pt x="6" y="3"/>
                      <a:pt x="5" y="4"/>
                    </a:cubicBezTo>
                    <a:cubicBezTo>
                      <a:pt x="4" y="5"/>
                      <a:pt x="3" y="5"/>
                      <a:pt x="2" y="4"/>
                    </a:cubicBezTo>
                    <a:cubicBezTo>
                      <a:pt x="1" y="4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1" name="Freeform 722"/>
              <p:cNvSpPr/>
              <p:nvPr/>
            </p:nvSpPr>
            <p:spPr bwMode="auto">
              <a:xfrm>
                <a:off x="-3665537" y="3608388"/>
                <a:ext cx="11113" cy="11113"/>
              </a:xfrm>
              <a:custGeom>
                <a:avLst/>
                <a:gdLst>
                  <a:gd name="T0" fmla="*/ 4 w 5"/>
                  <a:gd name="T1" fmla="*/ 1 h 5"/>
                  <a:gd name="T2" fmla="*/ 5 w 5"/>
                  <a:gd name="T3" fmla="*/ 4 h 5"/>
                  <a:gd name="T4" fmla="*/ 2 w 5"/>
                  <a:gd name="T5" fmla="*/ 5 h 5"/>
                  <a:gd name="T6" fmla="*/ 1 w 5"/>
                  <a:gd name="T7" fmla="*/ 2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1"/>
                      <a:pt x="5" y="3"/>
                      <a:pt x="5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1" y="1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2" name="Freeform 723"/>
              <p:cNvSpPr/>
              <p:nvPr/>
            </p:nvSpPr>
            <p:spPr bwMode="auto">
              <a:xfrm>
                <a:off x="-3803650" y="3762376"/>
                <a:ext cx="85725" cy="36513"/>
              </a:xfrm>
              <a:custGeom>
                <a:avLst/>
                <a:gdLst>
                  <a:gd name="T0" fmla="*/ 19 w 40"/>
                  <a:gd name="T1" fmla="*/ 16 h 17"/>
                  <a:gd name="T2" fmla="*/ 0 w 40"/>
                  <a:gd name="T3" fmla="*/ 7 h 17"/>
                  <a:gd name="T4" fmla="*/ 21 w 40"/>
                  <a:gd name="T5" fmla="*/ 1 h 17"/>
                  <a:gd name="T6" fmla="*/ 40 w 40"/>
                  <a:gd name="T7" fmla="*/ 10 h 17"/>
                  <a:gd name="T8" fmla="*/ 19 w 4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19" y="16"/>
                    </a:moveTo>
                    <a:cubicBezTo>
                      <a:pt x="8" y="15"/>
                      <a:pt x="0" y="7"/>
                      <a:pt x="0" y="7"/>
                    </a:cubicBezTo>
                    <a:cubicBezTo>
                      <a:pt x="0" y="7"/>
                      <a:pt x="10" y="0"/>
                      <a:pt x="21" y="1"/>
                    </a:cubicBezTo>
                    <a:cubicBezTo>
                      <a:pt x="32" y="2"/>
                      <a:pt x="40" y="10"/>
                      <a:pt x="40" y="10"/>
                    </a:cubicBezTo>
                    <a:cubicBezTo>
                      <a:pt x="40" y="10"/>
                      <a:pt x="30" y="17"/>
                      <a:pt x="1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3" name="Freeform 724"/>
              <p:cNvSpPr/>
              <p:nvPr/>
            </p:nvSpPr>
            <p:spPr bwMode="auto">
              <a:xfrm>
                <a:off x="-3848100" y="3798888"/>
                <a:ext cx="33338" cy="87313"/>
              </a:xfrm>
              <a:custGeom>
                <a:avLst/>
                <a:gdLst>
                  <a:gd name="T0" fmla="*/ 16 w 16"/>
                  <a:gd name="T1" fmla="*/ 21 h 40"/>
                  <a:gd name="T2" fmla="*/ 9 w 16"/>
                  <a:gd name="T3" fmla="*/ 0 h 40"/>
                  <a:gd name="T4" fmla="*/ 0 w 16"/>
                  <a:gd name="T5" fmla="*/ 20 h 40"/>
                  <a:gd name="T6" fmla="*/ 7 w 16"/>
                  <a:gd name="T7" fmla="*/ 40 h 40"/>
                  <a:gd name="T8" fmla="*/ 16 w 16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16" y="21"/>
                    </a:moveTo>
                    <a:cubicBezTo>
                      <a:pt x="16" y="10"/>
                      <a:pt x="9" y="0"/>
                      <a:pt x="9" y="0"/>
                    </a:cubicBezTo>
                    <a:cubicBezTo>
                      <a:pt x="9" y="0"/>
                      <a:pt x="1" y="9"/>
                      <a:pt x="0" y="20"/>
                    </a:cubicBezTo>
                    <a:cubicBezTo>
                      <a:pt x="0" y="31"/>
                      <a:pt x="7" y="40"/>
                      <a:pt x="7" y="40"/>
                    </a:cubicBezTo>
                    <a:cubicBezTo>
                      <a:pt x="7" y="40"/>
                      <a:pt x="15" y="32"/>
                      <a:pt x="1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4" name="Freeform 725"/>
              <p:cNvSpPr/>
              <p:nvPr/>
            </p:nvSpPr>
            <p:spPr bwMode="auto">
              <a:xfrm>
                <a:off x="-3814762" y="3792538"/>
                <a:ext cx="57150" cy="65088"/>
              </a:xfrm>
              <a:custGeom>
                <a:avLst/>
                <a:gdLst>
                  <a:gd name="T0" fmla="*/ 7 w 26"/>
                  <a:gd name="T1" fmla="*/ 20 h 30"/>
                  <a:gd name="T2" fmla="*/ 1 w 26"/>
                  <a:gd name="T3" fmla="*/ 0 h 30"/>
                  <a:gd name="T4" fmla="*/ 19 w 26"/>
                  <a:gd name="T5" fmla="*/ 10 h 30"/>
                  <a:gd name="T6" fmla="*/ 26 w 26"/>
                  <a:gd name="T7" fmla="*/ 30 h 30"/>
                  <a:gd name="T8" fmla="*/ 7 w 26"/>
                  <a:gd name="T9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0">
                    <a:moveTo>
                      <a:pt x="7" y="20"/>
                    </a:moveTo>
                    <a:cubicBezTo>
                      <a:pt x="0" y="11"/>
                      <a:pt x="1" y="0"/>
                      <a:pt x="1" y="0"/>
                    </a:cubicBezTo>
                    <a:cubicBezTo>
                      <a:pt x="1" y="0"/>
                      <a:pt x="12" y="2"/>
                      <a:pt x="19" y="10"/>
                    </a:cubicBezTo>
                    <a:cubicBezTo>
                      <a:pt x="26" y="18"/>
                      <a:pt x="26" y="30"/>
                      <a:pt x="26" y="30"/>
                    </a:cubicBezTo>
                    <a:cubicBezTo>
                      <a:pt x="26" y="30"/>
                      <a:pt x="14" y="28"/>
                      <a:pt x="7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5" name="Freeform 726"/>
              <p:cNvSpPr/>
              <p:nvPr/>
            </p:nvSpPr>
            <p:spPr bwMode="auto">
              <a:xfrm>
                <a:off x="-3881437" y="3713163"/>
                <a:ext cx="57150" cy="66675"/>
              </a:xfrm>
              <a:custGeom>
                <a:avLst/>
                <a:gdLst>
                  <a:gd name="T0" fmla="*/ 10 w 36"/>
                  <a:gd name="T1" fmla="*/ 27 h 42"/>
                  <a:gd name="T2" fmla="*/ 0 w 36"/>
                  <a:gd name="T3" fmla="*/ 0 h 42"/>
                  <a:gd name="T4" fmla="*/ 26 w 36"/>
                  <a:gd name="T5" fmla="*/ 14 h 42"/>
                  <a:gd name="T6" fmla="*/ 36 w 36"/>
                  <a:gd name="T7" fmla="*/ 42 h 42"/>
                  <a:gd name="T8" fmla="*/ 10 w 36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2">
                    <a:moveTo>
                      <a:pt x="10" y="27"/>
                    </a:moveTo>
                    <a:lnTo>
                      <a:pt x="0" y="0"/>
                    </a:lnTo>
                    <a:lnTo>
                      <a:pt x="26" y="14"/>
                    </a:lnTo>
                    <a:lnTo>
                      <a:pt x="36" y="42"/>
                    </a:lnTo>
                    <a:lnTo>
                      <a:pt x="1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6" name="Freeform 727"/>
              <p:cNvSpPr/>
              <p:nvPr/>
            </p:nvSpPr>
            <p:spPr bwMode="auto">
              <a:xfrm>
                <a:off x="-3811587" y="3752851"/>
                <a:ext cx="11113" cy="9525"/>
              </a:xfrm>
              <a:custGeom>
                <a:avLst/>
                <a:gdLst>
                  <a:gd name="T0" fmla="*/ 4 w 5"/>
                  <a:gd name="T1" fmla="*/ 1 h 5"/>
                  <a:gd name="T2" fmla="*/ 4 w 5"/>
                  <a:gd name="T3" fmla="*/ 4 h 5"/>
                  <a:gd name="T4" fmla="*/ 1 w 5"/>
                  <a:gd name="T5" fmla="*/ 4 h 5"/>
                  <a:gd name="T6" fmla="*/ 1 w 5"/>
                  <a:gd name="T7" fmla="*/ 1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2"/>
                      <a:pt x="5" y="4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4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7" name="Freeform 728"/>
              <p:cNvSpPr/>
              <p:nvPr/>
            </p:nvSpPr>
            <p:spPr bwMode="auto">
              <a:xfrm>
                <a:off x="-3854450" y="3789363"/>
                <a:ext cx="9525" cy="9525"/>
              </a:xfrm>
              <a:custGeom>
                <a:avLst/>
                <a:gdLst>
                  <a:gd name="T0" fmla="*/ 4 w 5"/>
                  <a:gd name="T1" fmla="*/ 1 h 5"/>
                  <a:gd name="T2" fmla="*/ 4 w 5"/>
                  <a:gd name="T3" fmla="*/ 4 h 5"/>
                  <a:gd name="T4" fmla="*/ 1 w 5"/>
                  <a:gd name="T5" fmla="*/ 4 h 5"/>
                  <a:gd name="T6" fmla="*/ 1 w 5"/>
                  <a:gd name="T7" fmla="*/ 1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2"/>
                      <a:pt x="5" y="3"/>
                      <a:pt x="4" y="4"/>
                    </a:cubicBezTo>
                    <a:cubicBezTo>
                      <a:pt x="3" y="5"/>
                      <a:pt x="1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8" name="Freeform 729"/>
              <p:cNvSpPr/>
              <p:nvPr/>
            </p:nvSpPr>
            <p:spPr bwMode="auto">
              <a:xfrm>
                <a:off x="-4014787" y="3894138"/>
                <a:ext cx="79375" cy="49213"/>
              </a:xfrm>
              <a:custGeom>
                <a:avLst/>
                <a:gdLst>
                  <a:gd name="T0" fmla="*/ 16 w 37"/>
                  <a:gd name="T1" fmla="*/ 19 h 23"/>
                  <a:gd name="T2" fmla="*/ 0 w 37"/>
                  <a:gd name="T3" fmla="*/ 4 h 23"/>
                  <a:gd name="T4" fmla="*/ 22 w 37"/>
                  <a:gd name="T5" fmla="*/ 4 h 23"/>
                  <a:gd name="T6" fmla="*/ 37 w 37"/>
                  <a:gd name="T7" fmla="*/ 19 h 23"/>
                  <a:gd name="T8" fmla="*/ 16 w 37"/>
                  <a:gd name="T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16" y="19"/>
                    </a:moveTo>
                    <a:cubicBezTo>
                      <a:pt x="6" y="14"/>
                      <a:pt x="0" y="4"/>
                      <a:pt x="0" y="4"/>
                    </a:cubicBezTo>
                    <a:cubicBezTo>
                      <a:pt x="0" y="4"/>
                      <a:pt x="11" y="0"/>
                      <a:pt x="22" y="4"/>
                    </a:cubicBezTo>
                    <a:cubicBezTo>
                      <a:pt x="32" y="8"/>
                      <a:pt x="37" y="19"/>
                      <a:pt x="37" y="19"/>
                    </a:cubicBezTo>
                    <a:cubicBezTo>
                      <a:pt x="37" y="19"/>
                      <a:pt x="26" y="23"/>
                      <a:pt x="1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29" name="Freeform 730"/>
              <p:cNvSpPr/>
              <p:nvPr/>
            </p:nvSpPr>
            <p:spPr bwMode="auto">
              <a:xfrm>
                <a:off x="-4083050" y="3917951"/>
                <a:ext cx="47625" cy="80963"/>
              </a:xfrm>
              <a:custGeom>
                <a:avLst/>
                <a:gdLst>
                  <a:gd name="T0" fmla="*/ 18 w 22"/>
                  <a:gd name="T1" fmla="*/ 21 h 38"/>
                  <a:gd name="T2" fmla="*/ 17 w 22"/>
                  <a:gd name="T3" fmla="*/ 0 h 38"/>
                  <a:gd name="T4" fmla="*/ 4 w 22"/>
                  <a:gd name="T5" fmla="*/ 16 h 38"/>
                  <a:gd name="T6" fmla="*/ 5 w 22"/>
                  <a:gd name="T7" fmla="*/ 38 h 38"/>
                  <a:gd name="T8" fmla="*/ 18 w 22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18" y="21"/>
                    </a:moveTo>
                    <a:cubicBezTo>
                      <a:pt x="22" y="11"/>
                      <a:pt x="17" y="0"/>
                      <a:pt x="17" y="0"/>
                    </a:cubicBezTo>
                    <a:cubicBezTo>
                      <a:pt x="17" y="0"/>
                      <a:pt x="7" y="6"/>
                      <a:pt x="4" y="16"/>
                    </a:cubicBezTo>
                    <a:cubicBezTo>
                      <a:pt x="0" y="27"/>
                      <a:pt x="5" y="38"/>
                      <a:pt x="5" y="38"/>
                    </a:cubicBezTo>
                    <a:cubicBezTo>
                      <a:pt x="5" y="38"/>
                      <a:pt x="15" y="32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0" name="Freeform 731"/>
              <p:cNvSpPr/>
              <p:nvPr/>
            </p:nvSpPr>
            <p:spPr bwMode="auto">
              <a:xfrm>
                <a:off x="-4035425" y="3916363"/>
                <a:ext cx="49213" cy="76200"/>
              </a:xfrm>
              <a:custGeom>
                <a:avLst/>
                <a:gdLst>
                  <a:gd name="T0" fmla="*/ 5 w 23"/>
                  <a:gd name="T1" fmla="*/ 21 h 36"/>
                  <a:gd name="T2" fmla="*/ 4 w 23"/>
                  <a:gd name="T3" fmla="*/ 0 h 36"/>
                  <a:gd name="T4" fmla="*/ 19 w 23"/>
                  <a:gd name="T5" fmla="*/ 15 h 36"/>
                  <a:gd name="T6" fmla="*/ 20 w 23"/>
                  <a:gd name="T7" fmla="*/ 36 h 36"/>
                  <a:gd name="T8" fmla="*/ 5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21"/>
                    </a:moveTo>
                    <a:cubicBezTo>
                      <a:pt x="0" y="11"/>
                      <a:pt x="4" y="0"/>
                      <a:pt x="4" y="0"/>
                    </a:cubicBezTo>
                    <a:cubicBezTo>
                      <a:pt x="4" y="0"/>
                      <a:pt x="15" y="5"/>
                      <a:pt x="19" y="15"/>
                    </a:cubicBezTo>
                    <a:cubicBezTo>
                      <a:pt x="23" y="25"/>
                      <a:pt x="20" y="36"/>
                      <a:pt x="20" y="36"/>
                    </a:cubicBezTo>
                    <a:cubicBezTo>
                      <a:pt x="20" y="36"/>
                      <a:pt x="9" y="31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1" name="Freeform 732"/>
              <p:cNvSpPr/>
              <p:nvPr/>
            </p:nvSpPr>
            <p:spPr bwMode="auto">
              <a:xfrm>
                <a:off x="-4068762" y="3821113"/>
                <a:ext cx="33338" cy="77788"/>
              </a:xfrm>
              <a:custGeom>
                <a:avLst/>
                <a:gdLst>
                  <a:gd name="T0" fmla="*/ 0 w 21"/>
                  <a:gd name="T1" fmla="*/ 28 h 49"/>
                  <a:gd name="T2" fmla="*/ 0 w 21"/>
                  <a:gd name="T3" fmla="*/ 0 h 49"/>
                  <a:gd name="T4" fmla="*/ 21 w 21"/>
                  <a:gd name="T5" fmla="*/ 20 h 49"/>
                  <a:gd name="T6" fmla="*/ 21 w 21"/>
                  <a:gd name="T7" fmla="*/ 49 h 49"/>
                  <a:gd name="T8" fmla="*/ 0 w 21"/>
                  <a:gd name="T9" fmla="*/ 2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28"/>
                    </a:moveTo>
                    <a:lnTo>
                      <a:pt x="0" y="0"/>
                    </a:lnTo>
                    <a:lnTo>
                      <a:pt x="21" y="20"/>
                    </a:lnTo>
                    <a:lnTo>
                      <a:pt x="21" y="49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2" name="Freeform 733"/>
              <p:cNvSpPr/>
              <p:nvPr/>
            </p:nvSpPr>
            <p:spPr bwMode="auto">
              <a:xfrm>
                <a:off x="-4016375" y="3879851"/>
                <a:ext cx="11113" cy="9525"/>
              </a:xfrm>
              <a:custGeom>
                <a:avLst/>
                <a:gdLst>
                  <a:gd name="T0" fmla="*/ 5 w 5"/>
                  <a:gd name="T1" fmla="*/ 1 h 5"/>
                  <a:gd name="T2" fmla="*/ 4 w 5"/>
                  <a:gd name="T3" fmla="*/ 4 h 5"/>
                  <a:gd name="T4" fmla="*/ 1 w 5"/>
                  <a:gd name="T5" fmla="*/ 3 h 5"/>
                  <a:gd name="T6" fmla="*/ 2 w 5"/>
                  <a:gd name="T7" fmla="*/ 0 h 5"/>
                  <a:gd name="T8" fmla="*/ 5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2"/>
                      <a:pt x="5" y="4"/>
                      <a:pt x="4" y="4"/>
                    </a:cubicBezTo>
                    <a:cubicBezTo>
                      <a:pt x="2" y="5"/>
                      <a:pt x="1" y="4"/>
                      <a:pt x="1" y="3"/>
                    </a:cubicBezTo>
                    <a:cubicBezTo>
                      <a:pt x="0" y="2"/>
                      <a:pt x="0" y="1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3" name="Freeform 734"/>
              <p:cNvSpPr/>
              <p:nvPr/>
            </p:nvSpPr>
            <p:spPr bwMode="auto">
              <a:xfrm>
                <a:off x="-4068762" y="3900488"/>
                <a:ext cx="11113" cy="11113"/>
              </a:xfrm>
              <a:custGeom>
                <a:avLst/>
                <a:gdLst>
                  <a:gd name="T0" fmla="*/ 4 w 5"/>
                  <a:gd name="T1" fmla="*/ 1 h 5"/>
                  <a:gd name="T2" fmla="*/ 3 w 5"/>
                  <a:gd name="T3" fmla="*/ 4 h 5"/>
                  <a:gd name="T4" fmla="*/ 0 w 5"/>
                  <a:gd name="T5" fmla="*/ 3 h 5"/>
                  <a:gd name="T6" fmla="*/ 1 w 5"/>
                  <a:gd name="T7" fmla="*/ 0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3"/>
                      <a:pt x="4" y="4"/>
                      <a:pt x="3" y="4"/>
                    </a:cubicBez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4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4" name="Freeform 735"/>
              <p:cNvSpPr/>
              <p:nvPr/>
            </p:nvSpPr>
            <p:spPr bwMode="auto">
              <a:xfrm>
                <a:off x="-4749800" y="3887788"/>
                <a:ext cx="46038" cy="80963"/>
              </a:xfrm>
              <a:custGeom>
                <a:avLst/>
                <a:gdLst>
                  <a:gd name="T0" fmla="*/ 4 w 22"/>
                  <a:gd name="T1" fmla="*/ 21 h 38"/>
                  <a:gd name="T2" fmla="*/ 5 w 22"/>
                  <a:gd name="T3" fmla="*/ 0 h 38"/>
                  <a:gd name="T4" fmla="*/ 18 w 22"/>
                  <a:gd name="T5" fmla="*/ 17 h 38"/>
                  <a:gd name="T6" fmla="*/ 17 w 22"/>
                  <a:gd name="T7" fmla="*/ 38 h 38"/>
                  <a:gd name="T8" fmla="*/ 4 w 22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4" y="21"/>
                    </a:moveTo>
                    <a:cubicBezTo>
                      <a:pt x="0" y="11"/>
                      <a:pt x="5" y="0"/>
                      <a:pt x="5" y="0"/>
                    </a:cubicBezTo>
                    <a:cubicBezTo>
                      <a:pt x="5" y="0"/>
                      <a:pt x="15" y="6"/>
                      <a:pt x="18" y="17"/>
                    </a:cubicBezTo>
                    <a:cubicBezTo>
                      <a:pt x="22" y="27"/>
                      <a:pt x="17" y="38"/>
                      <a:pt x="17" y="38"/>
                    </a:cubicBezTo>
                    <a:cubicBezTo>
                      <a:pt x="17" y="38"/>
                      <a:pt x="7" y="32"/>
                      <a:pt x="4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5" name="Freeform 736"/>
              <p:cNvSpPr/>
              <p:nvPr/>
            </p:nvSpPr>
            <p:spPr bwMode="auto">
              <a:xfrm>
                <a:off x="-4851400" y="3863976"/>
                <a:ext cx="79375" cy="49213"/>
              </a:xfrm>
              <a:custGeom>
                <a:avLst/>
                <a:gdLst>
                  <a:gd name="T0" fmla="*/ 21 w 37"/>
                  <a:gd name="T1" fmla="*/ 19 h 23"/>
                  <a:gd name="T2" fmla="*/ 37 w 37"/>
                  <a:gd name="T3" fmla="*/ 4 h 23"/>
                  <a:gd name="T4" fmla="*/ 16 w 37"/>
                  <a:gd name="T5" fmla="*/ 4 h 23"/>
                  <a:gd name="T6" fmla="*/ 0 w 37"/>
                  <a:gd name="T7" fmla="*/ 19 h 23"/>
                  <a:gd name="T8" fmla="*/ 21 w 37"/>
                  <a:gd name="T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21" y="19"/>
                    </a:moveTo>
                    <a:cubicBezTo>
                      <a:pt x="31" y="15"/>
                      <a:pt x="37" y="4"/>
                      <a:pt x="37" y="4"/>
                    </a:cubicBezTo>
                    <a:cubicBezTo>
                      <a:pt x="37" y="4"/>
                      <a:pt x="26" y="0"/>
                      <a:pt x="16" y="4"/>
                    </a:cubicBezTo>
                    <a:cubicBezTo>
                      <a:pt x="5" y="8"/>
                      <a:pt x="0" y="19"/>
                      <a:pt x="0" y="19"/>
                    </a:cubicBezTo>
                    <a:cubicBezTo>
                      <a:pt x="0" y="19"/>
                      <a:pt x="11" y="23"/>
                      <a:pt x="2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6" name="Freeform 737"/>
              <p:cNvSpPr/>
              <p:nvPr/>
            </p:nvSpPr>
            <p:spPr bwMode="auto">
              <a:xfrm>
                <a:off x="-4802187" y="3886201"/>
                <a:ext cx="49213" cy="74613"/>
              </a:xfrm>
              <a:custGeom>
                <a:avLst/>
                <a:gdLst>
                  <a:gd name="T0" fmla="*/ 5 w 23"/>
                  <a:gd name="T1" fmla="*/ 14 h 35"/>
                  <a:gd name="T2" fmla="*/ 20 w 23"/>
                  <a:gd name="T3" fmla="*/ 0 h 35"/>
                  <a:gd name="T4" fmla="*/ 18 w 23"/>
                  <a:gd name="T5" fmla="*/ 21 h 35"/>
                  <a:gd name="T6" fmla="*/ 3 w 23"/>
                  <a:gd name="T7" fmla="*/ 35 h 35"/>
                  <a:gd name="T8" fmla="*/ 5 w 23"/>
                  <a:gd name="T9" fmla="*/ 1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5">
                    <a:moveTo>
                      <a:pt x="5" y="14"/>
                    </a:moveTo>
                    <a:cubicBezTo>
                      <a:pt x="9" y="4"/>
                      <a:pt x="20" y="0"/>
                      <a:pt x="20" y="0"/>
                    </a:cubicBezTo>
                    <a:cubicBezTo>
                      <a:pt x="20" y="0"/>
                      <a:pt x="23" y="11"/>
                      <a:pt x="18" y="21"/>
                    </a:cubicBezTo>
                    <a:cubicBezTo>
                      <a:pt x="13" y="31"/>
                      <a:pt x="3" y="35"/>
                      <a:pt x="3" y="35"/>
                    </a:cubicBezTo>
                    <a:cubicBezTo>
                      <a:pt x="3" y="35"/>
                      <a:pt x="0" y="24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7" name="Freeform 738"/>
              <p:cNvSpPr/>
              <p:nvPr/>
            </p:nvSpPr>
            <p:spPr bwMode="auto">
              <a:xfrm>
                <a:off x="-4749800" y="3792538"/>
                <a:ext cx="38100" cy="76200"/>
              </a:xfrm>
              <a:custGeom>
                <a:avLst/>
                <a:gdLst>
                  <a:gd name="T0" fmla="*/ 2 w 24"/>
                  <a:gd name="T1" fmla="*/ 19 h 48"/>
                  <a:gd name="T2" fmla="*/ 24 w 24"/>
                  <a:gd name="T3" fmla="*/ 0 h 48"/>
                  <a:gd name="T4" fmla="*/ 21 w 24"/>
                  <a:gd name="T5" fmla="*/ 29 h 48"/>
                  <a:gd name="T6" fmla="*/ 0 w 24"/>
                  <a:gd name="T7" fmla="*/ 48 h 48"/>
                  <a:gd name="T8" fmla="*/ 2 w 24"/>
                  <a:gd name="T9" fmla="*/ 19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8">
                    <a:moveTo>
                      <a:pt x="2" y="19"/>
                    </a:moveTo>
                    <a:lnTo>
                      <a:pt x="24" y="0"/>
                    </a:lnTo>
                    <a:lnTo>
                      <a:pt x="21" y="29"/>
                    </a:lnTo>
                    <a:lnTo>
                      <a:pt x="0" y="48"/>
                    </a:lnTo>
                    <a:lnTo>
                      <a:pt x="2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8" name="Freeform 739"/>
              <p:cNvSpPr/>
              <p:nvPr/>
            </p:nvSpPr>
            <p:spPr bwMode="auto">
              <a:xfrm>
                <a:off x="-4729162" y="3871913"/>
                <a:ext cx="11113" cy="11113"/>
              </a:xfrm>
              <a:custGeom>
                <a:avLst/>
                <a:gdLst>
                  <a:gd name="T0" fmla="*/ 4 w 5"/>
                  <a:gd name="T1" fmla="*/ 3 h 5"/>
                  <a:gd name="T2" fmla="*/ 1 w 5"/>
                  <a:gd name="T3" fmla="*/ 4 h 5"/>
                  <a:gd name="T4" fmla="*/ 0 w 5"/>
                  <a:gd name="T5" fmla="*/ 1 h 5"/>
                  <a:gd name="T6" fmla="*/ 3 w 5"/>
                  <a:gd name="T7" fmla="*/ 0 h 5"/>
                  <a:gd name="T8" fmla="*/ 4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3"/>
                    </a:moveTo>
                    <a:cubicBezTo>
                      <a:pt x="4" y="4"/>
                      <a:pt x="3" y="5"/>
                      <a:pt x="1" y="4"/>
                    </a:cubicBez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4" y="1"/>
                      <a:pt x="5" y="2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39" name="Freeform 740"/>
              <p:cNvSpPr/>
              <p:nvPr/>
            </p:nvSpPr>
            <p:spPr bwMode="auto">
              <a:xfrm>
                <a:off x="-4779962" y="3846513"/>
                <a:ext cx="9525" cy="11113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4 h 5"/>
                  <a:gd name="T4" fmla="*/ 1 w 5"/>
                  <a:gd name="T5" fmla="*/ 1 h 5"/>
                  <a:gd name="T6" fmla="*/ 4 w 5"/>
                  <a:gd name="T7" fmla="*/ 0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4"/>
                      <a:pt x="3" y="5"/>
                      <a:pt x="2" y="4"/>
                    </a:cubicBezTo>
                    <a:cubicBezTo>
                      <a:pt x="1" y="4"/>
                      <a:pt x="0" y="2"/>
                      <a:pt x="1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0" name="Freeform 741"/>
              <p:cNvSpPr/>
              <p:nvPr/>
            </p:nvSpPr>
            <p:spPr bwMode="auto">
              <a:xfrm>
                <a:off x="-4510087" y="3973513"/>
                <a:ext cx="57150" cy="71438"/>
              </a:xfrm>
              <a:custGeom>
                <a:avLst/>
                <a:gdLst>
                  <a:gd name="T0" fmla="*/ 7 w 26"/>
                  <a:gd name="T1" fmla="*/ 21 h 33"/>
                  <a:gd name="T2" fmla="*/ 1 w 26"/>
                  <a:gd name="T3" fmla="*/ 0 h 33"/>
                  <a:gd name="T4" fmla="*/ 19 w 26"/>
                  <a:gd name="T5" fmla="*/ 12 h 33"/>
                  <a:gd name="T6" fmla="*/ 24 w 26"/>
                  <a:gd name="T7" fmla="*/ 33 h 33"/>
                  <a:gd name="T8" fmla="*/ 7 w 26"/>
                  <a:gd name="T9" fmla="*/ 2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3">
                    <a:moveTo>
                      <a:pt x="7" y="21"/>
                    </a:moveTo>
                    <a:cubicBezTo>
                      <a:pt x="0" y="12"/>
                      <a:pt x="1" y="0"/>
                      <a:pt x="1" y="0"/>
                    </a:cubicBezTo>
                    <a:cubicBezTo>
                      <a:pt x="1" y="0"/>
                      <a:pt x="13" y="3"/>
                      <a:pt x="19" y="12"/>
                    </a:cubicBezTo>
                    <a:cubicBezTo>
                      <a:pt x="26" y="21"/>
                      <a:pt x="24" y="33"/>
                      <a:pt x="24" y="33"/>
                    </a:cubicBezTo>
                    <a:cubicBezTo>
                      <a:pt x="24" y="33"/>
                      <a:pt x="13" y="30"/>
                      <a:pt x="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1" name="Freeform 742"/>
              <p:cNvSpPr/>
              <p:nvPr/>
            </p:nvSpPr>
            <p:spPr bwMode="auto">
              <a:xfrm>
                <a:off x="-4608512" y="3968751"/>
                <a:ext cx="66675" cy="53975"/>
              </a:xfrm>
              <a:custGeom>
                <a:avLst/>
                <a:gdLst>
                  <a:gd name="T0" fmla="*/ 20 w 31"/>
                  <a:gd name="T1" fmla="*/ 19 h 25"/>
                  <a:gd name="T2" fmla="*/ 31 w 31"/>
                  <a:gd name="T3" fmla="*/ 0 h 25"/>
                  <a:gd name="T4" fmla="*/ 11 w 31"/>
                  <a:gd name="T5" fmla="*/ 7 h 25"/>
                  <a:gd name="T6" fmla="*/ 0 w 31"/>
                  <a:gd name="T7" fmla="*/ 25 h 25"/>
                  <a:gd name="T8" fmla="*/ 20 w 31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5">
                    <a:moveTo>
                      <a:pt x="20" y="19"/>
                    </a:moveTo>
                    <a:cubicBezTo>
                      <a:pt x="29" y="12"/>
                      <a:pt x="31" y="0"/>
                      <a:pt x="31" y="0"/>
                    </a:cubicBezTo>
                    <a:cubicBezTo>
                      <a:pt x="31" y="0"/>
                      <a:pt x="19" y="0"/>
                      <a:pt x="11" y="7"/>
                    </a:cubicBezTo>
                    <a:cubicBezTo>
                      <a:pt x="2" y="13"/>
                      <a:pt x="0" y="25"/>
                      <a:pt x="0" y="25"/>
                    </a:cubicBezTo>
                    <a:cubicBezTo>
                      <a:pt x="0" y="25"/>
                      <a:pt x="12" y="25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2" name="Freeform 743"/>
              <p:cNvSpPr/>
              <p:nvPr/>
            </p:nvSpPr>
            <p:spPr bwMode="auto">
              <a:xfrm>
                <a:off x="-4552950" y="3978276"/>
                <a:ext cx="41275" cy="82550"/>
              </a:xfrm>
              <a:custGeom>
                <a:avLst/>
                <a:gdLst>
                  <a:gd name="T0" fmla="*/ 2 w 19"/>
                  <a:gd name="T1" fmla="*/ 18 h 39"/>
                  <a:gd name="T2" fmla="*/ 13 w 19"/>
                  <a:gd name="T3" fmla="*/ 0 h 39"/>
                  <a:gd name="T4" fmla="*/ 17 w 19"/>
                  <a:gd name="T5" fmla="*/ 21 h 39"/>
                  <a:gd name="T6" fmla="*/ 6 w 19"/>
                  <a:gd name="T7" fmla="*/ 39 h 39"/>
                  <a:gd name="T8" fmla="*/ 2 w 19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2" y="18"/>
                    </a:moveTo>
                    <a:cubicBezTo>
                      <a:pt x="4" y="7"/>
                      <a:pt x="13" y="0"/>
                      <a:pt x="13" y="0"/>
                    </a:cubicBezTo>
                    <a:cubicBezTo>
                      <a:pt x="13" y="0"/>
                      <a:pt x="19" y="10"/>
                      <a:pt x="17" y="21"/>
                    </a:cubicBezTo>
                    <a:cubicBezTo>
                      <a:pt x="15" y="31"/>
                      <a:pt x="6" y="39"/>
                      <a:pt x="6" y="39"/>
                    </a:cubicBezTo>
                    <a:cubicBezTo>
                      <a:pt x="6" y="39"/>
                      <a:pt x="0" y="29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3" name="Freeform 744"/>
              <p:cNvSpPr/>
              <p:nvPr/>
            </p:nvSpPr>
            <p:spPr bwMode="auto">
              <a:xfrm>
                <a:off x="-4530725" y="3875088"/>
                <a:ext cx="31750" cy="84138"/>
              </a:xfrm>
              <a:custGeom>
                <a:avLst/>
                <a:gdLst>
                  <a:gd name="T0" fmla="*/ 0 w 20"/>
                  <a:gd name="T1" fmla="*/ 26 h 53"/>
                  <a:gd name="T2" fmla="*/ 15 w 20"/>
                  <a:gd name="T3" fmla="*/ 0 h 53"/>
                  <a:gd name="T4" fmla="*/ 20 w 20"/>
                  <a:gd name="T5" fmla="*/ 28 h 53"/>
                  <a:gd name="T6" fmla="*/ 5 w 20"/>
                  <a:gd name="T7" fmla="*/ 53 h 53"/>
                  <a:gd name="T8" fmla="*/ 0 w 20"/>
                  <a:gd name="T9" fmla="*/ 26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3">
                    <a:moveTo>
                      <a:pt x="0" y="26"/>
                    </a:moveTo>
                    <a:lnTo>
                      <a:pt x="15" y="0"/>
                    </a:lnTo>
                    <a:lnTo>
                      <a:pt x="20" y="28"/>
                    </a:lnTo>
                    <a:lnTo>
                      <a:pt x="5" y="53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4" name="Freeform 745"/>
              <p:cNvSpPr/>
              <p:nvPr/>
            </p:nvSpPr>
            <p:spPr bwMode="auto">
              <a:xfrm>
                <a:off x="-4498975" y="3954463"/>
                <a:ext cx="11113" cy="11113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5 h 5"/>
                  <a:gd name="T4" fmla="*/ 0 w 5"/>
                  <a:gd name="T5" fmla="*/ 2 h 5"/>
                  <a:gd name="T6" fmla="*/ 3 w 5"/>
                  <a:gd name="T7" fmla="*/ 0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4"/>
                      <a:pt x="3" y="5"/>
                      <a:pt x="2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1"/>
                      <a:pt x="5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5" name="Freeform 746"/>
              <p:cNvSpPr/>
              <p:nvPr/>
            </p:nvSpPr>
            <p:spPr bwMode="auto">
              <a:xfrm>
                <a:off x="-4554537" y="3944938"/>
                <a:ext cx="11113" cy="9525"/>
              </a:xfrm>
              <a:custGeom>
                <a:avLst/>
                <a:gdLst>
                  <a:gd name="T0" fmla="*/ 4 w 5"/>
                  <a:gd name="T1" fmla="*/ 2 h 4"/>
                  <a:gd name="T2" fmla="*/ 2 w 5"/>
                  <a:gd name="T3" fmla="*/ 4 h 4"/>
                  <a:gd name="T4" fmla="*/ 0 w 5"/>
                  <a:gd name="T5" fmla="*/ 2 h 4"/>
                  <a:gd name="T6" fmla="*/ 3 w 5"/>
                  <a:gd name="T7" fmla="*/ 0 h 4"/>
                  <a:gd name="T8" fmla="*/ 4 w 5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4" y="4"/>
                      <a:pt x="3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0"/>
                      <a:pt x="1" y="0"/>
                      <a:pt x="3" y="0"/>
                    </a:cubicBezTo>
                    <a:cubicBezTo>
                      <a:pt x="4" y="0"/>
                      <a:pt x="5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6" name="Freeform 747"/>
              <p:cNvSpPr/>
              <p:nvPr/>
            </p:nvSpPr>
            <p:spPr bwMode="auto">
              <a:xfrm>
                <a:off x="-4960937" y="3740151"/>
                <a:ext cx="33338" cy="85725"/>
              </a:xfrm>
              <a:custGeom>
                <a:avLst/>
                <a:gdLst>
                  <a:gd name="T0" fmla="*/ 0 w 16"/>
                  <a:gd name="T1" fmla="*/ 20 h 40"/>
                  <a:gd name="T2" fmla="*/ 8 w 16"/>
                  <a:gd name="T3" fmla="*/ 0 h 40"/>
                  <a:gd name="T4" fmla="*/ 16 w 16"/>
                  <a:gd name="T5" fmla="*/ 20 h 40"/>
                  <a:gd name="T6" fmla="*/ 9 w 16"/>
                  <a:gd name="T7" fmla="*/ 40 h 40"/>
                  <a:gd name="T8" fmla="*/ 0 w 16"/>
                  <a:gd name="T9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0" y="20"/>
                    </a:moveTo>
                    <a:cubicBezTo>
                      <a:pt x="0" y="9"/>
                      <a:pt x="8" y="0"/>
                      <a:pt x="8" y="0"/>
                    </a:cubicBezTo>
                    <a:cubicBezTo>
                      <a:pt x="8" y="0"/>
                      <a:pt x="16" y="9"/>
                      <a:pt x="16" y="20"/>
                    </a:cubicBezTo>
                    <a:cubicBezTo>
                      <a:pt x="16" y="31"/>
                      <a:pt x="9" y="40"/>
                      <a:pt x="9" y="40"/>
                    </a:cubicBezTo>
                    <a:cubicBezTo>
                      <a:pt x="9" y="40"/>
                      <a:pt x="1" y="31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7" name="Freeform 748"/>
              <p:cNvSpPr/>
              <p:nvPr/>
            </p:nvSpPr>
            <p:spPr bwMode="auto">
              <a:xfrm>
                <a:off x="-5056187" y="3700463"/>
                <a:ext cx="85725" cy="36513"/>
              </a:xfrm>
              <a:custGeom>
                <a:avLst/>
                <a:gdLst>
                  <a:gd name="T0" fmla="*/ 20 w 40"/>
                  <a:gd name="T1" fmla="*/ 17 h 17"/>
                  <a:gd name="T2" fmla="*/ 40 w 40"/>
                  <a:gd name="T3" fmla="*/ 7 h 17"/>
                  <a:gd name="T4" fmla="*/ 19 w 40"/>
                  <a:gd name="T5" fmla="*/ 1 h 17"/>
                  <a:gd name="T6" fmla="*/ 0 w 40"/>
                  <a:gd name="T7" fmla="*/ 11 h 17"/>
                  <a:gd name="T8" fmla="*/ 20 w 40"/>
                  <a:gd name="T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0" y="17"/>
                    </a:moveTo>
                    <a:cubicBezTo>
                      <a:pt x="31" y="16"/>
                      <a:pt x="40" y="7"/>
                      <a:pt x="40" y="7"/>
                    </a:cubicBezTo>
                    <a:cubicBezTo>
                      <a:pt x="40" y="7"/>
                      <a:pt x="30" y="0"/>
                      <a:pt x="19" y="1"/>
                    </a:cubicBezTo>
                    <a:cubicBezTo>
                      <a:pt x="8" y="2"/>
                      <a:pt x="0" y="11"/>
                      <a:pt x="0" y="11"/>
                    </a:cubicBezTo>
                    <a:cubicBezTo>
                      <a:pt x="0" y="11"/>
                      <a:pt x="9" y="17"/>
                      <a:pt x="20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8" name="Freeform 749"/>
              <p:cNvSpPr/>
              <p:nvPr/>
            </p:nvSpPr>
            <p:spPr bwMode="auto">
              <a:xfrm>
                <a:off x="-5019675" y="3733801"/>
                <a:ext cx="58738" cy="58738"/>
              </a:xfrm>
              <a:custGeom>
                <a:avLst/>
                <a:gdLst>
                  <a:gd name="T0" fmla="*/ 8 w 27"/>
                  <a:gd name="T1" fmla="*/ 9 h 28"/>
                  <a:gd name="T2" fmla="*/ 27 w 27"/>
                  <a:gd name="T3" fmla="*/ 0 h 28"/>
                  <a:gd name="T4" fmla="*/ 19 w 27"/>
                  <a:gd name="T5" fmla="*/ 19 h 28"/>
                  <a:gd name="T6" fmla="*/ 0 w 27"/>
                  <a:gd name="T7" fmla="*/ 28 h 28"/>
                  <a:gd name="T8" fmla="*/ 8 w 27"/>
                  <a:gd name="T9" fmla="*/ 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8">
                    <a:moveTo>
                      <a:pt x="8" y="9"/>
                    </a:moveTo>
                    <a:cubicBezTo>
                      <a:pt x="15" y="1"/>
                      <a:pt x="27" y="0"/>
                      <a:pt x="27" y="0"/>
                    </a:cubicBezTo>
                    <a:cubicBezTo>
                      <a:pt x="27" y="0"/>
                      <a:pt x="27" y="11"/>
                      <a:pt x="19" y="19"/>
                    </a:cubicBezTo>
                    <a:cubicBezTo>
                      <a:pt x="11" y="27"/>
                      <a:pt x="0" y="28"/>
                      <a:pt x="0" y="28"/>
                    </a:cubicBezTo>
                    <a:cubicBezTo>
                      <a:pt x="0" y="28"/>
                      <a:pt x="0" y="17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49" name="Freeform 750"/>
              <p:cNvSpPr/>
              <p:nvPr/>
            </p:nvSpPr>
            <p:spPr bwMode="auto">
              <a:xfrm>
                <a:off x="-4948237" y="3657601"/>
                <a:ext cx="57150" cy="60325"/>
              </a:xfrm>
              <a:custGeom>
                <a:avLst/>
                <a:gdLst>
                  <a:gd name="T0" fmla="*/ 11 w 36"/>
                  <a:gd name="T1" fmla="*/ 12 h 38"/>
                  <a:gd name="T2" fmla="*/ 36 w 36"/>
                  <a:gd name="T3" fmla="*/ 0 h 38"/>
                  <a:gd name="T4" fmla="*/ 26 w 36"/>
                  <a:gd name="T5" fmla="*/ 26 h 38"/>
                  <a:gd name="T6" fmla="*/ 0 w 36"/>
                  <a:gd name="T7" fmla="*/ 38 h 38"/>
                  <a:gd name="T8" fmla="*/ 11 w 36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8">
                    <a:moveTo>
                      <a:pt x="11" y="12"/>
                    </a:moveTo>
                    <a:lnTo>
                      <a:pt x="36" y="0"/>
                    </a:lnTo>
                    <a:lnTo>
                      <a:pt x="26" y="26"/>
                    </a:lnTo>
                    <a:lnTo>
                      <a:pt x="0" y="38"/>
                    </a:lnTo>
                    <a:lnTo>
                      <a:pt x="11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0" name="Freeform 751"/>
              <p:cNvSpPr/>
              <p:nvPr/>
            </p:nvSpPr>
            <p:spPr bwMode="auto">
              <a:xfrm>
                <a:off x="-4930775" y="3730626"/>
                <a:ext cx="9525" cy="11113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0 h 5"/>
                  <a:gd name="T8" fmla="*/ 4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1"/>
                      <a:pt x="5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1" name="Freeform 752"/>
              <p:cNvSpPr/>
              <p:nvPr/>
            </p:nvSpPr>
            <p:spPr bwMode="auto">
              <a:xfrm>
                <a:off x="-4972050" y="3690938"/>
                <a:ext cx="11113" cy="9525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1 h 5"/>
                  <a:gd name="T8" fmla="*/ 4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5" y="2"/>
                      <a:pt x="5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2" name="Freeform 753"/>
              <p:cNvSpPr/>
              <p:nvPr/>
            </p:nvSpPr>
            <p:spPr bwMode="auto">
              <a:xfrm>
                <a:off x="-5133975" y="3522663"/>
                <a:ext cx="46038" cy="80963"/>
              </a:xfrm>
              <a:custGeom>
                <a:avLst/>
                <a:gdLst>
                  <a:gd name="T0" fmla="*/ 3 w 21"/>
                  <a:gd name="T1" fmla="*/ 17 h 38"/>
                  <a:gd name="T2" fmla="*/ 17 w 21"/>
                  <a:gd name="T3" fmla="*/ 0 h 38"/>
                  <a:gd name="T4" fmla="*/ 18 w 21"/>
                  <a:gd name="T5" fmla="*/ 21 h 38"/>
                  <a:gd name="T6" fmla="*/ 5 w 21"/>
                  <a:gd name="T7" fmla="*/ 38 h 38"/>
                  <a:gd name="T8" fmla="*/ 3 w 21"/>
                  <a:gd name="T9" fmla="*/ 1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3" y="17"/>
                    </a:moveTo>
                    <a:cubicBezTo>
                      <a:pt x="7" y="6"/>
                      <a:pt x="17" y="0"/>
                      <a:pt x="17" y="0"/>
                    </a:cubicBezTo>
                    <a:cubicBezTo>
                      <a:pt x="17" y="0"/>
                      <a:pt x="21" y="11"/>
                      <a:pt x="18" y="21"/>
                    </a:cubicBezTo>
                    <a:cubicBezTo>
                      <a:pt x="15" y="32"/>
                      <a:pt x="5" y="38"/>
                      <a:pt x="5" y="38"/>
                    </a:cubicBezTo>
                    <a:cubicBezTo>
                      <a:pt x="5" y="38"/>
                      <a:pt x="0" y="28"/>
                      <a:pt x="3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3" name="Freeform 754"/>
              <p:cNvSpPr/>
              <p:nvPr/>
            </p:nvSpPr>
            <p:spPr bwMode="auto">
              <a:xfrm>
                <a:off x="-5197475" y="3460751"/>
                <a:ext cx="80963" cy="42863"/>
              </a:xfrm>
              <a:custGeom>
                <a:avLst/>
                <a:gdLst>
                  <a:gd name="T0" fmla="*/ 17 w 38"/>
                  <a:gd name="T1" fmla="*/ 18 h 20"/>
                  <a:gd name="T2" fmla="*/ 38 w 38"/>
                  <a:gd name="T3" fmla="*/ 15 h 20"/>
                  <a:gd name="T4" fmla="*/ 21 w 38"/>
                  <a:gd name="T5" fmla="*/ 3 h 20"/>
                  <a:gd name="T6" fmla="*/ 0 w 38"/>
                  <a:gd name="T7" fmla="*/ 6 h 20"/>
                  <a:gd name="T8" fmla="*/ 17 w 38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0">
                    <a:moveTo>
                      <a:pt x="17" y="18"/>
                    </a:moveTo>
                    <a:cubicBezTo>
                      <a:pt x="28" y="20"/>
                      <a:pt x="38" y="15"/>
                      <a:pt x="38" y="15"/>
                    </a:cubicBezTo>
                    <a:cubicBezTo>
                      <a:pt x="38" y="15"/>
                      <a:pt x="32" y="5"/>
                      <a:pt x="21" y="3"/>
                    </a:cubicBezTo>
                    <a:cubicBezTo>
                      <a:pt x="10" y="0"/>
                      <a:pt x="0" y="6"/>
                      <a:pt x="0" y="6"/>
                    </a:cubicBezTo>
                    <a:cubicBezTo>
                      <a:pt x="0" y="6"/>
                      <a:pt x="7" y="15"/>
                      <a:pt x="1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4" name="Freeform 755"/>
              <p:cNvSpPr/>
              <p:nvPr/>
            </p:nvSpPr>
            <p:spPr bwMode="auto">
              <a:xfrm>
                <a:off x="-5187950" y="3505201"/>
                <a:ext cx="76200" cy="52388"/>
              </a:xfrm>
              <a:custGeom>
                <a:avLst/>
                <a:gdLst>
                  <a:gd name="T0" fmla="*/ 14 w 35"/>
                  <a:gd name="T1" fmla="*/ 5 h 24"/>
                  <a:gd name="T2" fmla="*/ 35 w 35"/>
                  <a:gd name="T3" fmla="*/ 2 h 24"/>
                  <a:gd name="T4" fmla="*/ 22 w 35"/>
                  <a:gd name="T5" fmla="*/ 19 h 24"/>
                  <a:gd name="T6" fmla="*/ 0 w 35"/>
                  <a:gd name="T7" fmla="*/ 21 h 24"/>
                  <a:gd name="T8" fmla="*/ 14 w 35"/>
                  <a:gd name="T9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4">
                    <a:moveTo>
                      <a:pt x="14" y="5"/>
                    </a:moveTo>
                    <a:cubicBezTo>
                      <a:pt x="24" y="0"/>
                      <a:pt x="35" y="2"/>
                      <a:pt x="35" y="2"/>
                    </a:cubicBezTo>
                    <a:cubicBezTo>
                      <a:pt x="35" y="2"/>
                      <a:pt x="31" y="13"/>
                      <a:pt x="22" y="19"/>
                    </a:cubicBezTo>
                    <a:cubicBezTo>
                      <a:pt x="12" y="24"/>
                      <a:pt x="0" y="21"/>
                      <a:pt x="0" y="21"/>
                    </a:cubicBezTo>
                    <a:cubicBezTo>
                      <a:pt x="0" y="21"/>
                      <a:pt x="5" y="10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5" name="Freeform 756"/>
              <p:cNvSpPr/>
              <p:nvPr/>
            </p:nvSpPr>
            <p:spPr bwMode="auto">
              <a:xfrm>
                <a:off x="-5094287" y="3460751"/>
                <a:ext cx="74613" cy="41275"/>
              </a:xfrm>
              <a:custGeom>
                <a:avLst/>
                <a:gdLst>
                  <a:gd name="T0" fmla="*/ 17 w 47"/>
                  <a:gd name="T1" fmla="*/ 4 h 26"/>
                  <a:gd name="T2" fmla="*/ 47 w 47"/>
                  <a:gd name="T3" fmla="*/ 0 h 26"/>
                  <a:gd name="T4" fmla="*/ 28 w 47"/>
                  <a:gd name="T5" fmla="*/ 21 h 26"/>
                  <a:gd name="T6" fmla="*/ 0 w 47"/>
                  <a:gd name="T7" fmla="*/ 26 h 26"/>
                  <a:gd name="T8" fmla="*/ 17 w 47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26">
                    <a:moveTo>
                      <a:pt x="17" y="4"/>
                    </a:moveTo>
                    <a:lnTo>
                      <a:pt x="47" y="0"/>
                    </a:lnTo>
                    <a:lnTo>
                      <a:pt x="28" y="21"/>
                    </a:lnTo>
                    <a:lnTo>
                      <a:pt x="0" y="26"/>
                    </a:lnTo>
                    <a:lnTo>
                      <a:pt x="17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6" name="Freeform 757"/>
              <p:cNvSpPr/>
              <p:nvPr/>
            </p:nvSpPr>
            <p:spPr bwMode="auto">
              <a:xfrm>
                <a:off x="-5084762" y="3517901"/>
                <a:ext cx="11113" cy="11113"/>
              </a:xfrm>
              <a:custGeom>
                <a:avLst/>
                <a:gdLst>
                  <a:gd name="T0" fmla="*/ 4 w 5"/>
                  <a:gd name="T1" fmla="*/ 5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2 h 5"/>
                  <a:gd name="T8" fmla="*/ 4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5"/>
                    </a:moveTo>
                    <a:cubicBezTo>
                      <a:pt x="3" y="5"/>
                      <a:pt x="1" y="5"/>
                      <a:pt x="1" y="4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2" y="0"/>
                      <a:pt x="4" y="0"/>
                      <a:pt x="4" y="2"/>
                    </a:cubicBezTo>
                    <a:cubicBezTo>
                      <a:pt x="5" y="3"/>
                      <a:pt x="5" y="4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7" name="Freeform 758"/>
              <p:cNvSpPr/>
              <p:nvPr/>
            </p:nvSpPr>
            <p:spPr bwMode="auto">
              <a:xfrm>
                <a:off x="-5110162" y="3468688"/>
                <a:ext cx="11113" cy="11113"/>
              </a:xfrm>
              <a:custGeom>
                <a:avLst/>
                <a:gdLst>
                  <a:gd name="T0" fmla="*/ 3 w 5"/>
                  <a:gd name="T1" fmla="*/ 4 h 5"/>
                  <a:gd name="T2" fmla="*/ 0 w 5"/>
                  <a:gd name="T3" fmla="*/ 3 h 5"/>
                  <a:gd name="T4" fmla="*/ 1 w 5"/>
                  <a:gd name="T5" fmla="*/ 0 h 5"/>
                  <a:gd name="T6" fmla="*/ 4 w 5"/>
                  <a:gd name="T7" fmla="*/ 1 h 5"/>
                  <a:gd name="T8" fmla="*/ 3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5" y="2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8" name="Freeform 759"/>
              <p:cNvSpPr/>
              <p:nvPr/>
            </p:nvSpPr>
            <p:spPr bwMode="auto">
              <a:xfrm>
                <a:off x="-5230812" y="3292476"/>
                <a:ext cx="53975" cy="71438"/>
              </a:xfrm>
              <a:custGeom>
                <a:avLst/>
                <a:gdLst>
                  <a:gd name="T0" fmla="*/ 7 w 25"/>
                  <a:gd name="T1" fmla="*/ 12 h 33"/>
                  <a:gd name="T2" fmla="*/ 24 w 25"/>
                  <a:gd name="T3" fmla="*/ 0 h 33"/>
                  <a:gd name="T4" fmla="*/ 19 w 25"/>
                  <a:gd name="T5" fmla="*/ 21 h 33"/>
                  <a:gd name="T6" fmla="*/ 2 w 25"/>
                  <a:gd name="T7" fmla="*/ 33 h 33"/>
                  <a:gd name="T8" fmla="*/ 7 w 25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3">
                    <a:moveTo>
                      <a:pt x="7" y="12"/>
                    </a:moveTo>
                    <a:cubicBezTo>
                      <a:pt x="13" y="3"/>
                      <a:pt x="24" y="0"/>
                      <a:pt x="24" y="0"/>
                    </a:cubicBezTo>
                    <a:cubicBezTo>
                      <a:pt x="24" y="0"/>
                      <a:pt x="25" y="11"/>
                      <a:pt x="19" y="21"/>
                    </a:cubicBezTo>
                    <a:cubicBezTo>
                      <a:pt x="13" y="30"/>
                      <a:pt x="2" y="33"/>
                      <a:pt x="2" y="33"/>
                    </a:cubicBezTo>
                    <a:cubicBezTo>
                      <a:pt x="2" y="33"/>
                      <a:pt x="0" y="21"/>
                      <a:pt x="7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59" name="Freeform 760"/>
              <p:cNvSpPr/>
              <p:nvPr/>
            </p:nvSpPr>
            <p:spPr bwMode="auto">
              <a:xfrm>
                <a:off x="-5260975" y="3211513"/>
                <a:ext cx="73025" cy="50800"/>
              </a:xfrm>
              <a:custGeom>
                <a:avLst/>
                <a:gdLst>
                  <a:gd name="T0" fmla="*/ 13 w 34"/>
                  <a:gd name="T1" fmla="*/ 18 h 24"/>
                  <a:gd name="T2" fmla="*/ 34 w 34"/>
                  <a:gd name="T3" fmla="*/ 22 h 24"/>
                  <a:gd name="T4" fmla="*/ 21 w 34"/>
                  <a:gd name="T5" fmla="*/ 5 h 24"/>
                  <a:gd name="T6" fmla="*/ 0 w 34"/>
                  <a:gd name="T7" fmla="*/ 2 h 24"/>
                  <a:gd name="T8" fmla="*/ 13 w 34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4">
                    <a:moveTo>
                      <a:pt x="13" y="18"/>
                    </a:moveTo>
                    <a:cubicBezTo>
                      <a:pt x="23" y="24"/>
                      <a:pt x="34" y="22"/>
                      <a:pt x="34" y="22"/>
                    </a:cubicBezTo>
                    <a:cubicBezTo>
                      <a:pt x="34" y="22"/>
                      <a:pt x="30" y="11"/>
                      <a:pt x="21" y="5"/>
                    </a:cubicBezTo>
                    <a:cubicBezTo>
                      <a:pt x="11" y="0"/>
                      <a:pt x="0" y="2"/>
                      <a:pt x="0" y="2"/>
                    </a:cubicBezTo>
                    <a:cubicBezTo>
                      <a:pt x="0" y="2"/>
                      <a:pt x="4" y="13"/>
                      <a:pt x="13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0" name="Freeform 761"/>
              <p:cNvSpPr/>
              <p:nvPr/>
            </p:nvSpPr>
            <p:spPr bwMode="auto">
              <a:xfrm>
                <a:off x="-5272087" y="3265488"/>
                <a:ext cx="84138" cy="39688"/>
              </a:xfrm>
              <a:custGeom>
                <a:avLst/>
                <a:gdLst>
                  <a:gd name="T0" fmla="*/ 18 w 39"/>
                  <a:gd name="T1" fmla="*/ 2 h 19"/>
                  <a:gd name="T2" fmla="*/ 39 w 39"/>
                  <a:gd name="T3" fmla="*/ 5 h 19"/>
                  <a:gd name="T4" fmla="*/ 21 w 39"/>
                  <a:gd name="T5" fmla="*/ 17 h 19"/>
                  <a:gd name="T6" fmla="*/ 0 w 39"/>
                  <a:gd name="T7" fmla="*/ 13 h 19"/>
                  <a:gd name="T8" fmla="*/ 18 w 39"/>
                  <a:gd name="T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9">
                    <a:moveTo>
                      <a:pt x="18" y="2"/>
                    </a:moveTo>
                    <a:cubicBezTo>
                      <a:pt x="28" y="0"/>
                      <a:pt x="39" y="5"/>
                      <a:pt x="39" y="5"/>
                    </a:cubicBezTo>
                    <a:cubicBezTo>
                      <a:pt x="39" y="5"/>
                      <a:pt x="32" y="15"/>
                      <a:pt x="21" y="17"/>
                    </a:cubicBezTo>
                    <a:cubicBezTo>
                      <a:pt x="10" y="19"/>
                      <a:pt x="0" y="13"/>
                      <a:pt x="0" y="13"/>
                    </a:cubicBezTo>
                    <a:cubicBezTo>
                      <a:pt x="0" y="13"/>
                      <a:pt x="7" y="4"/>
                      <a:pt x="1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1" name="Freeform 762"/>
              <p:cNvSpPr/>
              <p:nvPr/>
            </p:nvSpPr>
            <p:spPr bwMode="auto">
              <a:xfrm>
                <a:off x="-5170487" y="3248026"/>
                <a:ext cx="84138" cy="31750"/>
              </a:xfrm>
              <a:custGeom>
                <a:avLst/>
                <a:gdLst>
                  <a:gd name="T0" fmla="*/ 25 w 53"/>
                  <a:gd name="T1" fmla="*/ 0 h 20"/>
                  <a:gd name="T2" fmla="*/ 53 w 53"/>
                  <a:gd name="T3" fmla="*/ 4 h 20"/>
                  <a:gd name="T4" fmla="*/ 29 w 53"/>
                  <a:gd name="T5" fmla="*/ 20 h 20"/>
                  <a:gd name="T6" fmla="*/ 0 w 53"/>
                  <a:gd name="T7" fmla="*/ 15 h 20"/>
                  <a:gd name="T8" fmla="*/ 25 w 53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0">
                    <a:moveTo>
                      <a:pt x="25" y="0"/>
                    </a:moveTo>
                    <a:lnTo>
                      <a:pt x="53" y="4"/>
                    </a:lnTo>
                    <a:lnTo>
                      <a:pt x="29" y="20"/>
                    </a:lnTo>
                    <a:lnTo>
                      <a:pt x="0" y="15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2" name="Freeform 763"/>
              <p:cNvSpPr/>
              <p:nvPr/>
            </p:nvSpPr>
            <p:spPr bwMode="auto">
              <a:xfrm>
                <a:off x="-5165725" y="3292476"/>
                <a:ext cx="11113" cy="11113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3 h 5"/>
                  <a:gd name="T4" fmla="*/ 2 w 5"/>
                  <a:gd name="T5" fmla="*/ 0 h 5"/>
                  <a:gd name="T6" fmla="*/ 5 w 5"/>
                  <a:gd name="T7" fmla="*/ 2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2" y="5"/>
                      <a:pt x="0" y="4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5" y="3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3" name="Freeform 764"/>
              <p:cNvSpPr/>
              <p:nvPr/>
            </p:nvSpPr>
            <p:spPr bwMode="auto">
              <a:xfrm>
                <a:off x="-5176837" y="3236913"/>
                <a:ext cx="11113" cy="11113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3 h 5"/>
                  <a:gd name="T4" fmla="*/ 2 w 5"/>
                  <a:gd name="T5" fmla="*/ 0 h 5"/>
                  <a:gd name="T6" fmla="*/ 4 w 5"/>
                  <a:gd name="T7" fmla="*/ 2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5" y="3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4" name="Freeform 765"/>
              <p:cNvSpPr/>
              <p:nvPr/>
            </p:nvSpPr>
            <p:spPr bwMode="auto">
              <a:xfrm>
                <a:off x="-5256212" y="3040063"/>
                <a:ext cx="66675" cy="55563"/>
              </a:xfrm>
              <a:custGeom>
                <a:avLst/>
                <a:gdLst>
                  <a:gd name="T0" fmla="*/ 11 w 31"/>
                  <a:gd name="T1" fmla="*/ 7 h 26"/>
                  <a:gd name="T2" fmla="*/ 31 w 31"/>
                  <a:gd name="T3" fmla="*/ 1 h 26"/>
                  <a:gd name="T4" fmla="*/ 20 w 31"/>
                  <a:gd name="T5" fmla="*/ 19 h 26"/>
                  <a:gd name="T6" fmla="*/ 0 w 31"/>
                  <a:gd name="T7" fmla="*/ 26 h 26"/>
                  <a:gd name="T8" fmla="*/ 11 w 31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11" y="7"/>
                    </a:moveTo>
                    <a:cubicBezTo>
                      <a:pt x="19" y="0"/>
                      <a:pt x="31" y="1"/>
                      <a:pt x="31" y="1"/>
                    </a:cubicBezTo>
                    <a:cubicBezTo>
                      <a:pt x="31" y="1"/>
                      <a:pt x="29" y="12"/>
                      <a:pt x="20" y="19"/>
                    </a:cubicBezTo>
                    <a:cubicBezTo>
                      <a:pt x="12" y="26"/>
                      <a:pt x="0" y="26"/>
                      <a:pt x="0" y="26"/>
                    </a:cubicBezTo>
                    <a:cubicBezTo>
                      <a:pt x="0" y="26"/>
                      <a:pt x="2" y="14"/>
                      <a:pt x="1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5" name="Freeform 766"/>
              <p:cNvSpPr/>
              <p:nvPr/>
            </p:nvSpPr>
            <p:spPr bwMode="auto">
              <a:xfrm>
                <a:off x="-5245100" y="2943226"/>
                <a:ext cx="57150" cy="61913"/>
              </a:xfrm>
              <a:custGeom>
                <a:avLst/>
                <a:gdLst>
                  <a:gd name="T0" fmla="*/ 8 w 27"/>
                  <a:gd name="T1" fmla="*/ 20 h 29"/>
                  <a:gd name="T2" fmla="*/ 27 w 27"/>
                  <a:gd name="T3" fmla="*/ 29 h 29"/>
                  <a:gd name="T4" fmla="*/ 19 w 27"/>
                  <a:gd name="T5" fmla="*/ 9 h 29"/>
                  <a:gd name="T6" fmla="*/ 0 w 27"/>
                  <a:gd name="T7" fmla="*/ 0 h 29"/>
                  <a:gd name="T8" fmla="*/ 8 w 27"/>
                  <a:gd name="T9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9">
                    <a:moveTo>
                      <a:pt x="8" y="20"/>
                    </a:moveTo>
                    <a:cubicBezTo>
                      <a:pt x="15" y="28"/>
                      <a:pt x="27" y="29"/>
                      <a:pt x="27" y="29"/>
                    </a:cubicBezTo>
                    <a:cubicBezTo>
                      <a:pt x="27" y="29"/>
                      <a:pt x="27" y="17"/>
                      <a:pt x="19" y="9"/>
                    </a:cubicBezTo>
                    <a:cubicBezTo>
                      <a:pt x="12" y="1"/>
                      <a:pt x="0" y="0"/>
                      <a:pt x="0" y="0"/>
                    </a:cubicBezTo>
                    <a:cubicBezTo>
                      <a:pt x="0" y="0"/>
                      <a:pt x="0" y="12"/>
                      <a:pt x="8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6" name="Freeform 767"/>
              <p:cNvSpPr/>
              <p:nvPr/>
            </p:nvSpPr>
            <p:spPr bwMode="auto">
              <a:xfrm>
                <a:off x="-5280025" y="3000376"/>
                <a:ext cx="85725" cy="36513"/>
              </a:xfrm>
              <a:custGeom>
                <a:avLst/>
                <a:gdLst>
                  <a:gd name="T0" fmla="*/ 21 w 40"/>
                  <a:gd name="T1" fmla="*/ 1 h 17"/>
                  <a:gd name="T2" fmla="*/ 40 w 40"/>
                  <a:gd name="T3" fmla="*/ 10 h 17"/>
                  <a:gd name="T4" fmla="*/ 19 w 40"/>
                  <a:gd name="T5" fmla="*/ 16 h 17"/>
                  <a:gd name="T6" fmla="*/ 0 w 40"/>
                  <a:gd name="T7" fmla="*/ 7 h 17"/>
                  <a:gd name="T8" fmla="*/ 21 w 40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1" y="1"/>
                    </a:moveTo>
                    <a:cubicBezTo>
                      <a:pt x="32" y="2"/>
                      <a:pt x="40" y="10"/>
                      <a:pt x="40" y="10"/>
                    </a:cubicBezTo>
                    <a:cubicBezTo>
                      <a:pt x="40" y="10"/>
                      <a:pt x="30" y="17"/>
                      <a:pt x="19" y="16"/>
                    </a:cubicBezTo>
                    <a:cubicBezTo>
                      <a:pt x="9" y="15"/>
                      <a:pt x="0" y="7"/>
                      <a:pt x="0" y="7"/>
                    </a:cubicBezTo>
                    <a:cubicBezTo>
                      <a:pt x="0" y="7"/>
                      <a:pt x="10" y="0"/>
                      <a:pt x="2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7" name="Freeform 768"/>
              <p:cNvSpPr/>
              <p:nvPr/>
            </p:nvSpPr>
            <p:spPr bwMode="auto">
              <a:xfrm>
                <a:off x="-5176837" y="3011488"/>
                <a:ext cx="85725" cy="33338"/>
              </a:xfrm>
              <a:custGeom>
                <a:avLst/>
                <a:gdLst>
                  <a:gd name="T0" fmla="*/ 29 w 54"/>
                  <a:gd name="T1" fmla="*/ 0 h 21"/>
                  <a:gd name="T2" fmla="*/ 54 w 54"/>
                  <a:gd name="T3" fmla="*/ 12 h 21"/>
                  <a:gd name="T4" fmla="*/ 26 w 54"/>
                  <a:gd name="T5" fmla="*/ 21 h 21"/>
                  <a:gd name="T6" fmla="*/ 0 w 54"/>
                  <a:gd name="T7" fmla="*/ 8 h 21"/>
                  <a:gd name="T8" fmla="*/ 29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29" y="0"/>
                    </a:moveTo>
                    <a:lnTo>
                      <a:pt x="54" y="12"/>
                    </a:lnTo>
                    <a:lnTo>
                      <a:pt x="26" y="21"/>
                    </a:lnTo>
                    <a:lnTo>
                      <a:pt x="0" y="8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8" name="Oval 769"/>
              <p:cNvSpPr>
                <a:spLocks noChangeArrowheads="1"/>
              </p:cNvSpPr>
              <p:nvPr/>
            </p:nvSpPr>
            <p:spPr bwMode="auto">
              <a:xfrm>
                <a:off x="-5178425" y="3048001"/>
                <a:ext cx="7938" cy="9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69" name="Freeform 770"/>
              <p:cNvSpPr/>
              <p:nvPr/>
            </p:nvSpPr>
            <p:spPr bwMode="auto">
              <a:xfrm>
                <a:off x="-5175250" y="2990851"/>
                <a:ext cx="11113" cy="9525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2 h 5"/>
                  <a:gd name="T4" fmla="*/ 3 w 5"/>
                  <a:gd name="T5" fmla="*/ 0 h 5"/>
                  <a:gd name="T6" fmla="*/ 5 w 5"/>
                  <a:gd name="T7" fmla="*/ 3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1" y="5"/>
                      <a:pt x="0" y="4"/>
                      <a:pt x="0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4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0" name="Freeform 771"/>
              <p:cNvSpPr/>
              <p:nvPr/>
            </p:nvSpPr>
            <p:spPr bwMode="auto">
              <a:xfrm>
                <a:off x="-5208587" y="2795588"/>
                <a:ext cx="79375" cy="49213"/>
              </a:xfrm>
              <a:custGeom>
                <a:avLst/>
                <a:gdLst>
                  <a:gd name="T0" fmla="*/ 16 w 37"/>
                  <a:gd name="T1" fmla="*/ 4 h 23"/>
                  <a:gd name="T2" fmla="*/ 37 w 37"/>
                  <a:gd name="T3" fmla="*/ 4 h 23"/>
                  <a:gd name="T4" fmla="*/ 21 w 37"/>
                  <a:gd name="T5" fmla="*/ 19 h 23"/>
                  <a:gd name="T6" fmla="*/ 0 w 37"/>
                  <a:gd name="T7" fmla="*/ 19 h 23"/>
                  <a:gd name="T8" fmla="*/ 16 w 37"/>
                  <a:gd name="T9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16" y="4"/>
                    </a:moveTo>
                    <a:cubicBezTo>
                      <a:pt x="26" y="0"/>
                      <a:pt x="37" y="4"/>
                      <a:pt x="37" y="4"/>
                    </a:cubicBezTo>
                    <a:cubicBezTo>
                      <a:pt x="37" y="4"/>
                      <a:pt x="31" y="15"/>
                      <a:pt x="21" y="19"/>
                    </a:cubicBezTo>
                    <a:cubicBezTo>
                      <a:pt x="11" y="23"/>
                      <a:pt x="0" y="19"/>
                      <a:pt x="0" y="19"/>
                    </a:cubicBezTo>
                    <a:cubicBezTo>
                      <a:pt x="0" y="19"/>
                      <a:pt x="5" y="8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1" name="Freeform 772"/>
              <p:cNvSpPr/>
              <p:nvPr/>
            </p:nvSpPr>
            <p:spPr bwMode="auto">
              <a:xfrm>
                <a:off x="-5159375" y="2693988"/>
                <a:ext cx="49213" cy="77788"/>
              </a:xfrm>
              <a:custGeom>
                <a:avLst/>
                <a:gdLst>
                  <a:gd name="T0" fmla="*/ 5 w 23"/>
                  <a:gd name="T1" fmla="*/ 21 h 36"/>
                  <a:gd name="T2" fmla="*/ 20 w 23"/>
                  <a:gd name="T3" fmla="*/ 36 h 36"/>
                  <a:gd name="T4" fmla="*/ 19 w 23"/>
                  <a:gd name="T5" fmla="*/ 15 h 36"/>
                  <a:gd name="T6" fmla="*/ 3 w 23"/>
                  <a:gd name="T7" fmla="*/ 0 h 36"/>
                  <a:gd name="T8" fmla="*/ 5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21"/>
                    </a:moveTo>
                    <a:cubicBezTo>
                      <a:pt x="9" y="31"/>
                      <a:pt x="20" y="36"/>
                      <a:pt x="20" y="36"/>
                    </a:cubicBezTo>
                    <a:cubicBezTo>
                      <a:pt x="20" y="36"/>
                      <a:pt x="23" y="25"/>
                      <a:pt x="19" y="15"/>
                    </a:cubicBezTo>
                    <a:cubicBezTo>
                      <a:pt x="14" y="5"/>
                      <a:pt x="3" y="0"/>
                      <a:pt x="3" y="0"/>
                    </a:cubicBezTo>
                    <a:cubicBezTo>
                      <a:pt x="3" y="0"/>
                      <a:pt x="0" y="11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2" name="Freeform 773"/>
              <p:cNvSpPr/>
              <p:nvPr/>
            </p:nvSpPr>
            <p:spPr bwMode="auto">
              <a:xfrm>
                <a:off x="-5207000" y="2743201"/>
                <a:ext cx="79375" cy="49213"/>
              </a:xfrm>
              <a:custGeom>
                <a:avLst/>
                <a:gdLst>
                  <a:gd name="T0" fmla="*/ 22 w 37"/>
                  <a:gd name="T1" fmla="*/ 5 h 23"/>
                  <a:gd name="T2" fmla="*/ 37 w 37"/>
                  <a:gd name="T3" fmla="*/ 20 h 23"/>
                  <a:gd name="T4" fmla="*/ 15 w 37"/>
                  <a:gd name="T5" fmla="*/ 19 h 23"/>
                  <a:gd name="T6" fmla="*/ 0 w 37"/>
                  <a:gd name="T7" fmla="*/ 4 h 23"/>
                  <a:gd name="T8" fmla="*/ 22 w 37"/>
                  <a:gd name="T9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22" y="5"/>
                    </a:moveTo>
                    <a:cubicBezTo>
                      <a:pt x="32" y="9"/>
                      <a:pt x="37" y="20"/>
                      <a:pt x="37" y="20"/>
                    </a:cubicBezTo>
                    <a:cubicBezTo>
                      <a:pt x="37" y="20"/>
                      <a:pt x="25" y="23"/>
                      <a:pt x="15" y="19"/>
                    </a:cubicBezTo>
                    <a:cubicBezTo>
                      <a:pt x="5" y="15"/>
                      <a:pt x="0" y="4"/>
                      <a:pt x="0" y="4"/>
                    </a:cubicBezTo>
                    <a:cubicBezTo>
                      <a:pt x="0" y="4"/>
                      <a:pt x="11" y="0"/>
                      <a:pt x="2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3" name="Freeform 774"/>
              <p:cNvSpPr/>
              <p:nvPr/>
            </p:nvSpPr>
            <p:spPr bwMode="auto">
              <a:xfrm>
                <a:off x="-5111750" y="2792413"/>
                <a:ext cx="79375" cy="34925"/>
              </a:xfrm>
              <a:custGeom>
                <a:avLst/>
                <a:gdLst>
                  <a:gd name="T0" fmla="*/ 30 w 50"/>
                  <a:gd name="T1" fmla="*/ 2 h 22"/>
                  <a:gd name="T2" fmla="*/ 50 w 50"/>
                  <a:gd name="T3" fmla="*/ 22 h 22"/>
                  <a:gd name="T4" fmla="*/ 21 w 50"/>
                  <a:gd name="T5" fmla="*/ 21 h 22"/>
                  <a:gd name="T6" fmla="*/ 0 w 50"/>
                  <a:gd name="T7" fmla="*/ 0 h 22"/>
                  <a:gd name="T8" fmla="*/ 30 w 50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30" y="2"/>
                    </a:moveTo>
                    <a:lnTo>
                      <a:pt x="50" y="22"/>
                    </a:lnTo>
                    <a:lnTo>
                      <a:pt x="21" y="21"/>
                    </a:lnTo>
                    <a:lnTo>
                      <a:pt x="0" y="0"/>
                    </a:lnTo>
                    <a:lnTo>
                      <a:pt x="3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4" name="Freeform 775"/>
              <p:cNvSpPr/>
              <p:nvPr/>
            </p:nvSpPr>
            <p:spPr bwMode="auto">
              <a:xfrm>
                <a:off x="-5124450" y="2814638"/>
                <a:ext cx="12700" cy="11113"/>
              </a:xfrm>
              <a:custGeom>
                <a:avLst/>
                <a:gdLst>
                  <a:gd name="T0" fmla="*/ 2 w 6"/>
                  <a:gd name="T1" fmla="*/ 5 h 5"/>
                  <a:gd name="T2" fmla="*/ 1 w 6"/>
                  <a:gd name="T3" fmla="*/ 2 h 5"/>
                  <a:gd name="T4" fmla="*/ 4 w 6"/>
                  <a:gd name="T5" fmla="*/ 0 h 5"/>
                  <a:gd name="T6" fmla="*/ 5 w 6"/>
                  <a:gd name="T7" fmla="*/ 3 h 5"/>
                  <a:gd name="T8" fmla="*/ 2 w 6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5"/>
                    </a:move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5" y="1"/>
                      <a:pt x="6" y="2"/>
                      <a:pt x="5" y="3"/>
                    </a:cubicBezTo>
                    <a:cubicBezTo>
                      <a:pt x="5" y="5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5" name="Freeform 776"/>
              <p:cNvSpPr/>
              <p:nvPr/>
            </p:nvSpPr>
            <p:spPr bwMode="auto">
              <a:xfrm>
                <a:off x="-5100637" y="2762251"/>
                <a:ext cx="9525" cy="11113"/>
              </a:xfrm>
              <a:custGeom>
                <a:avLst/>
                <a:gdLst>
                  <a:gd name="T0" fmla="*/ 2 w 5"/>
                  <a:gd name="T1" fmla="*/ 4 h 5"/>
                  <a:gd name="T2" fmla="*/ 1 w 5"/>
                  <a:gd name="T3" fmla="*/ 1 h 5"/>
                  <a:gd name="T4" fmla="*/ 4 w 5"/>
                  <a:gd name="T5" fmla="*/ 0 h 5"/>
                  <a:gd name="T6" fmla="*/ 5 w 5"/>
                  <a:gd name="T7" fmla="*/ 3 h 5"/>
                  <a:gd name="T8" fmla="*/ 2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4"/>
                    </a:moveTo>
                    <a:cubicBezTo>
                      <a:pt x="1" y="4"/>
                      <a:pt x="0" y="3"/>
                      <a:pt x="1" y="1"/>
                    </a:cubicBezTo>
                    <a:cubicBezTo>
                      <a:pt x="1" y="0"/>
                      <a:pt x="2" y="0"/>
                      <a:pt x="4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4" y="4"/>
                      <a:pt x="3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6" name="Freeform 777"/>
              <p:cNvSpPr/>
              <p:nvPr/>
            </p:nvSpPr>
            <p:spPr bwMode="auto">
              <a:xfrm>
                <a:off x="-5078412" y="2578101"/>
                <a:ext cx="84138" cy="36513"/>
              </a:xfrm>
              <a:custGeom>
                <a:avLst/>
                <a:gdLst>
                  <a:gd name="T0" fmla="*/ 19 w 39"/>
                  <a:gd name="T1" fmla="*/ 0 h 17"/>
                  <a:gd name="T2" fmla="*/ 39 w 39"/>
                  <a:gd name="T3" fmla="*/ 7 h 17"/>
                  <a:gd name="T4" fmla="*/ 20 w 39"/>
                  <a:gd name="T5" fmla="*/ 16 h 17"/>
                  <a:gd name="T6" fmla="*/ 0 w 39"/>
                  <a:gd name="T7" fmla="*/ 10 h 17"/>
                  <a:gd name="T8" fmla="*/ 19 w 39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7">
                    <a:moveTo>
                      <a:pt x="19" y="0"/>
                    </a:moveTo>
                    <a:cubicBezTo>
                      <a:pt x="30" y="0"/>
                      <a:pt x="39" y="7"/>
                      <a:pt x="39" y="7"/>
                    </a:cubicBezTo>
                    <a:cubicBezTo>
                      <a:pt x="39" y="7"/>
                      <a:pt x="31" y="15"/>
                      <a:pt x="20" y="16"/>
                    </a:cubicBezTo>
                    <a:cubicBezTo>
                      <a:pt x="9" y="17"/>
                      <a:pt x="0" y="10"/>
                      <a:pt x="0" y="10"/>
                    </a:cubicBezTo>
                    <a:cubicBezTo>
                      <a:pt x="0" y="10"/>
                      <a:pt x="8" y="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7" name="Freeform 778"/>
              <p:cNvSpPr/>
              <p:nvPr/>
            </p:nvSpPr>
            <p:spPr bwMode="auto">
              <a:xfrm>
                <a:off x="-4995862" y="2479676"/>
                <a:ext cx="38100" cy="85725"/>
              </a:xfrm>
              <a:custGeom>
                <a:avLst/>
                <a:gdLst>
                  <a:gd name="T0" fmla="*/ 1 w 18"/>
                  <a:gd name="T1" fmla="*/ 21 h 40"/>
                  <a:gd name="T2" fmla="*/ 12 w 18"/>
                  <a:gd name="T3" fmla="*/ 40 h 40"/>
                  <a:gd name="T4" fmla="*/ 17 w 18"/>
                  <a:gd name="T5" fmla="*/ 19 h 40"/>
                  <a:gd name="T6" fmla="*/ 6 w 18"/>
                  <a:gd name="T7" fmla="*/ 0 h 40"/>
                  <a:gd name="T8" fmla="*/ 1 w 18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0">
                    <a:moveTo>
                      <a:pt x="1" y="21"/>
                    </a:moveTo>
                    <a:cubicBezTo>
                      <a:pt x="3" y="32"/>
                      <a:pt x="12" y="40"/>
                      <a:pt x="12" y="40"/>
                    </a:cubicBezTo>
                    <a:cubicBezTo>
                      <a:pt x="12" y="40"/>
                      <a:pt x="18" y="30"/>
                      <a:pt x="17" y="19"/>
                    </a:cubicBezTo>
                    <a:cubicBezTo>
                      <a:pt x="15" y="8"/>
                      <a:pt x="6" y="0"/>
                      <a:pt x="6" y="0"/>
                    </a:cubicBezTo>
                    <a:cubicBezTo>
                      <a:pt x="6" y="0"/>
                      <a:pt x="0" y="10"/>
                      <a:pt x="1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8" name="Freeform 779"/>
              <p:cNvSpPr/>
              <p:nvPr/>
            </p:nvSpPr>
            <p:spPr bwMode="auto">
              <a:xfrm>
                <a:off x="-5051425" y="2520951"/>
                <a:ext cx="63500" cy="55563"/>
              </a:xfrm>
              <a:custGeom>
                <a:avLst/>
                <a:gdLst>
                  <a:gd name="T0" fmla="*/ 20 w 30"/>
                  <a:gd name="T1" fmla="*/ 7 h 26"/>
                  <a:gd name="T2" fmla="*/ 30 w 30"/>
                  <a:gd name="T3" fmla="*/ 26 h 26"/>
                  <a:gd name="T4" fmla="*/ 10 w 30"/>
                  <a:gd name="T5" fmla="*/ 19 h 26"/>
                  <a:gd name="T6" fmla="*/ 0 w 30"/>
                  <a:gd name="T7" fmla="*/ 0 h 26"/>
                  <a:gd name="T8" fmla="*/ 20 w 30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26">
                    <a:moveTo>
                      <a:pt x="20" y="7"/>
                    </a:moveTo>
                    <a:cubicBezTo>
                      <a:pt x="29" y="14"/>
                      <a:pt x="30" y="26"/>
                      <a:pt x="30" y="26"/>
                    </a:cubicBezTo>
                    <a:cubicBezTo>
                      <a:pt x="30" y="26"/>
                      <a:pt x="19" y="26"/>
                      <a:pt x="10" y="19"/>
                    </a:cubicBezTo>
                    <a:cubicBezTo>
                      <a:pt x="2" y="11"/>
                      <a:pt x="0" y="0"/>
                      <a:pt x="0" y="0"/>
                    </a:cubicBezTo>
                    <a:cubicBezTo>
                      <a:pt x="0" y="0"/>
                      <a:pt x="12" y="0"/>
                      <a:pt x="2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79" name="Freeform 780"/>
              <p:cNvSpPr/>
              <p:nvPr/>
            </p:nvSpPr>
            <p:spPr bwMode="auto">
              <a:xfrm>
                <a:off x="-4972050" y="2586038"/>
                <a:ext cx="65088" cy="57150"/>
              </a:xfrm>
              <a:custGeom>
                <a:avLst/>
                <a:gdLst>
                  <a:gd name="T0" fmla="*/ 27 w 41"/>
                  <a:gd name="T1" fmla="*/ 10 h 36"/>
                  <a:gd name="T2" fmla="*/ 41 w 41"/>
                  <a:gd name="T3" fmla="*/ 36 h 36"/>
                  <a:gd name="T4" fmla="*/ 13 w 41"/>
                  <a:gd name="T5" fmla="*/ 26 h 36"/>
                  <a:gd name="T6" fmla="*/ 0 w 41"/>
                  <a:gd name="T7" fmla="*/ 0 h 36"/>
                  <a:gd name="T8" fmla="*/ 27 w 41"/>
                  <a:gd name="T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6">
                    <a:moveTo>
                      <a:pt x="27" y="10"/>
                    </a:moveTo>
                    <a:lnTo>
                      <a:pt x="41" y="36"/>
                    </a:lnTo>
                    <a:lnTo>
                      <a:pt x="13" y="26"/>
                    </a:lnTo>
                    <a:lnTo>
                      <a:pt x="0" y="0"/>
                    </a:lnTo>
                    <a:lnTo>
                      <a:pt x="27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0" name="Freeform 781"/>
              <p:cNvSpPr/>
              <p:nvPr/>
            </p:nvSpPr>
            <p:spPr bwMode="auto">
              <a:xfrm>
                <a:off x="-4994275" y="2606676"/>
                <a:ext cx="12700" cy="9525"/>
              </a:xfrm>
              <a:custGeom>
                <a:avLst/>
                <a:gdLst>
                  <a:gd name="T0" fmla="*/ 2 w 6"/>
                  <a:gd name="T1" fmla="*/ 4 h 5"/>
                  <a:gd name="T2" fmla="*/ 1 w 6"/>
                  <a:gd name="T3" fmla="*/ 1 h 5"/>
                  <a:gd name="T4" fmla="*/ 4 w 6"/>
                  <a:gd name="T5" fmla="*/ 0 h 5"/>
                  <a:gd name="T6" fmla="*/ 5 w 6"/>
                  <a:gd name="T7" fmla="*/ 4 h 5"/>
                  <a:gd name="T8" fmla="*/ 2 w 6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4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1"/>
                      <a:pt x="6" y="3"/>
                      <a:pt x="5" y="4"/>
                    </a:cubicBezTo>
                    <a:cubicBezTo>
                      <a:pt x="4" y="4"/>
                      <a:pt x="3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1" name="Freeform 782"/>
              <p:cNvSpPr/>
              <p:nvPr/>
            </p:nvSpPr>
            <p:spPr bwMode="auto">
              <a:xfrm>
                <a:off x="-4954587" y="2563813"/>
                <a:ext cx="11113" cy="9525"/>
              </a:xfrm>
              <a:custGeom>
                <a:avLst/>
                <a:gdLst>
                  <a:gd name="T0" fmla="*/ 1 w 5"/>
                  <a:gd name="T1" fmla="*/ 4 h 5"/>
                  <a:gd name="T2" fmla="*/ 1 w 5"/>
                  <a:gd name="T3" fmla="*/ 1 h 5"/>
                  <a:gd name="T4" fmla="*/ 4 w 5"/>
                  <a:gd name="T5" fmla="*/ 0 h 5"/>
                  <a:gd name="T6" fmla="*/ 4 w 5"/>
                  <a:gd name="T7" fmla="*/ 4 h 5"/>
                  <a:gd name="T8" fmla="*/ 1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3"/>
                      <a:pt x="4" y="4"/>
                    </a:cubicBezTo>
                    <a:cubicBezTo>
                      <a:pt x="3" y="4"/>
                      <a:pt x="2" y="5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2" name="Freeform 783"/>
              <p:cNvSpPr/>
              <p:nvPr/>
            </p:nvSpPr>
            <p:spPr bwMode="auto">
              <a:xfrm>
                <a:off x="-4867275" y="2395538"/>
                <a:ext cx="82550" cy="42863"/>
              </a:xfrm>
              <a:custGeom>
                <a:avLst/>
                <a:gdLst>
                  <a:gd name="T0" fmla="*/ 21 w 38"/>
                  <a:gd name="T1" fmla="*/ 3 h 20"/>
                  <a:gd name="T2" fmla="*/ 38 w 38"/>
                  <a:gd name="T3" fmla="*/ 15 h 20"/>
                  <a:gd name="T4" fmla="*/ 17 w 38"/>
                  <a:gd name="T5" fmla="*/ 18 h 20"/>
                  <a:gd name="T6" fmla="*/ 0 w 38"/>
                  <a:gd name="T7" fmla="*/ 6 h 20"/>
                  <a:gd name="T8" fmla="*/ 21 w 38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0">
                    <a:moveTo>
                      <a:pt x="21" y="3"/>
                    </a:moveTo>
                    <a:cubicBezTo>
                      <a:pt x="32" y="5"/>
                      <a:pt x="38" y="15"/>
                      <a:pt x="38" y="15"/>
                    </a:cubicBezTo>
                    <a:cubicBezTo>
                      <a:pt x="38" y="15"/>
                      <a:pt x="28" y="20"/>
                      <a:pt x="17" y="18"/>
                    </a:cubicBezTo>
                    <a:cubicBezTo>
                      <a:pt x="7" y="15"/>
                      <a:pt x="0" y="6"/>
                      <a:pt x="0" y="6"/>
                    </a:cubicBezTo>
                    <a:cubicBezTo>
                      <a:pt x="0" y="6"/>
                      <a:pt x="10" y="0"/>
                      <a:pt x="2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3" name="Freeform 784"/>
              <p:cNvSpPr/>
              <p:nvPr/>
            </p:nvSpPr>
            <p:spPr bwMode="auto">
              <a:xfrm>
                <a:off x="-4767262" y="2325688"/>
                <a:ext cx="39688" cy="82550"/>
              </a:xfrm>
              <a:custGeom>
                <a:avLst/>
                <a:gdLst>
                  <a:gd name="T0" fmla="*/ 2 w 19"/>
                  <a:gd name="T1" fmla="*/ 18 h 39"/>
                  <a:gd name="T2" fmla="*/ 6 w 19"/>
                  <a:gd name="T3" fmla="*/ 39 h 39"/>
                  <a:gd name="T4" fmla="*/ 17 w 19"/>
                  <a:gd name="T5" fmla="*/ 21 h 39"/>
                  <a:gd name="T6" fmla="*/ 13 w 19"/>
                  <a:gd name="T7" fmla="*/ 0 h 39"/>
                  <a:gd name="T8" fmla="*/ 2 w 19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2" y="18"/>
                    </a:moveTo>
                    <a:cubicBezTo>
                      <a:pt x="0" y="29"/>
                      <a:pt x="6" y="39"/>
                      <a:pt x="6" y="39"/>
                    </a:cubicBezTo>
                    <a:cubicBezTo>
                      <a:pt x="6" y="39"/>
                      <a:pt x="15" y="32"/>
                      <a:pt x="17" y="21"/>
                    </a:cubicBezTo>
                    <a:cubicBezTo>
                      <a:pt x="19" y="10"/>
                      <a:pt x="13" y="0"/>
                      <a:pt x="13" y="0"/>
                    </a:cubicBezTo>
                    <a:cubicBezTo>
                      <a:pt x="13" y="0"/>
                      <a:pt x="4" y="7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4" name="Freeform 785"/>
              <p:cNvSpPr/>
              <p:nvPr/>
            </p:nvSpPr>
            <p:spPr bwMode="auto">
              <a:xfrm>
                <a:off x="-4821237" y="2339976"/>
                <a:ext cx="53975" cy="73025"/>
              </a:xfrm>
              <a:custGeom>
                <a:avLst/>
                <a:gdLst>
                  <a:gd name="T0" fmla="*/ 19 w 25"/>
                  <a:gd name="T1" fmla="*/ 13 h 34"/>
                  <a:gd name="T2" fmla="*/ 23 w 25"/>
                  <a:gd name="T3" fmla="*/ 34 h 34"/>
                  <a:gd name="T4" fmla="*/ 6 w 25"/>
                  <a:gd name="T5" fmla="*/ 21 h 34"/>
                  <a:gd name="T6" fmla="*/ 2 w 25"/>
                  <a:gd name="T7" fmla="*/ 0 h 34"/>
                  <a:gd name="T8" fmla="*/ 19 w 25"/>
                  <a:gd name="T9" fmla="*/ 1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4">
                    <a:moveTo>
                      <a:pt x="19" y="13"/>
                    </a:moveTo>
                    <a:cubicBezTo>
                      <a:pt x="25" y="23"/>
                      <a:pt x="23" y="34"/>
                      <a:pt x="23" y="34"/>
                    </a:cubicBezTo>
                    <a:cubicBezTo>
                      <a:pt x="23" y="34"/>
                      <a:pt x="12" y="31"/>
                      <a:pt x="6" y="21"/>
                    </a:cubicBezTo>
                    <a:cubicBezTo>
                      <a:pt x="0" y="12"/>
                      <a:pt x="2" y="0"/>
                      <a:pt x="2" y="0"/>
                    </a:cubicBezTo>
                    <a:cubicBezTo>
                      <a:pt x="2" y="0"/>
                      <a:pt x="13" y="4"/>
                      <a:pt x="1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5" name="Freeform 786"/>
              <p:cNvSpPr/>
              <p:nvPr/>
            </p:nvSpPr>
            <p:spPr bwMode="auto">
              <a:xfrm>
                <a:off x="-4760912" y="2427288"/>
                <a:ext cx="42863" cy="73025"/>
              </a:xfrm>
              <a:custGeom>
                <a:avLst/>
                <a:gdLst>
                  <a:gd name="T0" fmla="*/ 21 w 27"/>
                  <a:gd name="T1" fmla="*/ 18 h 46"/>
                  <a:gd name="T2" fmla="*/ 27 w 27"/>
                  <a:gd name="T3" fmla="*/ 46 h 46"/>
                  <a:gd name="T4" fmla="*/ 4 w 27"/>
                  <a:gd name="T5" fmla="*/ 29 h 46"/>
                  <a:gd name="T6" fmla="*/ 0 w 27"/>
                  <a:gd name="T7" fmla="*/ 0 h 46"/>
                  <a:gd name="T8" fmla="*/ 21 w 27"/>
                  <a:gd name="T9" fmla="*/ 1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6">
                    <a:moveTo>
                      <a:pt x="21" y="18"/>
                    </a:moveTo>
                    <a:lnTo>
                      <a:pt x="27" y="46"/>
                    </a:lnTo>
                    <a:lnTo>
                      <a:pt x="4" y="29"/>
                    </a:lnTo>
                    <a:lnTo>
                      <a:pt x="0" y="0"/>
                    </a:lnTo>
                    <a:lnTo>
                      <a:pt x="2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6" name="Freeform 787"/>
              <p:cNvSpPr/>
              <p:nvPr/>
            </p:nvSpPr>
            <p:spPr bwMode="auto">
              <a:xfrm>
                <a:off x="-4789487" y="2441576"/>
                <a:ext cx="11113" cy="9525"/>
              </a:xfrm>
              <a:custGeom>
                <a:avLst/>
                <a:gdLst>
                  <a:gd name="T0" fmla="*/ 0 w 5"/>
                  <a:gd name="T1" fmla="*/ 4 h 5"/>
                  <a:gd name="T2" fmla="*/ 1 w 5"/>
                  <a:gd name="T3" fmla="*/ 1 h 5"/>
                  <a:gd name="T4" fmla="*/ 4 w 5"/>
                  <a:gd name="T5" fmla="*/ 2 h 5"/>
                  <a:gd name="T6" fmla="*/ 4 w 5"/>
                  <a:gd name="T7" fmla="*/ 5 h 5"/>
                  <a:gd name="T8" fmla="*/ 0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4" y="1"/>
                      <a:pt x="4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1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7" name="Freeform 788"/>
              <p:cNvSpPr/>
              <p:nvPr/>
            </p:nvSpPr>
            <p:spPr bwMode="auto">
              <a:xfrm>
                <a:off x="-4741862" y="2413001"/>
                <a:ext cx="12700" cy="11113"/>
              </a:xfrm>
              <a:custGeom>
                <a:avLst/>
                <a:gdLst>
                  <a:gd name="T0" fmla="*/ 1 w 6"/>
                  <a:gd name="T1" fmla="*/ 3 h 5"/>
                  <a:gd name="T2" fmla="*/ 2 w 6"/>
                  <a:gd name="T3" fmla="*/ 0 h 5"/>
                  <a:gd name="T4" fmla="*/ 5 w 6"/>
                  <a:gd name="T5" fmla="*/ 1 h 5"/>
                  <a:gd name="T6" fmla="*/ 4 w 6"/>
                  <a:gd name="T7" fmla="*/ 4 h 5"/>
                  <a:gd name="T8" fmla="*/ 1 w 6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3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6" y="2"/>
                      <a:pt x="5" y="3"/>
                      <a:pt x="4" y="4"/>
                    </a:cubicBezTo>
                    <a:cubicBezTo>
                      <a:pt x="3" y="5"/>
                      <a:pt x="2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8" name="Freeform 789"/>
              <p:cNvSpPr/>
              <p:nvPr/>
            </p:nvSpPr>
            <p:spPr bwMode="auto">
              <a:xfrm>
                <a:off x="-4632325" y="2286001"/>
                <a:ext cx="76200" cy="53975"/>
              </a:xfrm>
              <a:custGeom>
                <a:avLst/>
                <a:gdLst>
                  <a:gd name="T0" fmla="*/ 21 w 35"/>
                  <a:gd name="T1" fmla="*/ 6 h 25"/>
                  <a:gd name="T2" fmla="*/ 35 w 35"/>
                  <a:gd name="T3" fmla="*/ 22 h 25"/>
                  <a:gd name="T4" fmla="*/ 14 w 35"/>
                  <a:gd name="T5" fmla="*/ 19 h 25"/>
                  <a:gd name="T6" fmla="*/ 0 w 35"/>
                  <a:gd name="T7" fmla="*/ 2 h 25"/>
                  <a:gd name="T8" fmla="*/ 21 w 35"/>
                  <a:gd name="T9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5">
                    <a:moveTo>
                      <a:pt x="21" y="6"/>
                    </a:moveTo>
                    <a:cubicBezTo>
                      <a:pt x="31" y="11"/>
                      <a:pt x="35" y="22"/>
                      <a:pt x="35" y="22"/>
                    </a:cubicBezTo>
                    <a:cubicBezTo>
                      <a:pt x="35" y="22"/>
                      <a:pt x="23" y="25"/>
                      <a:pt x="14" y="19"/>
                    </a:cubicBezTo>
                    <a:cubicBezTo>
                      <a:pt x="4" y="13"/>
                      <a:pt x="0" y="2"/>
                      <a:pt x="0" y="2"/>
                    </a:cubicBezTo>
                    <a:cubicBezTo>
                      <a:pt x="0" y="2"/>
                      <a:pt x="12" y="0"/>
                      <a:pt x="2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89" name="Freeform 790"/>
              <p:cNvSpPr/>
              <p:nvPr/>
            </p:nvSpPr>
            <p:spPr bwMode="auto">
              <a:xfrm>
                <a:off x="-4529137" y="2247901"/>
                <a:ext cx="49213" cy="77788"/>
              </a:xfrm>
              <a:custGeom>
                <a:avLst/>
                <a:gdLst>
                  <a:gd name="T0" fmla="*/ 5 w 23"/>
                  <a:gd name="T1" fmla="*/ 14 h 36"/>
                  <a:gd name="T2" fmla="*/ 2 w 23"/>
                  <a:gd name="T3" fmla="*/ 36 h 36"/>
                  <a:gd name="T4" fmla="*/ 18 w 23"/>
                  <a:gd name="T5" fmla="*/ 21 h 36"/>
                  <a:gd name="T6" fmla="*/ 20 w 23"/>
                  <a:gd name="T7" fmla="*/ 0 h 36"/>
                  <a:gd name="T8" fmla="*/ 5 w 23"/>
                  <a:gd name="T9" fmla="*/ 1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14"/>
                    </a:moveTo>
                    <a:cubicBezTo>
                      <a:pt x="0" y="24"/>
                      <a:pt x="2" y="36"/>
                      <a:pt x="2" y="36"/>
                    </a:cubicBezTo>
                    <a:cubicBezTo>
                      <a:pt x="2" y="36"/>
                      <a:pt x="13" y="31"/>
                      <a:pt x="18" y="21"/>
                    </a:cubicBezTo>
                    <a:cubicBezTo>
                      <a:pt x="23" y="12"/>
                      <a:pt x="20" y="0"/>
                      <a:pt x="20" y="0"/>
                    </a:cubicBezTo>
                    <a:cubicBezTo>
                      <a:pt x="20" y="0"/>
                      <a:pt x="9" y="5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0" name="Freeform 791"/>
              <p:cNvSpPr/>
              <p:nvPr/>
            </p:nvSpPr>
            <p:spPr bwMode="auto">
              <a:xfrm>
                <a:off x="-4576762" y="2241551"/>
                <a:ext cx="46038" cy="84138"/>
              </a:xfrm>
              <a:custGeom>
                <a:avLst/>
                <a:gdLst>
                  <a:gd name="T0" fmla="*/ 18 w 21"/>
                  <a:gd name="T1" fmla="*/ 18 h 39"/>
                  <a:gd name="T2" fmla="*/ 16 w 21"/>
                  <a:gd name="T3" fmla="*/ 39 h 39"/>
                  <a:gd name="T4" fmla="*/ 3 w 21"/>
                  <a:gd name="T5" fmla="*/ 21 h 39"/>
                  <a:gd name="T6" fmla="*/ 6 w 21"/>
                  <a:gd name="T7" fmla="*/ 0 h 39"/>
                  <a:gd name="T8" fmla="*/ 18 w 21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9">
                    <a:moveTo>
                      <a:pt x="18" y="18"/>
                    </a:moveTo>
                    <a:cubicBezTo>
                      <a:pt x="21" y="28"/>
                      <a:pt x="16" y="39"/>
                      <a:pt x="16" y="39"/>
                    </a:cubicBezTo>
                    <a:cubicBezTo>
                      <a:pt x="16" y="39"/>
                      <a:pt x="6" y="32"/>
                      <a:pt x="3" y="21"/>
                    </a:cubicBezTo>
                    <a:cubicBezTo>
                      <a:pt x="0" y="11"/>
                      <a:pt x="6" y="0"/>
                      <a:pt x="6" y="0"/>
                    </a:cubicBezTo>
                    <a:cubicBezTo>
                      <a:pt x="6" y="0"/>
                      <a:pt x="15" y="7"/>
                      <a:pt x="1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1" name="Freeform 792"/>
              <p:cNvSpPr/>
              <p:nvPr/>
            </p:nvSpPr>
            <p:spPr bwMode="auto">
              <a:xfrm>
                <a:off x="-4541837" y="2341563"/>
                <a:ext cx="31750" cy="82550"/>
              </a:xfrm>
              <a:custGeom>
                <a:avLst/>
                <a:gdLst>
                  <a:gd name="T0" fmla="*/ 20 w 20"/>
                  <a:gd name="T1" fmla="*/ 23 h 52"/>
                  <a:gd name="T2" fmla="*/ 16 w 20"/>
                  <a:gd name="T3" fmla="*/ 52 h 52"/>
                  <a:gd name="T4" fmla="*/ 0 w 20"/>
                  <a:gd name="T5" fmla="*/ 29 h 52"/>
                  <a:gd name="T6" fmla="*/ 3 w 20"/>
                  <a:gd name="T7" fmla="*/ 0 h 52"/>
                  <a:gd name="T8" fmla="*/ 20 w 20"/>
                  <a:gd name="T9" fmla="*/ 2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2">
                    <a:moveTo>
                      <a:pt x="20" y="23"/>
                    </a:moveTo>
                    <a:lnTo>
                      <a:pt x="16" y="52"/>
                    </a:lnTo>
                    <a:lnTo>
                      <a:pt x="0" y="29"/>
                    </a:lnTo>
                    <a:lnTo>
                      <a:pt x="3" y="0"/>
                    </a:lnTo>
                    <a:lnTo>
                      <a:pt x="20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2" name="Freeform 793"/>
              <p:cNvSpPr/>
              <p:nvPr/>
            </p:nvSpPr>
            <p:spPr bwMode="auto">
              <a:xfrm>
                <a:off x="-4567237" y="2346326"/>
                <a:ext cx="11113" cy="11113"/>
              </a:xfrm>
              <a:custGeom>
                <a:avLst/>
                <a:gdLst>
                  <a:gd name="T0" fmla="*/ 0 w 5"/>
                  <a:gd name="T1" fmla="*/ 4 h 5"/>
                  <a:gd name="T2" fmla="*/ 1 w 5"/>
                  <a:gd name="T3" fmla="*/ 1 h 5"/>
                  <a:gd name="T4" fmla="*/ 4 w 5"/>
                  <a:gd name="T5" fmla="*/ 2 h 5"/>
                  <a:gd name="T6" fmla="*/ 3 w 5"/>
                  <a:gd name="T7" fmla="*/ 5 h 5"/>
                  <a:gd name="T8" fmla="*/ 0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2"/>
                      <a:pt x="0" y="1"/>
                      <a:pt x="1" y="1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5" y="3"/>
                      <a:pt x="4" y="5"/>
                      <a:pt x="3" y="5"/>
                    </a:cubicBezTo>
                    <a:cubicBezTo>
                      <a:pt x="2" y="5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3" name="Freeform 794"/>
              <p:cNvSpPr/>
              <p:nvPr/>
            </p:nvSpPr>
            <p:spPr bwMode="auto">
              <a:xfrm>
                <a:off x="-4513262" y="2333626"/>
                <a:ext cx="11113" cy="11113"/>
              </a:xfrm>
              <a:custGeom>
                <a:avLst/>
                <a:gdLst>
                  <a:gd name="T0" fmla="*/ 1 w 5"/>
                  <a:gd name="T1" fmla="*/ 3 h 5"/>
                  <a:gd name="T2" fmla="*/ 2 w 5"/>
                  <a:gd name="T3" fmla="*/ 0 h 5"/>
                  <a:gd name="T4" fmla="*/ 5 w 5"/>
                  <a:gd name="T5" fmla="*/ 2 h 5"/>
                  <a:gd name="T6" fmla="*/ 3 w 5"/>
                  <a:gd name="T7" fmla="*/ 4 h 5"/>
                  <a:gd name="T8" fmla="*/ 1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3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5" y="0"/>
                      <a:pt x="5" y="2"/>
                    </a:cubicBezTo>
                    <a:cubicBezTo>
                      <a:pt x="5" y="3"/>
                      <a:pt x="5" y="4"/>
                      <a:pt x="3" y="4"/>
                    </a:cubicBezTo>
                    <a:cubicBezTo>
                      <a:pt x="2" y="5"/>
                      <a:pt x="1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4" name="Freeform 795"/>
              <p:cNvSpPr/>
              <p:nvPr/>
            </p:nvSpPr>
            <p:spPr bwMode="auto">
              <a:xfrm>
                <a:off x="-4257675" y="3962401"/>
                <a:ext cx="66675" cy="55563"/>
              </a:xfrm>
              <a:custGeom>
                <a:avLst/>
                <a:gdLst>
                  <a:gd name="T0" fmla="*/ 10 w 31"/>
                  <a:gd name="T1" fmla="*/ 19 h 26"/>
                  <a:gd name="T2" fmla="*/ 0 w 31"/>
                  <a:gd name="T3" fmla="*/ 0 h 26"/>
                  <a:gd name="T4" fmla="*/ 20 w 31"/>
                  <a:gd name="T5" fmla="*/ 7 h 26"/>
                  <a:gd name="T6" fmla="*/ 31 w 31"/>
                  <a:gd name="T7" fmla="*/ 25 h 26"/>
                  <a:gd name="T8" fmla="*/ 10 w 31"/>
                  <a:gd name="T9" fmla="*/ 1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10" y="19"/>
                    </a:moveTo>
                    <a:cubicBezTo>
                      <a:pt x="2" y="12"/>
                      <a:pt x="0" y="0"/>
                      <a:pt x="0" y="0"/>
                    </a:cubicBezTo>
                    <a:cubicBezTo>
                      <a:pt x="0" y="0"/>
                      <a:pt x="11" y="0"/>
                      <a:pt x="20" y="7"/>
                    </a:cubicBezTo>
                    <a:cubicBezTo>
                      <a:pt x="28" y="14"/>
                      <a:pt x="31" y="25"/>
                      <a:pt x="31" y="25"/>
                    </a:cubicBezTo>
                    <a:cubicBezTo>
                      <a:pt x="31" y="25"/>
                      <a:pt x="19" y="26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5" name="Freeform 796"/>
              <p:cNvSpPr/>
              <p:nvPr/>
            </p:nvSpPr>
            <p:spPr bwMode="auto">
              <a:xfrm>
                <a:off x="-4346575" y="3968751"/>
                <a:ext cx="53975" cy="69850"/>
              </a:xfrm>
              <a:custGeom>
                <a:avLst/>
                <a:gdLst>
                  <a:gd name="T0" fmla="*/ 19 w 25"/>
                  <a:gd name="T1" fmla="*/ 20 h 32"/>
                  <a:gd name="T2" fmla="*/ 24 w 25"/>
                  <a:gd name="T3" fmla="*/ 0 h 32"/>
                  <a:gd name="T4" fmla="*/ 6 w 25"/>
                  <a:gd name="T5" fmla="*/ 11 h 32"/>
                  <a:gd name="T6" fmla="*/ 1 w 25"/>
                  <a:gd name="T7" fmla="*/ 32 h 32"/>
                  <a:gd name="T8" fmla="*/ 19 w 25"/>
                  <a:gd name="T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19" y="20"/>
                    </a:moveTo>
                    <a:cubicBezTo>
                      <a:pt x="25" y="11"/>
                      <a:pt x="24" y="0"/>
                      <a:pt x="24" y="0"/>
                    </a:cubicBezTo>
                    <a:cubicBezTo>
                      <a:pt x="24" y="0"/>
                      <a:pt x="13" y="2"/>
                      <a:pt x="6" y="11"/>
                    </a:cubicBezTo>
                    <a:cubicBezTo>
                      <a:pt x="0" y="20"/>
                      <a:pt x="1" y="32"/>
                      <a:pt x="1" y="32"/>
                    </a:cubicBezTo>
                    <a:cubicBezTo>
                      <a:pt x="1" y="32"/>
                      <a:pt x="13" y="29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6" name="Freeform 797"/>
              <p:cNvSpPr/>
              <p:nvPr/>
            </p:nvSpPr>
            <p:spPr bwMode="auto">
              <a:xfrm>
                <a:off x="-4289425" y="3971926"/>
                <a:ext cx="38100" cy="82550"/>
              </a:xfrm>
              <a:custGeom>
                <a:avLst/>
                <a:gdLst>
                  <a:gd name="T0" fmla="*/ 1 w 18"/>
                  <a:gd name="T1" fmla="*/ 20 h 39"/>
                  <a:gd name="T2" fmla="*/ 7 w 18"/>
                  <a:gd name="T3" fmla="*/ 0 h 39"/>
                  <a:gd name="T4" fmla="*/ 17 w 18"/>
                  <a:gd name="T5" fmla="*/ 19 h 39"/>
                  <a:gd name="T6" fmla="*/ 11 w 18"/>
                  <a:gd name="T7" fmla="*/ 39 h 39"/>
                  <a:gd name="T8" fmla="*/ 1 w 18"/>
                  <a:gd name="T9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9">
                    <a:moveTo>
                      <a:pt x="1" y="20"/>
                    </a:moveTo>
                    <a:cubicBezTo>
                      <a:pt x="0" y="9"/>
                      <a:pt x="7" y="0"/>
                      <a:pt x="7" y="0"/>
                    </a:cubicBezTo>
                    <a:cubicBezTo>
                      <a:pt x="7" y="0"/>
                      <a:pt x="15" y="8"/>
                      <a:pt x="17" y="19"/>
                    </a:cubicBezTo>
                    <a:cubicBezTo>
                      <a:pt x="18" y="30"/>
                      <a:pt x="11" y="39"/>
                      <a:pt x="11" y="39"/>
                    </a:cubicBezTo>
                    <a:cubicBezTo>
                      <a:pt x="11" y="39"/>
                      <a:pt x="2" y="31"/>
                      <a:pt x="1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7" name="Freeform 798"/>
              <p:cNvSpPr/>
              <p:nvPr/>
            </p:nvSpPr>
            <p:spPr bwMode="auto">
              <a:xfrm>
                <a:off x="-4298950" y="3868738"/>
                <a:ext cx="33338" cy="85725"/>
              </a:xfrm>
              <a:custGeom>
                <a:avLst/>
                <a:gdLst>
                  <a:gd name="T0" fmla="*/ 0 w 21"/>
                  <a:gd name="T1" fmla="*/ 28 h 54"/>
                  <a:gd name="T2" fmla="*/ 7 w 21"/>
                  <a:gd name="T3" fmla="*/ 0 h 54"/>
                  <a:gd name="T4" fmla="*/ 21 w 21"/>
                  <a:gd name="T5" fmla="*/ 25 h 54"/>
                  <a:gd name="T6" fmla="*/ 14 w 21"/>
                  <a:gd name="T7" fmla="*/ 54 h 54"/>
                  <a:gd name="T8" fmla="*/ 0 w 21"/>
                  <a:gd name="T9" fmla="*/ 2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4">
                    <a:moveTo>
                      <a:pt x="0" y="28"/>
                    </a:moveTo>
                    <a:lnTo>
                      <a:pt x="7" y="0"/>
                    </a:lnTo>
                    <a:lnTo>
                      <a:pt x="21" y="25"/>
                    </a:lnTo>
                    <a:lnTo>
                      <a:pt x="14" y="54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8" name="Freeform 799"/>
              <p:cNvSpPr/>
              <p:nvPr/>
            </p:nvSpPr>
            <p:spPr bwMode="auto">
              <a:xfrm>
                <a:off x="-4256087" y="3941763"/>
                <a:ext cx="11113" cy="9525"/>
              </a:xfrm>
              <a:custGeom>
                <a:avLst/>
                <a:gdLst>
                  <a:gd name="T0" fmla="*/ 5 w 5"/>
                  <a:gd name="T1" fmla="*/ 2 h 5"/>
                  <a:gd name="T2" fmla="*/ 3 w 5"/>
                  <a:gd name="T3" fmla="*/ 4 h 5"/>
                  <a:gd name="T4" fmla="*/ 0 w 5"/>
                  <a:gd name="T5" fmla="*/ 3 h 5"/>
                  <a:gd name="T6" fmla="*/ 2 w 5"/>
                  <a:gd name="T7" fmla="*/ 0 h 5"/>
                  <a:gd name="T8" fmla="*/ 5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3"/>
                      <a:pt x="4" y="4"/>
                      <a:pt x="3" y="4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99" name="Freeform 800"/>
              <p:cNvSpPr/>
              <p:nvPr/>
            </p:nvSpPr>
            <p:spPr bwMode="auto">
              <a:xfrm>
                <a:off x="-4311650" y="3944938"/>
                <a:ext cx="9525" cy="11113"/>
              </a:xfrm>
              <a:custGeom>
                <a:avLst/>
                <a:gdLst>
                  <a:gd name="T0" fmla="*/ 4 w 4"/>
                  <a:gd name="T1" fmla="*/ 3 h 5"/>
                  <a:gd name="T2" fmla="*/ 2 w 4"/>
                  <a:gd name="T3" fmla="*/ 5 h 5"/>
                  <a:gd name="T4" fmla="*/ 0 w 4"/>
                  <a:gd name="T5" fmla="*/ 3 h 5"/>
                  <a:gd name="T6" fmla="*/ 2 w 4"/>
                  <a:gd name="T7" fmla="*/ 1 h 5"/>
                  <a:gd name="T8" fmla="*/ 4 w 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4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2" y="1"/>
                    </a:cubicBezTo>
                    <a:cubicBezTo>
                      <a:pt x="3" y="0"/>
                      <a:pt x="4" y="1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9" name="组合 8"/>
          <p:cNvGrpSpPr/>
          <p:nvPr/>
        </p:nvGrpSpPr>
        <p:grpSpPr>
          <a:xfrm>
            <a:off x="2887532" y="4610239"/>
            <a:ext cx="3548273" cy="1466674"/>
            <a:chOff x="3652581" y="5031240"/>
            <a:chExt cx="3548273" cy="1466674"/>
          </a:xfrm>
        </p:grpSpPr>
        <p:sp>
          <p:nvSpPr>
            <p:cNvPr id="15" name="文本框 14"/>
            <p:cNvSpPr txBox="1"/>
            <p:nvPr/>
          </p:nvSpPr>
          <p:spPr>
            <a:xfrm>
              <a:off x="3833532" y="5180467"/>
              <a:ext cx="7810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>
                  <a:latin typeface="+mn-ea"/>
                </a:rPr>
                <a:t>肆</a:t>
              </a:r>
              <a:endParaRPr lang="zh-CN" altLang="en-US" sz="4800" dirty="0">
                <a:latin typeface="+mn-ea"/>
              </a:endParaRPr>
            </a:p>
          </p:txBody>
        </p:sp>
        <p:grpSp>
          <p:nvGrpSpPr>
            <p:cNvPr id="2127" name="组合 2126"/>
            <p:cNvGrpSpPr/>
            <p:nvPr/>
          </p:nvGrpSpPr>
          <p:grpSpPr>
            <a:xfrm>
              <a:off x="3652581" y="5031240"/>
              <a:ext cx="3548273" cy="1466674"/>
              <a:chOff x="-5280025" y="2201863"/>
              <a:chExt cx="5840108" cy="2414001"/>
            </a:xfrm>
            <a:solidFill>
              <a:srgbClr val="000000"/>
            </a:solidFill>
          </p:grpSpPr>
          <p:sp>
            <p:nvSpPr>
              <p:cNvPr id="2128" name="Freeform 274"/>
              <p:cNvSpPr>
                <a:spLocks noEditPoints="1"/>
              </p:cNvSpPr>
              <p:nvPr/>
            </p:nvSpPr>
            <p:spPr bwMode="auto">
              <a:xfrm>
                <a:off x="-3689351" y="3138488"/>
                <a:ext cx="53975" cy="47625"/>
              </a:xfrm>
              <a:custGeom>
                <a:avLst/>
                <a:gdLst>
                  <a:gd name="T0" fmla="*/ 13 w 25"/>
                  <a:gd name="T1" fmla="*/ 22 h 22"/>
                  <a:gd name="T2" fmla="*/ 12 w 25"/>
                  <a:gd name="T3" fmla="*/ 22 h 22"/>
                  <a:gd name="T4" fmla="*/ 4 w 25"/>
                  <a:gd name="T5" fmla="*/ 19 h 22"/>
                  <a:gd name="T6" fmla="*/ 1 w 25"/>
                  <a:gd name="T7" fmla="*/ 11 h 22"/>
                  <a:gd name="T8" fmla="*/ 13 w 25"/>
                  <a:gd name="T9" fmla="*/ 0 h 22"/>
                  <a:gd name="T10" fmla="*/ 22 w 25"/>
                  <a:gd name="T11" fmla="*/ 3 h 22"/>
                  <a:gd name="T12" fmla="*/ 25 w 25"/>
                  <a:gd name="T13" fmla="*/ 11 h 22"/>
                  <a:gd name="T14" fmla="*/ 21 w 25"/>
                  <a:gd name="T15" fmla="*/ 19 h 22"/>
                  <a:gd name="T16" fmla="*/ 13 w 25"/>
                  <a:gd name="T17" fmla="*/ 22 h 22"/>
                  <a:gd name="T18" fmla="*/ 13 w 25"/>
                  <a:gd name="T19" fmla="*/ 8 h 22"/>
                  <a:gd name="T20" fmla="*/ 9 w 25"/>
                  <a:gd name="T21" fmla="*/ 11 h 22"/>
                  <a:gd name="T22" fmla="*/ 10 w 25"/>
                  <a:gd name="T23" fmla="*/ 13 h 22"/>
                  <a:gd name="T24" fmla="*/ 13 w 25"/>
                  <a:gd name="T25" fmla="*/ 14 h 22"/>
                  <a:gd name="T26" fmla="*/ 16 w 25"/>
                  <a:gd name="T27" fmla="*/ 13 h 22"/>
                  <a:gd name="T28" fmla="*/ 17 w 25"/>
                  <a:gd name="T29" fmla="*/ 11 h 22"/>
                  <a:gd name="T30" fmla="*/ 16 w 25"/>
                  <a:gd name="T31" fmla="*/ 9 h 22"/>
                  <a:gd name="T32" fmla="*/ 13 w 25"/>
                  <a:gd name="T33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2">
                    <a:moveTo>
                      <a:pt x="13" y="22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9" y="22"/>
                      <a:pt x="6" y="21"/>
                      <a:pt x="4" y="19"/>
                    </a:cubicBezTo>
                    <a:cubicBezTo>
                      <a:pt x="2" y="16"/>
                      <a:pt x="0" y="14"/>
                      <a:pt x="1" y="11"/>
                    </a:cubicBezTo>
                    <a:cubicBezTo>
                      <a:pt x="1" y="4"/>
                      <a:pt x="6" y="0"/>
                      <a:pt x="13" y="0"/>
                    </a:cubicBezTo>
                    <a:cubicBezTo>
                      <a:pt x="16" y="0"/>
                      <a:pt x="19" y="1"/>
                      <a:pt x="22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5" y="14"/>
                      <a:pt x="23" y="17"/>
                      <a:pt x="21" y="19"/>
                    </a:cubicBezTo>
                    <a:cubicBezTo>
                      <a:pt x="19" y="21"/>
                      <a:pt x="16" y="22"/>
                      <a:pt x="13" y="22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9" y="12"/>
                      <a:pt x="10" y="13"/>
                    </a:cubicBezTo>
                    <a:cubicBezTo>
                      <a:pt x="10" y="14"/>
                      <a:pt x="11" y="14"/>
                      <a:pt x="13" y="14"/>
                    </a:cubicBezTo>
                    <a:cubicBezTo>
                      <a:pt x="14" y="14"/>
                      <a:pt x="15" y="14"/>
                      <a:pt x="16" y="13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9" name="Freeform 275"/>
              <p:cNvSpPr>
                <a:spLocks noEditPoints="1"/>
              </p:cNvSpPr>
              <p:nvPr/>
            </p:nvSpPr>
            <p:spPr bwMode="auto">
              <a:xfrm>
                <a:off x="-3690939" y="316865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2 w 25"/>
                  <a:gd name="T3" fmla="*/ 23 h 23"/>
                  <a:gd name="T4" fmla="*/ 1 w 25"/>
                  <a:gd name="T5" fmla="*/ 10 h 23"/>
                  <a:gd name="T6" fmla="*/ 14 w 25"/>
                  <a:gd name="T7" fmla="*/ 0 h 23"/>
                  <a:gd name="T8" fmla="*/ 22 w 25"/>
                  <a:gd name="T9" fmla="*/ 4 h 23"/>
                  <a:gd name="T10" fmla="*/ 25 w 25"/>
                  <a:gd name="T11" fmla="*/ 12 h 23"/>
                  <a:gd name="T12" fmla="*/ 13 w 25"/>
                  <a:gd name="T13" fmla="*/ 23 h 23"/>
                  <a:gd name="T14" fmla="*/ 13 w 25"/>
                  <a:gd name="T15" fmla="*/ 8 h 23"/>
                  <a:gd name="T16" fmla="*/ 9 w 25"/>
                  <a:gd name="T17" fmla="*/ 11 h 23"/>
                  <a:gd name="T18" fmla="*/ 13 w 25"/>
                  <a:gd name="T19" fmla="*/ 15 h 23"/>
                  <a:gd name="T20" fmla="*/ 17 w 25"/>
                  <a:gd name="T21" fmla="*/ 12 h 23"/>
                  <a:gd name="T22" fmla="*/ 16 w 25"/>
                  <a:gd name="T23" fmla="*/ 10 h 23"/>
                  <a:gd name="T24" fmla="*/ 13 w 25"/>
                  <a:gd name="T2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5" y="22"/>
                      <a:pt x="0" y="17"/>
                      <a:pt x="1" y="10"/>
                    </a:cubicBezTo>
                    <a:cubicBezTo>
                      <a:pt x="1" y="4"/>
                      <a:pt x="7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4" y="18"/>
                      <a:pt x="19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9" y="13"/>
                      <a:pt x="10" y="14"/>
                      <a:pt x="13" y="15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0" name="Freeform 276"/>
              <p:cNvSpPr>
                <a:spLocks noEditPoints="1"/>
              </p:cNvSpPr>
              <p:nvPr/>
            </p:nvSpPr>
            <p:spPr bwMode="auto">
              <a:xfrm>
                <a:off x="-3694114" y="3198813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0 w 25"/>
                  <a:gd name="T5" fmla="*/ 10 h 23"/>
                  <a:gd name="T6" fmla="*/ 14 w 25"/>
                  <a:gd name="T7" fmla="*/ 1 h 23"/>
                  <a:gd name="T8" fmla="*/ 22 w 25"/>
                  <a:gd name="T9" fmla="*/ 5 h 23"/>
                  <a:gd name="T10" fmla="*/ 24 w 25"/>
                  <a:gd name="T11" fmla="*/ 13 h 23"/>
                  <a:gd name="T12" fmla="*/ 13 w 25"/>
                  <a:gd name="T13" fmla="*/ 23 h 23"/>
                  <a:gd name="T14" fmla="*/ 12 w 25"/>
                  <a:gd name="T15" fmla="*/ 9 h 23"/>
                  <a:gd name="T16" fmla="*/ 8 w 25"/>
                  <a:gd name="T17" fmla="*/ 11 h 23"/>
                  <a:gd name="T18" fmla="*/ 12 w 25"/>
                  <a:gd name="T19" fmla="*/ 15 h 23"/>
                  <a:gd name="T20" fmla="*/ 16 w 25"/>
                  <a:gd name="T21" fmla="*/ 12 h 23"/>
                  <a:gd name="T22" fmla="*/ 16 w 25"/>
                  <a:gd name="T23" fmla="*/ 10 h 23"/>
                  <a:gd name="T24" fmla="*/ 13 w 25"/>
                  <a:gd name="T25" fmla="*/ 9 h 23"/>
                  <a:gd name="T26" fmla="*/ 12 w 25"/>
                  <a:gd name="T2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1" y="23"/>
                      <a:pt x="11" y="23"/>
                    </a:cubicBezTo>
                    <a:cubicBezTo>
                      <a:pt x="4" y="22"/>
                      <a:pt x="0" y="16"/>
                      <a:pt x="0" y="10"/>
                    </a:cubicBezTo>
                    <a:cubicBezTo>
                      <a:pt x="1" y="4"/>
                      <a:pt x="7" y="0"/>
                      <a:pt x="14" y="1"/>
                    </a:cubicBezTo>
                    <a:cubicBezTo>
                      <a:pt x="17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4" y="13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9" y="10"/>
                      <a:pt x="8" y="11"/>
                    </a:cubicBezTo>
                    <a:cubicBezTo>
                      <a:pt x="8" y="13"/>
                      <a:pt x="10" y="15"/>
                      <a:pt x="12" y="15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1" name="Freeform 277"/>
              <p:cNvSpPr>
                <a:spLocks noEditPoints="1"/>
              </p:cNvSpPr>
              <p:nvPr/>
            </p:nvSpPr>
            <p:spPr bwMode="auto">
              <a:xfrm>
                <a:off x="-3700464" y="3230563"/>
                <a:ext cx="57150" cy="49213"/>
              </a:xfrm>
              <a:custGeom>
                <a:avLst/>
                <a:gdLst>
                  <a:gd name="T0" fmla="*/ 14 w 26"/>
                  <a:gd name="T1" fmla="*/ 23 h 23"/>
                  <a:gd name="T2" fmla="*/ 11 w 26"/>
                  <a:gd name="T3" fmla="*/ 23 h 23"/>
                  <a:gd name="T4" fmla="*/ 1 w 26"/>
                  <a:gd name="T5" fmla="*/ 9 h 23"/>
                  <a:gd name="T6" fmla="*/ 13 w 26"/>
                  <a:gd name="T7" fmla="*/ 0 h 23"/>
                  <a:gd name="T8" fmla="*/ 15 w 26"/>
                  <a:gd name="T9" fmla="*/ 0 h 23"/>
                  <a:gd name="T10" fmla="*/ 23 w 26"/>
                  <a:gd name="T11" fmla="*/ 5 h 23"/>
                  <a:gd name="T12" fmla="*/ 25 w 26"/>
                  <a:gd name="T13" fmla="*/ 13 h 23"/>
                  <a:gd name="T14" fmla="*/ 14 w 26"/>
                  <a:gd name="T15" fmla="*/ 23 h 23"/>
                  <a:gd name="T16" fmla="*/ 13 w 26"/>
                  <a:gd name="T17" fmla="*/ 8 h 23"/>
                  <a:gd name="T18" fmla="*/ 9 w 26"/>
                  <a:gd name="T19" fmla="*/ 11 h 23"/>
                  <a:gd name="T20" fmla="*/ 13 w 26"/>
                  <a:gd name="T21" fmla="*/ 15 h 23"/>
                  <a:gd name="T22" fmla="*/ 17 w 26"/>
                  <a:gd name="T23" fmla="*/ 12 h 23"/>
                  <a:gd name="T24" fmla="*/ 17 w 26"/>
                  <a:gd name="T25" fmla="*/ 10 h 23"/>
                  <a:gd name="T26" fmla="*/ 14 w 26"/>
                  <a:gd name="T27" fmla="*/ 8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5" y="21"/>
                      <a:pt x="0" y="15"/>
                      <a:pt x="1" y="9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8" y="1"/>
                      <a:pt x="21" y="2"/>
                      <a:pt x="23" y="5"/>
                    </a:cubicBezTo>
                    <a:cubicBezTo>
                      <a:pt x="25" y="8"/>
                      <a:pt x="26" y="11"/>
                      <a:pt x="25" y="13"/>
                    </a:cubicBezTo>
                    <a:cubicBezTo>
                      <a:pt x="24" y="19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11" y="14"/>
                      <a:pt x="13" y="15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2" name="Freeform 278"/>
              <p:cNvSpPr>
                <a:spLocks noEditPoints="1"/>
              </p:cNvSpPr>
              <p:nvPr/>
            </p:nvSpPr>
            <p:spPr bwMode="auto">
              <a:xfrm>
                <a:off x="-3706814" y="3260725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11 w 26"/>
                  <a:gd name="T3" fmla="*/ 23 h 23"/>
                  <a:gd name="T4" fmla="*/ 2 w 26"/>
                  <a:gd name="T5" fmla="*/ 9 h 23"/>
                  <a:gd name="T6" fmla="*/ 7 w 26"/>
                  <a:gd name="T7" fmla="*/ 2 h 23"/>
                  <a:gd name="T8" fmla="*/ 16 w 26"/>
                  <a:gd name="T9" fmla="*/ 1 h 23"/>
                  <a:gd name="T10" fmla="*/ 23 w 26"/>
                  <a:gd name="T11" fmla="*/ 5 h 23"/>
                  <a:gd name="T12" fmla="*/ 25 w 26"/>
                  <a:gd name="T13" fmla="*/ 14 h 23"/>
                  <a:gd name="T14" fmla="*/ 14 w 26"/>
                  <a:gd name="T15" fmla="*/ 23 h 23"/>
                  <a:gd name="T16" fmla="*/ 13 w 26"/>
                  <a:gd name="T17" fmla="*/ 8 h 23"/>
                  <a:gd name="T18" fmla="*/ 11 w 26"/>
                  <a:gd name="T19" fmla="*/ 9 h 23"/>
                  <a:gd name="T20" fmla="*/ 9 w 26"/>
                  <a:gd name="T21" fmla="*/ 11 h 23"/>
                  <a:gd name="T22" fmla="*/ 13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4" y="21"/>
                      <a:pt x="0" y="15"/>
                      <a:pt x="2" y="9"/>
                    </a:cubicBezTo>
                    <a:cubicBezTo>
                      <a:pt x="2" y="6"/>
                      <a:pt x="4" y="4"/>
                      <a:pt x="7" y="2"/>
                    </a:cubicBezTo>
                    <a:cubicBezTo>
                      <a:pt x="9" y="1"/>
                      <a:pt x="13" y="0"/>
                      <a:pt x="16" y="1"/>
                    </a:cubicBezTo>
                    <a:cubicBezTo>
                      <a:pt x="19" y="1"/>
                      <a:pt x="22" y="3"/>
                      <a:pt x="23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4" y="19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1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11" y="14"/>
                      <a:pt x="13" y="15"/>
                    </a:cubicBezTo>
                    <a:cubicBezTo>
                      <a:pt x="15" y="15"/>
                      <a:pt x="17" y="14"/>
                      <a:pt x="17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9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3" name="Freeform 279"/>
              <p:cNvSpPr>
                <a:spLocks noEditPoints="1"/>
              </p:cNvSpPr>
              <p:nvPr/>
            </p:nvSpPr>
            <p:spPr bwMode="auto">
              <a:xfrm>
                <a:off x="-3713164" y="3290888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0 w 25"/>
                  <a:gd name="T3" fmla="*/ 23 h 23"/>
                  <a:gd name="T4" fmla="*/ 1 w 25"/>
                  <a:gd name="T5" fmla="*/ 9 h 23"/>
                  <a:gd name="T6" fmla="*/ 13 w 25"/>
                  <a:gd name="T7" fmla="*/ 0 h 23"/>
                  <a:gd name="T8" fmla="*/ 16 w 25"/>
                  <a:gd name="T9" fmla="*/ 1 h 23"/>
                  <a:gd name="T10" fmla="*/ 24 w 25"/>
                  <a:gd name="T11" fmla="*/ 7 h 23"/>
                  <a:gd name="T12" fmla="*/ 25 w 25"/>
                  <a:gd name="T13" fmla="*/ 15 h 23"/>
                  <a:gd name="T14" fmla="*/ 13 w 25"/>
                  <a:gd name="T15" fmla="*/ 23 h 23"/>
                  <a:gd name="T16" fmla="*/ 13 w 25"/>
                  <a:gd name="T17" fmla="*/ 9 h 23"/>
                  <a:gd name="T18" fmla="*/ 9 w 25"/>
                  <a:gd name="T19" fmla="*/ 11 h 23"/>
                  <a:gd name="T20" fmla="*/ 12 w 25"/>
                  <a:gd name="T21" fmla="*/ 15 h 23"/>
                  <a:gd name="T22" fmla="*/ 17 w 25"/>
                  <a:gd name="T23" fmla="*/ 13 h 23"/>
                  <a:gd name="T24" fmla="*/ 17 w 25"/>
                  <a:gd name="T25" fmla="*/ 11 h 23"/>
                  <a:gd name="T26" fmla="*/ 14 w 25"/>
                  <a:gd name="T27" fmla="*/ 9 h 23"/>
                  <a:gd name="T28" fmla="*/ 13 w 25"/>
                  <a:gd name="T29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1" y="23"/>
                      <a:pt x="10" y="23"/>
                    </a:cubicBezTo>
                    <a:cubicBezTo>
                      <a:pt x="3" y="21"/>
                      <a:pt x="0" y="14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4" y="7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3" y="20"/>
                      <a:pt x="19" y="23"/>
                      <a:pt x="13" y="23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1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4" name="Freeform 280"/>
              <p:cNvSpPr>
                <a:spLocks noEditPoints="1"/>
              </p:cNvSpPr>
              <p:nvPr/>
            </p:nvSpPr>
            <p:spPr bwMode="auto">
              <a:xfrm>
                <a:off x="-3654426" y="31464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2 w 25"/>
                  <a:gd name="T3" fmla="*/ 24 h 24"/>
                  <a:gd name="T4" fmla="*/ 1 w 25"/>
                  <a:gd name="T5" fmla="*/ 12 h 24"/>
                  <a:gd name="T6" fmla="*/ 13 w 25"/>
                  <a:gd name="T7" fmla="*/ 0 h 24"/>
                  <a:gd name="T8" fmla="*/ 13 w 25"/>
                  <a:gd name="T9" fmla="*/ 0 h 24"/>
                  <a:gd name="T10" fmla="*/ 22 w 25"/>
                  <a:gd name="T11" fmla="*/ 4 h 24"/>
                  <a:gd name="T12" fmla="*/ 25 w 25"/>
                  <a:gd name="T13" fmla="*/ 13 h 24"/>
                  <a:gd name="T14" fmla="*/ 13 w 25"/>
                  <a:gd name="T15" fmla="*/ 24 h 24"/>
                  <a:gd name="T16" fmla="*/ 13 w 25"/>
                  <a:gd name="T17" fmla="*/ 9 h 24"/>
                  <a:gd name="T18" fmla="*/ 9 w 25"/>
                  <a:gd name="T19" fmla="*/ 12 h 24"/>
                  <a:gd name="T20" fmla="*/ 13 w 25"/>
                  <a:gd name="T21" fmla="*/ 16 h 24"/>
                  <a:gd name="T22" fmla="*/ 17 w 25"/>
                  <a:gd name="T23" fmla="*/ 12 h 24"/>
                  <a:gd name="T24" fmla="*/ 16 w 25"/>
                  <a:gd name="T25" fmla="*/ 10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5" y="23"/>
                      <a:pt x="0" y="18"/>
                      <a:pt x="1" y="12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1"/>
                      <a:pt x="19" y="2"/>
                      <a:pt x="22" y="4"/>
                    </a:cubicBezTo>
                    <a:cubicBezTo>
                      <a:pt x="24" y="7"/>
                      <a:pt x="25" y="10"/>
                      <a:pt x="25" y="13"/>
                    </a:cubicBezTo>
                    <a:cubicBezTo>
                      <a:pt x="25" y="19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5" name="Freeform 281"/>
              <p:cNvSpPr>
                <a:spLocks noEditPoints="1"/>
              </p:cNvSpPr>
              <p:nvPr/>
            </p:nvSpPr>
            <p:spPr bwMode="auto">
              <a:xfrm>
                <a:off x="-3657601" y="317976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3 w 25"/>
                  <a:gd name="T5" fmla="*/ 20 h 24"/>
                  <a:gd name="T6" fmla="*/ 1 w 25"/>
                  <a:gd name="T7" fmla="*/ 11 h 24"/>
                  <a:gd name="T8" fmla="*/ 13 w 25"/>
                  <a:gd name="T9" fmla="*/ 1 h 24"/>
                  <a:gd name="T10" fmla="*/ 22 w 25"/>
                  <a:gd name="T11" fmla="*/ 5 h 24"/>
                  <a:gd name="T12" fmla="*/ 25 w 25"/>
                  <a:gd name="T13" fmla="*/ 14 h 24"/>
                  <a:gd name="T14" fmla="*/ 20 w 25"/>
                  <a:gd name="T15" fmla="*/ 22 h 24"/>
                  <a:gd name="T16" fmla="*/ 13 w 25"/>
                  <a:gd name="T17" fmla="*/ 24 h 24"/>
                  <a:gd name="T18" fmla="*/ 13 w 25"/>
                  <a:gd name="T19" fmla="*/ 9 h 24"/>
                  <a:gd name="T20" fmla="*/ 9 w 25"/>
                  <a:gd name="T21" fmla="*/ 12 h 24"/>
                  <a:gd name="T22" fmla="*/ 9 w 25"/>
                  <a:gd name="T23" fmla="*/ 15 h 24"/>
                  <a:gd name="T24" fmla="*/ 12 w 25"/>
                  <a:gd name="T25" fmla="*/ 16 h 24"/>
                  <a:gd name="T26" fmla="*/ 15 w 25"/>
                  <a:gd name="T27" fmla="*/ 15 h 24"/>
                  <a:gd name="T28" fmla="*/ 17 w 25"/>
                  <a:gd name="T29" fmla="*/ 13 h 24"/>
                  <a:gd name="T30" fmla="*/ 16 w 25"/>
                  <a:gd name="T31" fmla="*/ 10 h 24"/>
                  <a:gd name="T32" fmla="*/ 13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5"/>
                      <a:pt x="7" y="0"/>
                      <a:pt x="13" y="1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4" y="7"/>
                      <a:pt x="25" y="10"/>
                      <a:pt x="25" y="14"/>
                    </a:cubicBezTo>
                    <a:cubicBezTo>
                      <a:pt x="25" y="17"/>
                      <a:pt x="23" y="20"/>
                      <a:pt x="20" y="22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0" y="9"/>
                      <a:pt x="9" y="10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6" name="Freeform 282"/>
              <p:cNvSpPr>
                <a:spLocks noEditPoints="1"/>
              </p:cNvSpPr>
              <p:nvPr/>
            </p:nvSpPr>
            <p:spPr bwMode="auto">
              <a:xfrm>
                <a:off x="-3660776" y="32115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1 w 25"/>
                  <a:gd name="T5" fmla="*/ 11 h 24"/>
                  <a:gd name="T6" fmla="*/ 14 w 25"/>
                  <a:gd name="T7" fmla="*/ 1 h 24"/>
                  <a:gd name="T8" fmla="*/ 22 w 25"/>
                  <a:gd name="T9" fmla="*/ 6 h 24"/>
                  <a:gd name="T10" fmla="*/ 25 w 25"/>
                  <a:gd name="T11" fmla="*/ 14 h 24"/>
                  <a:gd name="T12" fmla="*/ 13 w 25"/>
                  <a:gd name="T13" fmla="*/ 24 h 24"/>
                  <a:gd name="T14" fmla="*/ 13 w 25"/>
                  <a:gd name="T15" fmla="*/ 9 h 24"/>
                  <a:gd name="T16" fmla="*/ 9 w 25"/>
                  <a:gd name="T17" fmla="*/ 12 h 24"/>
                  <a:gd name="T18" fmla="*/ 12 w 25"/>
                  <a:gd name="T19" fmla="*/ 16 h 24"/>
                  <a:gd name="T20" fmla="*/ 13 w 25"/>
                  <a:gd name="T21" fmla="*/ 16 h 24"/>
                  <a:gd name="T22" fmla="*/ 17 w 25"/>
                  <a:gd name="T23" fmla="*/ 13 h 24"/>
                  <a:gd name="T24" fmla="*/ 16 w 25"/>
                  <a:gd name="T25" fmla="*/ 11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7"/>
                      <a:pt x="1" y="11"/>
                    </a:cubicBezTo>
                    <a:cubicBezTo>
                      <a:pt x="2" y="5"/>
                      <a:pt x="7" y="0"/>
                      <a:pt x="14" y="1"/>
                    </a:cubicBezTo>
                    <a:cubicBezTo>
                      <a:pt x="18" y="1"/>
                      <a:pt x="20" y="3"/>
                      <a:pt x="22" y="6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5" y="10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7" name="Freeform 283"/>
              <p:cNvSpPr>
                <a:spLocks noEditPoints="1"/>
              </p:cNvSpPr>
              <p:nvPr/>
            </p:nvSpPr>
            <p:spPr bwMode="auto">
              <a:xfrm>
                <a:off x="-3665539" y="32464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3 h 24"/>
                  <a:gd name="T4" fmla="*/ 2 w 25"/>
                  <a:gd name="T5" fmla="*/ 18 h 24"/>
                  <a:gd name="T6" fmla="*/ 0 w 25"/>
                  <a:gd name="T7" fmla="*/ 10 h 24"/>
                  <a:gd name="T8" fmla="*/ 12 w 25"/>
                  <a:gd name="T9" fmla="*/ 0 h 24"/>
                  <a:gd name="T10" fmla="*/ 14 w 25"/>
                  <a:gd name="T11" fmla="*/ 0 h 24"/>
                  <a:gd name="T12" fmla="*/ 22 w 25"/>
                  <a:gd name="T13" fmla="*/ 5 h 24"/>
                  <a:gd name="T14" fmla="*/ 24 w 25"/>
                  <a:gd name="T15" fmla="*/ 14 h 24"/>
                  <a:gd name="T16" fmla="*/ 19 w 25"/>
                  <a:gd name="T17" fmla="*/ 22 h 24"/>
                  <a:gd name="T18" fmla="*/ 13 w 25"/>
                  <a:gd name="T19" fmla="*/ 24 h 24"/>
                  <a:gd name="T20" fmla="*/ 12 w 25"/>
                  <a:gd name="T21" fmla="*/ 8 h 24"/>
                  <a:gd name="T22" fmla="*/ 8 w 25"/>
                  <a:gd name="T23" fmla="*/ 11 h 24"/>
                  <a:gd name="T24" fmla="*/ 9 w 25"/>
                  <a:gd name="T25" fmla="*/ 14 h 24"/>
                  <a:gd name="T26" fmla="*/ 12 w 25"/>
                  <a:gd name="T27" fmla="*/ 15 h 24"/>
                  <a:gd name="T28" fmla="*/ 15 w 25"/>
                  <a:gd name="T29" fmla="*/ 15 h 24"/>
                  <a:gd name="T30" fmla="*/ 16 w 25"/>
                  <a:gd name="T31" fmla="*/ 13 h 24"/>
                  <a:gd name="T32" fmla="*/ 16 w 25"/>
                  <a:gd name="T33" fmla="*/ 10 h 24"/>
                  <a:gd name="T34" fmla="*/ 13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7" y="23"/>
                      <a:pt x="4" y="21"/>
                      <a:pt x="2" y="18"/>
                    </a:cubicBezTo>
                    <a:cubicBezTo>
                      <a:pt x="1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8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4" y="17"/>
                      <a:pt x="22" y="20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8" name="Freeform 284"/>
              <p:cNvSpPr>
                <a:spLocks noEditPoints="1"/>
              </p:cNvSpPr>
              <p:nvPr/>
            </p:nvSpPr>
            <p:spPr bwMode="auto">
              <a:xfrm>
                <a:off x="-3673476" y="327818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10 w 26"/>
                  <a:gd name="T3" fmla="*/ 23 h 24"/>
                  <a:gd name="T4" fmla="*/ 1 w 26"/>
                  <a:gd name="T5" fmla="*/ 9 h 24"/>
                  <a:gd name="T6" fmla="*/ 13 w 26"/>
                  <a:gd name="T7" fmla="*/ 0 h 24"/>
                  <a:gd name="T8" fmla="*/ 16 w 26"/>
                  <a:gd name="T9" fmla="*/ 0 h 24"/>
                  <a:gd name="T10" fmla="*/ 23 w 26"/>
                  <a:gd name="T11" fmla="*/ 6 h 24"/>
                  <a:gd name="T12" fmla="*/ 25 w 26"/>
                  <a:gd name="T13" fmla="*/ 15 h 24"/>
                  <a:gd name="T14" fmla="*/ 14 w 26"/>
                  <a:gd name="T15" fmla="*/ 24 h 24"/>
                  <a:gd name="T16" fmla="*/ 13 w 26"/>
                  <a:gd name="T17" fmla="*/ 8 h 24"/>
                  <a:gd name="T18" fmla="*/ 9 w 26"/>
                  <a:gd name="T19" fmla="*/ 11 h 24"/>
                  <a:gd name="T20" fmla="*/ 12 w 26"/>
                  <a:gd name="T21" fmla="*/ 15 h 24"/>
                  <a:gd name="T22" fmla="*/ 17 w 26"/>
                  <a:gd name="T23" fmla="*/ 13 h 24"/>
                  <a:gd name="T24" fmla="*/ 17 w 26"/>
                  <a:gd name="T25" fmla="*/ 10 h 24"/>
                  <a:gd name="T26" fmla="*/ 14 w 26"/>
                  <a:gd name="T27" fmla="*/ 8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4" y="21"/>
                      <a:pt x="0" y="15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3"/>
                      <a:pt x="23" y="6"/>
                    </a:cubicBezTo>
                    <a:cubicBezTo>
                      <a:pt x="25" y="8"/>
                      <a:pt x="26" y="11"/>
                      <a:pt x="25" y="15"/>
                    </a:cubicBezTo>
                    <a:cubicBezTo>
                      <a:pt x="24" y="20"/>
                      <a:pt x="19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5" y="16"/>
                      <a:pt x="17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9" name="Freeform 285"/>
              <p:cNvSpPr>
                <a:spLocks noEditPoints="1"/>
              </p:cNvSpPr>
              <p:nvPr/>
            </p:nvSpPr>
            <p:spPr bwMode="auto">
              <a:xfrm>
                <a:off x="-3621089" y="316706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0 w 25"/>
                  <a:gd name="T5" fmla="*/ 11 h 24"/>
                  <a:gd name="T6" fmla="*/ 13 w 25"/>
                  <a:gd name="T7" fmla="*/ 0 h 24"/>
                  <a:gd name="T8" fmla="*/ 22 w 25"/>
                  <a:gd name="T9" fmla="*/ 4 h 24"/>
                  <a:gd name="T10" fmla="*/ 24 w 25"/>
                  <a:gd name="T11" fmla="*/ 13 h 24"/>
                  <a:gd name="T12" fmla="*/ 13 w 25"/>
                  <a:gd name="T13" fmla="*/ 24 h 24"/>
                  <a:gd name="T14" fmla="*/ 13 w 25"/>
                  <a:gd name="T15" fmla="*/ 8 h 24"/>
                  <a:gd name="T16" fmla="*/ 8 w 25"/>
                  <a:gd name="T17" fmla="*/ 12 h 24"/>
                  <a:gd name="T18" fmla="*/ 12 w 25"/>
                  <a:gd name="T19" fmla="*/ 16 h 24"/>
                  <a:gd name="T20" fmla="*/ 16 w 25"/>
                  <a:gd name="T21" fmla="*/ 12 h 24"/>
                  <a:gd name="T22" fmla="*/ 15 w 25"/>
                  <a:gd name="T23" fmla="*/ 9 h 24"/>
                  <a:gd name="T24" fmla="*/ 13 w 25"/>
                  <a:gd name="T2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8"/>
                      <a:pt x="0" y="11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6" y="0"/>
                      <a:pt x="19" y="1"/>
                      <a:pt x="22" y="4"/>
                    </a:cubicBezTo>
                    <a:cubicBezTo>
                      <a:pt x="24" y="6"/>
                      <a:pt x="25" y="10"/>
                      <a:pt x="24" y="13"/>
                    </a:cubicBezTo>
                    <a:cubicBezTo>
                      <a:pt x="24" y="19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4" y="16"/>
                      <a:pt x="16" y="15"/>
                      <a:pt x="16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0" name="Freeform 286"/>
              <p:cNvSpPr>
                <a:spLocks noEditPoints="1"/>
              </p:cNvSpPr>
              <p:nvPr/>
            </p:nvSpPr>
            <p:spPr bwMode="auto">
              <a:xfrm>
                <a:off x="-3624264" y="32004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1 w 25"/>
                  <a:gd name="T5" fmla="*/ 11 h 24"/>
                  <a:gd name="T6" fmla="*/ 5 w 25"/>
                  <a:gd name="T7" fmla="*/ 3 h 24"/>
                  <a:gd name="T8" fmla="*/ 14 w 25"/>
                  <a:gd name="T9" fmla="*/ 0 h 24"/>
                  <a:gd name="T10" fmla="*/ 22 w 25"/>
                  <a:gd name="T11" fmla="*/ 4 h 24"/>
                  <a:gd name="T12" fmla="*/ 25 w 25"/>
                  <a:gd name="T13" fmla="*/ 13 h 24"/>
                  <a:gd name="T14" fmla="*/ 13 w 25"/>
                  <a:gd name="T15" fmla="*/ 24 h 24"/>
                  <a:gd name="T16" fmla="*/ 13 w 25"/>
                  <a:gd name="T17" fmla="*/ 8 h 24"/>
                  <a:gd name="T18" fmla="*/ 10 w 25"/>
                  <a:gd name="T19" fmla="*/ 9 h 24"/>
                  <a:gd name="T20" fmla="*/ 9 w 25"/>
                  <a:gd name="T21" fmla="*/ 12 h 24"/>
                  <a:gd name="T22" fmla="*/ 12 w 25"/>
                  <a:gd name="T23" fmla="*/ 16 h 24"/>
                  <a:gd name="T24" fmla="*/ 17 w 25"/>
                  <a:gd name="T25" fmla="*/ 12 h 24"/>
                  <a:gd name="T26" fmla="*/ 16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7"/>
                      <a:pt x="1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7"/>
                      <a:pt x="25" y="10"/>
                      <a:pt x="25" y="13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5" y="16"/>
                      <a:pt x="17" y="15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1" name="Freeform 287"/>
              <p:cNvSpPr>
                <a:spLocks noEditPoints="1"/>
              </p:cNvSpPr>
              <p:nvPr/>
            </p:nvSpPr>
            <p:spPr bwMode="auto">
              <a:xfrm>
                <a:off x="-3629026" y="32353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1 w 25"/>
                  <a:gd name="T5" fmla="*/ 10 h 24"/>
                  <a:gd name="T6" fmla="*/ 13 w 25"/>
                  <a:gd name="T7" fmla="*/ 0 h 24"/>
                  <a:gd name="T8" fmla="*/ 14 w 25"/>
                  <a:gd name="T9" fmla="*/ 0 h 24"/>
                  <a:gd name="T10" fmla="*/ 23 w 25"/>
                  <a:gd name="T11" fmla="*/ 5 h 24"/>
                  <a:gd name="T12" fmla="*/ 25 w 25"/>
                  <a:gd name="T13" fmla="*/ 14 h 24"/>
                  <a:gd name="T14" fmla="*/ 13 w 25"/>
                  <a:gd name="T15" fmla="*/ 24 h 24"/>
                  <a:gd name="T16" fmla="*/ 13 w 25"/>
                  <a:gd name="T17" fmla="*/ 8 h 24"/>
                  <a:gd name="T18" fmla="*/ 9 w 25"/>
                  <a:gd name="T19" fmla="*/ 11 h 24"/>
                  <a:gd name="T20" fmla="*/ 12 w 25"/>
                  <a:gd name="T21" fmla="*/ 16 h 24"/>
                  <a:gd name="T22" fmla="*/ 17 w 25"/>
                  <a:gd name="T23" fmla="*/ 13 h 24"/>
                  <a:gd name="T24" fmla="*/ 16 w 25"/>
                  <a:gd name="T25" fmla="*/ 10 h 24"/>
                  <a:gd name="T26" fmla="*/ 13 w 25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4" y="23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5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3"/>
                      <a:pt x="10" y="15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2" name="Freeform 288"/>
              <p:cNvSpPr>
                <a:spLocks noEditPoints="1"/>
              </p:cNvSpPr>
              <p:nvPr/>
            </p:nvSpPr>
            <p:spPr bwMode="auto">
              <a:xfrm>
                <a:off x="-3636964" y="3267075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1 w 26"/>
                  <a:gd name="T3" fmla="*/ 24 h 25"/>
                  <a:gd name="T4" fmla="*/ 2 w 26"/>
                  <a:gd name="T5" fmla="*/ 10 h 25"/>
                  <a:gd name="T6" fmla="*/ 7 w 26"/>
                  <a:gd name="T7" fmla="*/ 3 h 25"/>
                  <a:gd name="T8" fmla="*/ 16 w 26"/>
                  <a:gd name="T9" fmla="*/ 1 h 25"/>
                  <a:gd name="T10" fmla="*/ 24 w 26"/>
                  <a:gd name="T11" fmla="*/ 6 h 25"/>
                  <a:gd name="T12" fmla="*/ 26 w 26"/>
                  <a:gd name="T13" fmla="*/ 15 h 25"/>
                  <a:gd name="T14" fmla="*/ 14 w 26"/>
                  <a:gd name="T15" fmla="*/ 25 h 25"/>
                  <a:gd name="T16" fmla="*/ 14 w 26"/>
                  <a:gd name="T17" fmla="*/ 9 h 25"/>
                  <a:gd name="T18" fmla="*/ 11 w 26"/>
                  <a:gd name="T19" fmla="*/ 9 h 25"/>
                  <a:gd name="T20" fmla="*/ 10 w 26"/>
                  <a:gd name="T21" fmla="*/ 12 h 25"/>
                  <a:gd name="T22" fmla="*/ 13 w 26"/>
                  <a:gd name="T23" fmla="*/ 17 h 25"/>
                  <a:gd name="T24" fmla="*/ 18 w 26"/>
                  <a:gd name="T25" fmla="*/ 13 h 25"/>
                  <a:gd name="T26" fmla="*/ 17 w 26"/>
                  <a:gd name="T27" fmla="*/ 11 h 25"/>
                  <a:gd name="T28" fmla="*/ 15 w 26"/>
                  <a:gd name="T29" fmla="*/ 9 h 25"/>
                  <a:gd name="T30" fmla="*/ 14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4" y="23"/>
                      <a:pt x="0" y="16"/>
                      <a:pt x="2" y="10"/>
                    </a:cubicBezTo>
                    <a:cubicBezTo>
                      <a:pt x="3" y="7"/>
                      <a:pt x="4" y="4"/>
                      <a:pt x="7" y="3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6" y="15"/>
                    </a:cubicBezTo>
                    <a:cubicBezTo>
                      <a:pt x="24" y="21"/>
                      <a:pt x="19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2" y="9"/>
                      <a:pt x="11" y="9"/>
                    </a:cubicBezTo>
                    <a:cubicBezTo>
                      <a:pt x="11" y="10"/>
                      <a:pt x="10" y="11"/>
                      <a:pt x="10" y="12"/>
                    </a:cubicBezTo>
                    <a:cubicBezTo>
                      <a:pt x="9" y="14"/>
                      <a:pt x="11" y="16"/>
                      <a:pt x="13" y="17"/>
                    </a:cubicBezTo>
                    <a:cubicBezTo>
                      <a:pt x="15" y="17"/>
                      <a:pt x="17" y="16"/>
                      <a:pt x="18" y="13"/>
                    </a:cubicBezTo>
                    <a:cubicBezTo>
                      <a:pt x="18" y="12"/>
                      <a:pt x="17" y="11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lnTo>
                      <a:pt x="14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3" name="Freeform 289"/>
              <p:cNvSpPr>
                <a:spLocks noEditPoints="1"/>
              </p:cNvSpPr>
              <p:nvPr/>
            </p:nvSpPr>
            <p:spPr bwMode="auto">
              <a:xfrm>
                <a:off x="-3586164" y="3186113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1 w 24"/>
                  <a:gd name="T3" fmla="*/ 25 h 25"/>
                  <a:gd name="T4" fmla="*/ 2 w 24"/>
                  <a:gd name="T5" fmla="*/ 20 h 25"/>
                  <a:gd name="T6" fmla="*/ 0 w 24"/>
                  <a:gd name="T7" fmla="*/ 12 h 25"/>
                  <a:gd name="T8" fmla="*/ 13 w 24"/>
                  <a:gd name="T9" fmla="*/ 0 h 25"/>
                  <a:gd name="T10" fmla="*/ 21 w 24"/>
                  <a:gd name="T11" fmla="*/ 4 h 25"/>
                  <a:gd name="T12" fmla="*/ 24 w 24"/>
                  <a:gd name="T13" fmla="*/ 14 h 25"/>
                  <a:gd name="T14" fmla="*/ 20 w 24"/>
                  <a:gd name="T15" fmla="*/ 22 h 25"/>
                  <a:gd name="T16" fmla="*/ 12 w 24"/>
                  <a:gd name="T17" fmla="*/ 25 h 25"/>
                  <a:gd name="T18" fmla="*/ 12 w 24"/>
                  <a:gd name="T19" fmla="*/ 8 h 25"/>
                  <a:gd name="T20" fmla="*/ 8 w 24"/>
                  <a:gd name="T21" fmla="*/ 12 h 25"/>
                  <a:gd name="T22" fmla="*/ 9 w 24"/>
                  <a:gd name="T23" fmla="*/ 15 h 25"/>
                  <a:gd name="T24" fmla="*/ 11 w 24"/>
                  <a:gd name="T25" fmla="*/ 17 h 25"/>
                  <a:gd name="T26" fmla="*/ 14 w 24"/>
                  <a:gd name="T27" fmla="*/ 16 h 25"/>
                  <a:gd name="T28" fmla="*/ 16 w 24"/>
                  <a:gd name="T29" fmla="*/ 13 h 25"/>
                  <a:gd name="T30" fmla="*/ 15 w 24"/>
                  <a:gd name="T31" fmla="*/ 9 h 25"/>
                  <a:gd name="T32" fmla="*/ 12 w 24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1" y="25"/>
                      <a:pt x="11" y="25"/>
                    </a:cubicBezTo>
                    <a:cubicBezTo>
                      <a:pt x="7" y="25"/>
                      <a:pt x="4" y="23"/>
                      <a:pt x="2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17" y="24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12" y="17"/>
                      <a:pt x="14" y="17"/>
                      <a:pt x="14" y="16"/>
                    </a:cubicBezTo>
                    <a:cubicBezTo>
                      <a:pt x="15" y="15"/>
                      <a:pt x="16" y="15"/>
                      <a:pt x="16" y="13"/>
                    </a:cubicBezTo>
                    <a:cubicBezTo>
                      <a:pt x="16" y="12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4" name="Freeform 290"/>
              <p:cNvSpPr>
                <a:spLocks noEditPoints="1"/>
              </p:cNvSpPr>
              <p:nvPr/>
            </p:nvSpPr>
            <p:spPr bwMode="auto">
              <a:xfrm>
                <a:off x="-3556001" y="3211513"/>
                <a:ext cx="79375" cy="85725"/>
              </a:xfrm>
              <a:custGeom>
                <a:avLst/>
                <a:gdLst>
                  <a:gd name="T0" fmla="*/ 18 w 37"/>
                  <a:gd name="T1" fmla="*/ 40 h 40"/>
                  <a:gd name="T2" fmla="*/ 15 w 37"/>
                  <a:gd name="T3" fmla="*/ 40 h 40"/>
                  <a:gd name="T4" fmla="*/ 4 w 37"/>
                  <a:gd name="T5" fmla="*/ 32 h 40"/>
                  <a:gd name="T6" fmla="*/ 0 w 37"/>
                  <a:gd name="T7" fmla="*/ 18 h 40"/>
                  <a:gd name="T8" fmla="*/ 7 w 37"/>
                  <a:gd name="T9" fmla="*/ 5 h 40"/>
                  <a:gd name="T10" fmla="*/ 21 w 37"/>
                  <a:gd name="T11" fmla="*/ 1 h 40"/>
                  <a:gd name="T12" fmla="*/ 33 w 37"/>
                  <a:gd name="T13" fmla="*/ 8 h 40"/>
                  <a:gd name="T14" fmla="*/ 37 w 37"/>
                  <a:gd name="T15" fmla="*/ 23 h 40"/>
                  <a:gd name="T16" fmla="*/ 29 w 37"/>
                  <a:gd name="T17" fmla="*/ 36 h 40"/>
                  <a:gd name="T18" fmla="*/ 18 w 37"/>
                  <a:gd name="T19" fmla="*/ 40 h 40"/>
                  <a:gd name="T20" fmla="*/ 19 w 37"/>
                  <a:gd name="T21" fmla="*/ 9 h 40"/>
                  <a:gd name="T22" fmla="*/ 13 w 37"/>
                  <a:gd name="T23" fmla="*/ 11 h 40"/>
                  <a:gd name="T24" fmla="*/ 9 w 37"/>
                  <a:gd name="T25" fmla="*/ 19 h 40"/>
                  <a:gd name="T26" fmla="*/ 10 w 37"/>
                  <a:gd name="T27" fmla="*/ 28 h 40"/>
                  <a:gd name="T28" fmla="*/ 17 w 37"/>
                  <a:gd name="T29" fmla="*/ 32 h 40"/>
                  <a:gd name="T30" fmla="*/ 24 w 37"/>
                  <a:gd name="T31" fmla="*/ 30 h 40"/>
                  <a:gd name="T32" fmla="*/ 29 w 37"/>
                  <a:gd name="T33" fmla="*/ 22 h 40"/>
                  <a:gd name="T34" fmla="*/ 27 w 37"/>
                  <a:gd name="T35" fmla="*/ 13 h 40"/>
                  <a:gd name="T36" fmla="*/ 20 w 37"/>
                  <a:gd name="T37" fmla="*/ 9 h 40"/>
                  <a:gd name="T38" fmla="*/ 19 w 37"/>
                  <a:gd name="T39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18" y="40"/>
                    </a:moveTo>
                    <a:cubicBezTo>
                      <a:pt x="17" y="40"/>
                      <a:pt x="16" y="40"/>
                      <a:pt x="15" y="40"/>
                    </a:cubicBezTo>
                    <a:cubicBezTo>
                      <a:pt x="11" y="39"/>
                      <a:pt x="6" y="36"/>
                      <a:pt x="4" y="32"/>
                    </a:cubicBezTo>
                    <a:cubicBezTo>
                      <a:pt x="1" y="28"/>
                      <a:pt x="0" y="23"/>
                      <a:pt x="0" y="18"/>
                    </a:cubicBezTo>
                    <a:cubicBezTo>
                      <a:pt x="1" y="13"/>
                      <a:pt x="4" y="8"/>
                      <a:pt x="7" y="5"/>
                    </a:cubicBezTo>
                    <a:cubicBezTo>
                      <a:pt x="11" y="2"/>
                      <a:pt x="16" y="0"/>
                      <a:pt x="21" y="1"/>
                    </a:cubicBezTo>
                    <a:cubicBezTo>
                      <a:pt x="26" y="1"/>
                      <a:pt x="31" y="4"/>
                      <a:pt x="33" y="8"/>
                    </a:cubicBezTo>
                    <a:cubicBezTo>
                      <a:pt x="36" y="12"/>
                      <a:pt x="37" y="18"/>
                      <a:pt x="37" y="23"/>
                    </a:cubicBezTo>
                    <a:cubicBezTo>
                      <a:pt x="36" y="28"/>
                      <a:pt x="34" y="33"/>
                      <a:pt x="29" y="36"/>
                    </a:cubicBezTo>
                    <a:cubicBezTo>
                      <a:pt x="26" y="39"/>
                      <a:pt x="22" y="40"/>
                      <a:pt x="18" y="40"/>
                    </a:cubicBezTo>
                    <a:close/>
                    <a:moveTo>
                      <a:pt x="19" y="9"/>
                    </a:moveTo>
                    <a:cubicBezTo>
                      <a:pt x="17" y="9"/>
                      <a:pt x="15" y="10"/>
                      <a:pt x="13" y="11"/>
                    </a:cubicBezTo>
                    <a:cubicBezTo>
                      <a:pt x="10" y="13"/>
                      <a:pt x="9" y="16"/>
                      <a:pt x="9" y="19"/>
                    </a:cubicBezTo>
                    <a:cubicBezTo>
                      <a:pt x="8" y="22"/>
                      <a:pt x="9" y="25"/>
                      <a:pt x="10" y="28"/>
                    </a:cubicBezTo>
                    <a:cubicBezTo>
                      <a:pt x="12" y="30"/>
                      <a:pt x="14" y="31"/>
                      <a:pt x="17" y="32"/>
                    </a:cubicBezTo>
                    <a:cubicBezTo>
                      <a:pt x="19" y="32"/>
                      <a:pt x="22" y="32"/>
                      <a:pt x="24" y="30"/>
                    </a:cubicBezTo>
                    <a:cubicBezTo>
                      <a:pt x="27" y="28"/>
                      <a:pt x="28" y="25"/>
                      <a:pt x="29" y="22"/>
                    </a:cubicBezTo>
                    <a:cubicBezTo>
                      <a:pt x="29" y="19"/>
                      <a:pt x="28" y="15"/>
                      <a:pt x="27" y="13"/>
                    </a:cubicBezTo>
                    <a:cubicBezTo>
                      <a:pt x="25" y="10"/>
                      <a:pt x="23" y="9"/>
                      <a:pt x="20" y="9"/>
                    </a:cubicBezTo>
                    <a:lnTo>
                      <a:pt x="19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5" name="Freeform 291"/>
              <p:cNvSpPr>
                <a:spLocks noEditPoints="1"/>
              </p:cNvSpPr>
              <p:nvPr/>
            </p:nvSpPr>
            <p:spPr bwMode="auto">
              <a:xfrm>
                <a:off x="-3592514" y="3219450"/>
                <a:ext cx="53975" cy="57150"/>
              </a:xfrm>
              <a:custGeom>
                <a:avLst/>
                <a:gdLst>
                  <a:gd name="T0" fmla="*/ 13 w 25"/>
                  <a:gd name="T1" fmla="*/ 26 h 26"/>
                  <a:gd name="T2" fmla="*/ 11 w 25"/>
                  <a:gd name="T3" fmla="*/ 26 h 26"/>
                  <a:gd name="T4" fmla="*/ 1 w 25"/>
                  <a:gd name="T5" fmla="*/ 12 h 26"/>
                  <a:gd name="T6" fmla="*/ 14 w 25"/>
                  <a:gd name="T7" fmla="*/ 1 h 26"/>
                  <a:gd name="T8" fmla="*/ 22 w 25"/>
                  <a:gd name="T9" fmla="*/ 5 h 26"/>
                  <a:gd name="T10" fmla="*/ 25 w 25"/>
                  <a:gd name="T11" fmla="*/ 15 h 26"/>
                  <a:gd name="T12" fmla="*/ 13 w 25"/>
                  <a:gd name="T13" fmla="*/ 26 h 26"/>
                  <a:gd name="T14" fmla="*/ 13 w 25"/>
                  <a:gd name="T15" fmla="*/ 9 h 26"/>
                  <a:gd name="T16" fmla="*/ 9 w 25"/>
                  <a:gd name="T17" fmla="*/ 13 h 26"/>
                  <a:gd name="T18" fmla="*/ 12 w 25"/>
                  <a:gd name="T19" fmla="*/ 18 h 26"/>
                  <a:gd name="T20" fmla="*/ 17 w 25"/>
                  <a:gd name="T21" fmla="*/ 14 h 26"/>
                  <a:gd name="T22" fmla="*/ 16 w 25"/>
                  <a:gd name="T23" fmla="*/ 10 h 26"/>
                  <a:gd name="T24" fmla="*/ 14 w 25"/>
                  <a:gd name="T25" fmla="*/ 9 h 26"/>
                  <a:gd name="T26" fmla="*/ 13 w 25"/>
                  <a:gd name="T27" fmla="*/ 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6">
                    <a:moveTo>
                      <a:pt x="13" y="26"/>
                    </a:moveTo>
                    <a:cubicBezTo>
                      <a:pt x="12" y="26"/>
                      <a:pt x="12" y="26"/>
                      <a:pt x="11" y="26"/>
                    </a:cubicBezTo>
                    <a:cubicBezTo>
                      <a:pt x="5" y="24"/>
                      <a:pt x="0" y="18"/>
                      <a:pt x="1" y="12"/>
                    </a:cubicBezTo>
                    <a:cubicBezTo>
                      <a:pt x="2" y="5"/>
                      <a:pt x="8" y="0"/>
                      <a:pt x="14" y="1"/>
                    </a:cubicBezTo>
                    <a:cubicBezTo>
                      <a:pt x="18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5" y="15"/>
                    </a:cubicBezTo>
                    <a:cubicBezTo>
                      <a:pt x="24" y="21"/>
                      <a:pt x="19" y="26"/>
                      <a:pt x="13" y="26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3"/>
                    </a:cubicBezTo>
                    <a:cubicBezTo>
                      <a:pt x="9" y="15"/>
                      <a:pt x="10" y="17"/>
                      <a:pt x="12" y="18"/>
                    </a:cubicBezTo>
                    <a:cubicBezTo>
                      <a:pt x="14" y="18"/>
                      <a:pt x="17" y="16"/>
                      <a:pt x="17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10"/>
                      <a:pt x="15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6" name="Freeform 292"/>
              <p:cNvSpPr>
                <a:spLocks noEditPoints="1"/>
              </p:cNvSpPr>
              <p:nvPr/>
            </p:nvSpPr>
            <p:spPr bwMode="auto">
              <a:xfrm>
                <a:off x="-3597276" y="3255963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2 w 25"/>
                  <a:gd name="T5" fmla="*/ 20 h 25"/>
                  <a:gd name="T6" fmla="*/ 0 w 25"/>
                  <a:gd name="T7" fmla="*/ 11 h 25"/>
                  <a:gd name="T8" fmla="*/ 12 w 25"/>
                  <a:gd name="T9" fmla="*/ 0 h 25"/>
                  <a:gd name="T10" fmla="*/ 14 w 25"/>
                  <a:gd name="T11" fmla="*/ 1 h 25"/>
                  <a:gd name="T12" fmla="*/ 22 w 25"/>
                  <a:gd name="T13" fmla="*/ 5 h 25"/>
                  <a:gd name="T14" fmla="*/ 24 w 25"/>
                  <a:gd name="T15" fmla="*/ 15 h 25"/>
                  <a:gd name="T16" fmla="*/ 19 w 25"/>
                  <a:gd name="T17" fmla="*/ 23 h 25"/>
                  <a:gd name="T18" fmla="*/ 12 w 25"/>
                  <a:gd name="T19" fmla="*/ 25 h 25"/>
                  <a:gd name="T20" fmla="*/ 12 w 25"/>
                  <a:gd name="T21" fmla="*/ 8 h 25"/>
                  <a:gd name="T22" fmla="*/ 8 w 25"/>
                  <a:gd name="T23" fmla="*/ 12 h 25"/>
                  <a:gd name="T24" fmla="*/ 9 w 25"/>
                  <a:gd name="T25" fmla="*/ 15 h 25"/>
                  <a:gd name="T26" fmla="*/ 11 w 25"/>
                  <a:gd name="T27" fmla="*/ 17 h 25"/>
                  <a:gd name="T28" fmla="*/ 14 w 25"/>
                  <a:gd name="T29" fmla="*/ 16 h 25"/>
                  <a:gd name="T30" fmla="*/ 16 w 25"/>
                  <a:gd name="T31" fmla="*/ 14 h 25"/>
                  <a:gd name="T32" fmla="*/ 15 w 25"/>
                  <a:gd name="T33" fmla="*/ 10 h 25"/>
                  <a:gd name="T34" fmla="*/ 13 w 25"/>
                  <a:gd name="T35" fmla="*/ 9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0" y="25"/>
                    </a:cubicBezTo>
                    <a:cubicBezTo>
                      <a:pt x="7" y="24"/>
                      <a:pt x="4" y="22"/>
                      <a:pt x="2" y="20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4" y="0"/>
                      <a:pt x="14" y="1"/>
                    </a:cubicBezTo>
                    <a:cubicBezTo>
                      <a:pt x="17" y="1"/>
                      <a:pt x="20" y="3"/>
                      <a:pt x="22" y="5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4" y="18"/>
                      <a:pt x="22" y="21"/>
                      <a:pt x="19" y="23"/>
                    </a:cubicBezTo>
                    <a:cubicBezTo>
                      <a:pt x="17" y="25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0" y="17"/>
                      <a:pt x="11" y="17"/>
                    </a:cubicBezTo>
                    <a:cubicBezTo>
                      <a:pt x="12" y="17"/>
                      <a:pt x="14" y="17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7" name="Freeform 293"/>
              <p:cNvSpPr>
                <a:spLocks noEditPoints="1"/>
              </p:cNvSpPr>
              <p:nvPr/>
            </p:nvSpPr>
            <p:spPr bwMode="auto">
              <a:xfrm>
                <a:off x="-3725864" y="3335338"/>
                <a:ext cx="53975" cy="50800"/>
              </a:xfrm>
              <a:custGeom>
                <a:avLst/>
                <a:gdLst>
                  <a:gd name="T0" fmla="*/ 13 w 25"/>
                  <a:gd name="T1" fmla="*/ 23 h 23"/>
                  <a:gd name="T2" fmla="*/ 9 w 25"/>
                  <a:gd name="T3" fmla="*/ 22 h 23"/>
                  <a:gd name="T4" fmla="*/ 2 w 25"/>
                  <a:gd name="T5" fmla="*/ 17 h 23"/>
                  <a:gd name="T6" fmla="*/ 1 w 25"/>
                  <a:gd name="T7" fmla="*/ 8 h 23"/>
                  <a:gd name="T8" fmla="*/ 12 w 25"/>
                  <a:gd name="T9" fmla="*/ 0 h 23"/>
                  <a:gd name="T10" fmla="*/ 16 w 25"/>
                  <a:gd name="T11" fmla="*/ 1 h 23"/>
                  <a:gd name="T12" fmla="*/ 23 w 25"/>
                  <a:gd name="T13" fmla="*/ 7 h 23"/>
                  <a:gd name="T14" fmla="*/ 24 w 25"/>
                  <a:gd name="T15" fmla="*/ 16 h 23"/>
                  <a:gd name="T16" fmla="*/ 18 w 25"/>
                  <a:gd name="T17" fmla="*/ 22 h 23"/>
                  <a:gd name="T18" fmla="*/ 13 w 25"/>
                  <a:gd name="T19" fmla="*/ 23 h 23"/>
                  <a:gd name="T20" fmla="*/ 12 w 25"/>
                  <a:gd name="T21" fmla="*/ 8 h 23"/>
                  <a:gd name="T22" fmla="*/ 9 w 25"/>
                  <a:gd name="T23" fmla="*/ 10 h 23"/>
                  <a:gd name="T24" fmla="*/ 9 w 25"/>
                  <a:gd name="T25" fmla="*/ 13 h 23"/>
                  <a:gd name="T26" fmla="*/ 11 w 25"/>
                  <a:gd name="T27" fmla="*/ 15 h 23"/>
                  <a:gd name="T28" fmla="*/ 15 w 25"/>
                  <a:gd name="T29" fmla="*/ 15 h 23"/>
                  <a:gd name="T30" fmla="*/ 16 w 25"/>
                  <a:gd name="T31" fmla="*/ 13 h 23"/>
                  <a:gd name="T32" fmla="*/ 16 w 25"/>
                  <a:gd name="T33" fmla="*/ 11 h 23"/>
                  <a:gd name="T34" fmla="*/ 14 w 25"/>
                  <a:gd name="T35" fmla="*/ 9 h 23"/>
                  <a:gd name="T36" fmla="*/ 12 w 25"/>
                  <a:gd name="T3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1"/>
                      <a:pt x="3" y="19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2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10" y="14"/>
                      <a:pt x="10" y="14"/>
                      <a:pt x="11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7" y="12"/>
                      <a:pt x="16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8" name="Freeform 294"/>
              <p:cNvSpPr>
                <a:spLocks noEditPoints="1"/>
              </p:cNvSpPr>
              <p:nvPr/>
            </p:nvSpPr>
            <p:spPr bwMode="auto">
              <a:xfrm>
                <a:off x="-3738564" y="3365500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2 w 26"/>
                  <a:gd name="T5" fmla="*/ 7 h 23"/>
                  <a:gd name="T6" fmla="*/ 13 w 26"/>
                  <a:gd name="T7" fmla="*/ 0 h 23"/>
                  <a:gd name="T8" fmla="*/ 17 w 26"/>
                  <a:gd name="T9" fmla="*/ 1 h 23"/>
                  <a:gd name="T10" fmla="*/ 24 w 26"/>
                  <a:gd name="T11" fmla="*/ 7 h 23"/>
                  <a:gd name="T12" fmla="*/ 25 w 26"/>
                  <a:gd name="T13" fmla="*/ 16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4 h 23"/>
                  <a:gd name="T22" fmla="*/ 17 w 26"/>
                  <a:gd name="T23" fmla="*/ 13 h 23"/>
                  <a:gd name="T24" fmla="*/ 17 w 26"/>
                  <a:gd name="T25" fmla="*/ 11 h 23"/>
                  <a:gd name="T26" fmla="*/ 15 w 26"/>
                  <a:gd name="T27" fmla="*/ 8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1" y="23"/>
                      <a:pt x="9" y="22"/>
                    </a:cubicBezTo>
                    <a:cubicBezTo>
                      <a:pt x="3" y="19"/>
                      <a:pt x="0" y="13"/>
                      <a:pt x="2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1" y="2"/>
                      <a:pt x="23" y="4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3" y="20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10" y="14"/>
                      <a:pt x="12" y="14"/>
                    </a:cubicBezTo>
                    <a:cubicBezTo>
                      <a:pt x="14" y="15"/>
                      <a:pt x="16" y="15"/>
                      <a:pt x="17" y="13"/>
                    </a:cubicBezTo>
                    <a:cubicBezTo>
                      <a:pt x="18" y="12"/>
                      <a:pt x="17" y="11"/>
                      <a:pt x="17" y="11"/>
                    </a:cubicBezTo>
                    <a:cubicBezTo>
                      <a:pt x="17" y="10"/>
                      <a:pt x="16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9" name="Freeform 295"/>
              <p:cNvSpPr>
                <a:spLocks noEditPoints="1"/>
              </p:cNvSpPr>
              <p:nvPr/>
            </p:nvSpPr>
            <p:spPr bwMode="auto">
              <a:xfrm>
                <a:off x="-3751264" y="3394075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3 w 26"/>
                  <a:gd name="T5" fmla="*/ 7 h 23"/>
                  <a:gd name="T6" fmla="*/ 13 w 26"/>
                  <a:gd name="T7" fmla="*/ 0 h 23"/>
                  <a:gd name="T8" fmla="*/ 18 w 26"/>
                  <a:gd name="T9" fmla="*/ 1 h 23"/>
                  <a:gd name="T10" fmla="*/ 25 w 26"/>
                  <a:gd name="T11" fmla="*/ 8 h 23"/>
                  <a:gd name="T12" fmla="*/ 25 w 26"/>
                  <a:gd name="T13" fmla="*/ 17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1" y="23"/>
                      <a:pt x="9" y="22"/>
                    </a:cubicBezTo>
                    <a:cubicBezTo>
                      <a:pt x="3" y="19"/>
                      <a:pt x="0" y="12"/>
                      <a:pt x="3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7" y="1"/>
                      <a:pt x="18" y="1"/>
                    </a:cubicBezTo>
                    <a:cubicBezTo>
                      <a:pt x="21" y="3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5" y="17"/>
                    </a:cubicBezTo>
                    <a:cubicBezTo>
                      <a:pt x="23" y="21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6" y="15"/>
                      <a:pt x="17" y="15"/>
                      <a:pt x="17" y="13"/>
                    </a:cubicBezTo>
                    <a:cubicBezTo>
                      <a:pt x="18" y="12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0" name="Freeform 296"/>
              <p:cNvSpPr>
                <a:spLocks noEditPoints="1"/>
              </p:cNvSpPr>
              <p:nvPr/>
            </p:nvSpPr>
            <p:spPr bwMode="auto">
              <a:xfrm>
                <a:off x="-3763964" y="3421063"/>
                <a:ext cx="55563" cy="50800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2 h 23"/>
                  <a:gd name="T4" fmla="*/ 3 w 26"/>
                  <a:gd name="T5" fmla="*/ 6 h 23"/>
                  <a:gd name="T6" fmla="*/ 13 w 26"/>
                  <a:gd name="T7" fmla="*/ 0 h 23"/>
                  <a:gd name="T8" fmla="*/ 18 w 26"/>
                  <a:gd name="T9" fmla="*/ 2 h 23"/>
                  <a:gd name="T10" fmla="*/ 25 w 26"/>
                  <a:gd name="T11" fmla="*/ 9 h 23"/>
                  <a:gd name="T12" fmla="*/ 24 w 26"/>
                  <a:gd name="T13" fmla="*/ 17 h 23"/>
                  <a:gd name="T14" fmla="*/ 14 w 26"/>
                  <a:gd name="T15" fmla="*/ 23 h 23"/>
                  <a:gd name="T16" fmla="*/ 13 w 26"/>
                  <a:gd name="T17" fmla="*/ 9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4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2"/>
                    </a:cubicBezTo>
                    <a:cubicBezTo>
                      <a:pt x="2" y="19"/>
                      <a:pt x="0" y="12"/>
                      <a:pt x="3" y="6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3"/>
                      <a:pt x="24" y="6"/>
                      <a:pt x="25" y="9"/>
                    </a:cubicBezTo>
                    <a:cubicBezTo>
                      <a:pt x="26" y="12"/>
                      <a:pt x="26" y="15"/>
                      <a:pt x="24" y="17"/>
                    </a:cubicBezTo>
                    <a:cubicBezTo>
                      <a:pt x="22" y="21"/>
                      <a:pt x="18" y="23"/>
                      <a:pt x="14" y="23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10" y="9"/>
                      <a:pt x="10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10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1" name="Freeform 297"/>
              <p:cNvSpPr>
                <a:spLocks noEditPoints="1"/>
              </p:cNvSpPr>
              <p:nvPr/>
            </p:nvSpPr>
            <p:spPr bwMode="auto">
              <a:xfrm>
                <a:off x="-3779839" y="3449638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1 h 23"/>
                  <a:gd name="T4" fmla="*/ 3 w 26"/>
                  <a:gd name="T5" fmla="*/ 6 h 23"/>
                  <a:gd name="T6" fmla="*/ 13 w 26"/>
                  <a:gd name="T7" fmla="*/ 0 h 23"/>
                  <a:gd name="T8" fmla="*/ 19 w 26"/>
                  <a:gd name="T9" fmla="*/ 2 h 23"/>
                  <a:gd name="T10" fmla="*/ 25 w 26"/>
                  <a:gd name="T11" fmla="*/ 9 h 23"/>
                  <a:gd name="T12" fmla="*/ 24 w 26"/>
                  <a:gd name="T13" fmla="*/ 18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4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1"/>
                    </a:cubicBezTo>
                    <a:cubicBezTo>
                      <a:pt x="2" y="18"/>
                      <a:pt x="0" y="11"/>
                      <a:pt x="3" y="6"/>
                    </a:cubicBezTo>
                    <a:cubicBezTo>
                      <a:pt x="5" y="2"/>
                      <a:pt x="8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18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10" y="13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2" name="Freeform 298"/>
              <p:cNvSpPr>
                <a:spLocks noEditPoints="1"/>
              </p:cNvSpPr>
              <p:nvPr/>
            </p:nvSpPr>
            <p:spPr bwMode="auto">
              <a:xfrm>
                <a:off x="-3797301" y="3475038"/>
                <a:ext cx="57150" cy="52388"/>
              </a:xfrm>
              <a:custGeom>
                <a:avLst/>
                <a:gdLst>
                  <a:gd name="T0" fmla="*/ 15 w 26"/>
                  <a:gd name="T1" fmla="*/ 24 h 24"/>
                  <a:gd name="T2" fmla="*/ 8 w 26"/>
                  <a:gd name="T3" fmla="*/ 22 h 24"/>
                  <a:gd name="T4" fmla="*/ 4 w 26"/>
                  <a:gd name="T5" fmla="*/ 6 h 24"/>
                  <a:gd name="T6" fmla="*/ 11 w 26"/>
                  <a:gd name="T7" fmla="*/ 1 h 24"/>
                  <a:gd name="T8" fmla="*/ 20 w 26"/>
                  <a:gd name="T9" fmla="*/ 3 h 24"/>
                  <a:gd name="T10" fmla="*/ 25 w 26"/>
                  <a:gd name="T11" fmla="*/ 10 h 24"/>
                  <a:gd name="T12" fmla="*/ 24 w 26"/>
                  <a:gd name="T13" fmla="*/ 19 h 24"/>
                  <a:gd name="T14" fmla="*/ 15 w 26"/>
                  <a:gd name="T15" fmla="*/ 24 h 24"/>
                  <a:gd name="T16" fmla="*/ 13 w 26"/>
                  <a:gd name="T17" fmla="*/ 9 h 24"/>
                  <a:gd name="T18" fmla="*/ 12 w 26"/>
                  <a:gd name="T19" fmla="*/ 9 h 24"/>
                  <a:gd name="T20" fmla="*/ 10 w 26"/>
                  <a:gd name="T21" fmla="*/ 10 h 24"/>
                  <a:gd name="T22" fmla="*/ 12 w 26"/>
                  <a:gd name="T23" fmla="*/ 15 h 24"/>
                  <a:gd name="T24" fmla="*/ 17 w 26"/>
                  <a:gd name="T25" fmla="*/ 14 h 24"/>
                  <a:gd name="T26" fmla="*/ 18 w 26"/>
                  <a:gd name="T27" fmla="*/ 12 h 24"/>
                  <a:gd name="T28" fmla="*/ 16 w 26"/>
                  <a:gd name="T29" fmla="*/ 9 h 24"/>
                  <a:gd name="T30" fmla="*/ 13 w 26"/>
                  <a:gd name="T3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5" y="24"/>
                    </a:moveTo>
                    <a:cubicBezTo>
                      <a:pt x="12" y="24"/>
                      <a:pt x="10" y="23"/>
                      <a:pt x="8" y="22"/>
                    </a:cubicBezTo>
                    <a:cubicBezTo>
                      <a:pt x="2" y="18"/>
                      <a:pt x="0" y="11"/>
                      <a:pt x="4" y="6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4" y="0"/>
                      <a:pt x="17" y="1"/>
                      <a:pt x="20" y="3"/>
                    </a:cubicBezTo>
                    <a:cubicBezTo>
                      <a:pt x="23" y="4"/>
                      <a:pt x="25" y="7"/>
                      <a:pt x="25" y="10"/>
                    </a:cubicBezTo>
                    <a:cubicBezTo>
                      <a:pt x="26" y="13"/>
                      <a:pt x="26" y="16"/>
                      <a:pt x="24" y="19"/>
                    </a:cubicBezTo>
                    <a:cubicBezTo>
                      <a:pt x="22" y="22"/>
                      <a:pt x="19" y="24"/>
                      <a:pt x="15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1"/>
                      <a:pt x="10" y="14"/>
                      <a:pt x="12" y="15"/>
                    </a:cubicBezTo>
                    <a:cubicBezTo>
                      <a:pt x="14" y="16"/>
                      <a:pt x="16" y="16"/>
                      <a:pt x="17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3" name="Freeform 299"/>
              <p:cNvSpPr>
                <a:spLocks noEditPoints="1"/>
              </p:cNvSpPr>
              <p:nvPr/>
            </p:nvSpPr>
            <p:spPr bwMode="auto">
              <a:xfrm>
                <a:off x="-3697289" y="3357563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2 w 26"/>
                  <a:gd name="T5" fmla="*/ 7 h 23"/>
                  <a:gd name="T6" fmla="*/ 13 w 26"/>
                  <a:gd name="T7" fmla="*/ 0 h 23"/>
                  <a:gd name="T8" fmla="*/ 17 w 26"/>
                  <a:gd name="T9" fmla="*/ 0 h 23"/>
                  <a:gd name="T10" fmla="*/ 24 w 26"/>
                  <a:gd name="T11" fmla="*/ 7 h 23"/>
                  <a:gd name="T12" fmla="*/ 25 w 26"/>
                  <a:gd name="T13" fmla="*/ 16 h 23"/>
                  <a:gd name="T14" fmla="*/ 14 w 26"/>
                  <a:gd name="T15" fmla="*/ 23 h 23"/>
                  <a:gd name="T16" fmla="*/ 13 w 26"/>
                  <a:gd name="T17" fmla="*/ 8 h 23"/>
                  <a:gd name="T18" fmla="*/ 9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3" y="20"/>
                      <a:pt x="0" y="13"/>
                      <a:pt x="2" y="7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0"/>
                    </a:cubicBezTo>
                    <a:cubicBezTo>
                      <a:pt x="20" y="1"/>
                      <a:pt x="23" y="4"/>
                      <a:pt x="24" y="7"/>
                    </a:cubicBezTo>
                    <a:cubicBezTo>
                      <a:pt x="26" y="9"/>
                      <a:pt x="26" y="13"/>
                      <a:pt x="25" y="16"/>
                    </a:cubicBezTo>
                    <a:cubicBezTo>
                      <a:pt x="23" y="20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2" y="15"/>
                      <a:pt x="13" y="15"/>
                      <a:pt x="14" y="15"/>
                    </a:cubicBezTo>
                    <a:cubicBezTo>
                      <a:pt x="15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6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4" name="Freeform 300"/>
              <p:cNvSpPr>
                <a:spLocks noEditPoints="1"/>
              </p:cNvSpPr>
              <p:nvPr/>
            </p:nvSpPr>
            <p:spPr bwMode="auto">
              <a:xfrm>
                <a:off x="-3708401" y="33877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8 w 25"/>
                  <a:gd name="T3" fmla="*/ 22 h 24"/>
                  <a:gd name="T4" fmla="*/ 2 w 25"/>
                  <a:gd name="T5" fmla="*/ 16 h 24"/>
                  <a:gd name="T6" fmla="*/ 1 w 25"/>
                  <a:gd name="T7" fmla="*/ 7 h 24"/>
                  <a:gd name="T8" fmla="*/ 12 w 25"/>
                  <a:gd name="T9" fmla="*/ 0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17 w 25"/>
                  <a:gd name="T17" fmla="*/ 23 h 24"/>
                  <a:gd name="T18" fmla="*/ 13 w 25"/>
                  <a:gd name="T19" fmla="*/ 24 h 24"/>
                  <a:gd name="T20" fmla="*/ 12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1 w 25"/>
                  <a:gd name="T27" fmla="*/ 15 h 24"/>
                  <a:gd name="T28" fmla="*/ 14 w 25"/>
                  <a:gd name="T29" fmla="*/ 15 h 24"/>
                  <a:gd name="T30" fmla="*/ 16 w 25"/>
                  <a:gd name="T31" fmla="*/ 13 h 24"/>
                  <a:gd name="T32" fmla="*/ 16 w 25"/>
                  <a:gd name="T33" fmla="*/ 11 h 24"/>
                  <a:gd name="T34" fmla="*/ 14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3"/>
                      <a:pt x="8" y="22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0" y="22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5"/>
                      <a:pt x="16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5" name="Freeform 301"/>
              <p:cNvSpPr>
                <a:spLocks noEditPoints="1"/>
              </p:cNvSpPr>
              <p:nvPr/>
            </p:nvSpPr>
            <p:spPr bwMode="auto">
              <a:xfrm>
                <a:off x="-3721101" y="341788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6 h 24"/>
                  <a:gd name="T6" fmla="*/ 0 w 25"/>
                  <a:gd name="T7" fmla="*/ 11 h 24"/>
                  <a:gd name="T8" fmla="*/ 1 w 25"/>
                  <a:gd name="T9" fmla="*/ 7 h 24"/>
                  <a:gd name="T10" fmla="*/ 12 w 25"/>
                  <a:gd name="T11" fmla="*/ 0 h 24"/>
                  <a:gd name="T12" fmla="*/ 17 w 25"/>
                  <a:gd name="T13" fmla="*/ 1 h 24"/>
                  <a:gd name="T14" fmla="*/ 24 w 25"/>
                  <a:gd name="T15" fmla="*/ 8 h 24"/>
                  <a:gd name="T16" fmla="*/ 23 w 25"/>
                  <a:gd name="T17" fmla="*/ 17 h 24"/>
                  <a:gd name="T18" fmla="*/ 21 w 25"/>
                  <a:gd name="T19" fmla="*/ 21 h 24"/>
                  <a:gd name="T20" fmla="*/ 16 w 25"/>
                  <a:gd name="T21" fmla="*/ 23 h 24"/>
                  <a:gd name="T22" fmla="*/ 13 w 25"/>
                  <a:gd name="T23" fmla="*/ 24 h 24"/>
                  <a:gd name="T24" fmla="*/ 12 w 25"/>
                  <a:gd name="T25" fmla="*/ 8 h 24"/>
                  <a:gd name="T26" fmla="*/ 9 w 25"/>
                  <a:gd name="T27" fmla="*/ 10 h 24"/>
                  <a:gd name="T28" fmla="*/ 9 w 25"/>
                  <a:gd name="T29" fmla="*/ 11 h 24"/>
                  <a:gd name="T30" fmla="*/ 9 w 25"/>
                  <a:gd name="T31" fmla="*/ 13 h 24"/>
                  <a:gd name="T32" fmla="*/ 11 w 25"/>
                  <a:gd name="T33" fmla="*/ 15 h 24"/>
                  <a:gd name="T34" fmla="*/ 14 w 25"/>
                  <a:gd name="T35" fmla="*/ 15 h 24"/>
                  <a:gd name="T36" fmla="*/ 15 w 25"/>
                  <a:gd name="T37" fmla="*/ 15 h 24"/>
                  <a:gd name="T38" fmla="*/ 16 w 25"/>
                  <a:gd name="T39" fmla="*/ 14 h 24"/>
                  <a:gd name="T40" fmla="*/ 16 w 25"/>
                  <a:gd name="T41" fmla="*/ 11 h 24"/>
                  <a:gd name="T42" fmla="*/ 14 w 25"/>
                  <a:gd name="T43" fmla="*/ 8 h 24"/>
                  <a:gd name="T44" fmla="*/ 12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8"/>
                      <a:pt x="1" y="16"/>
                    </a:cubicBezTo>
                    <a:cubicBezTo>
                      <a:pt x="1" y="14"/>
                      <a:pt x="0" y="13"/>
                      <a:pt x="0" y="11"/>
                    </a:cubicBezTo>
                    <a:cubicBezTo>
                      <a:pt x="0" y="10"/>
                      <a:pt x="1" y="8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3" y="5"/>
                      <a:pt x="24" y="8"/>
                    </a:cubicBezTo>
                    <a:cubicBezTo>
                      <a:pt x="25" y="11"/>
                      <a:pt x="25" y="14"/>
                      <a:pt x="23" y="17"/>
                    </a:cubicBezTo>
                    <a:cubicBezTo>
                      <a:pt x="23" y="18"/>
                      <a:pt x="22" y="20"/>
                      <a:pt x="21" y="21"/>
                    </a:cubicBezTo>
                    <a:cubicBezTo>
                      <a:pt x="19" y="22"/>
                      <a:pt x="18" y="23"/>
                      <a:pt x="16" y="23"/>
                    </a:cubicBezTo>
                    <a:cubicBezTo>
                      <a:pt x="15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6" name="Freeform 302"/>
              <p:cNvSpPr>
                <a:spLocks noEditPoints="1"/>
              </p:cNvSpPr>
              <p:nvPr/>
            </p:nvSpPr>
            <p:spPr bwMode="auto">
              <a:xfrm>
                <a:off x="-3738564" y="3448050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2 h 23"/>
                  <a:gd name="T4" fmla="*/ 3 w 26"/>
                  <a:gd name="T5" fmla="*/ 6 h 23"/>
                  <a:gd name="T6" fmla="*/ 13 w 26"/>
                  <a:gd name="T7" fmla="*/ 0 h 23"/>
                  <a:gd name="T8" fmla="*/ 19 w 26"/>
                  <a:gd name="T9" fmla="*/ 1 h 23"/>
                  <a:gd name="T10" fmla="*/ 25 w 26"/>
                  <a:gd name="T11" fmla="*/ 8 h 23"/>
                  <a:gd name="T12" fmla="*/ 24 w 26"/>
                  <a:gd name="T13" fmla="*/ 17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5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2"/>
                    </a:cubicBezTo>
                    <a:cubicBezTo>
                      <a:pt x="2" y="18"/>
                      <a:pt x="0" y="12"/>
                      <a:pt x="3" y="6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3" y="21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1"/>
                      <a:pt x="10" y="14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3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7" name="Freeform 303"/>
              <p:cNvSpPr>
                <a:spLocks noEditPoints="1"/>
              </p:cNvSpPr>
              <p:nvPr/>
            </p:nvSpPr>
            <p:spPr bwMode="auto">
              <a:xfrm>
                <a:off x="-3754439" y="3475038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7 w 26"/>
                  <a:gd name="T3" fmla="*/ 22 h 24"/>
                  <a:gd name="T4" fmla="*/ 3 w 26"/>
                  <a:gd name="T5" fmla="*/ 6 h 24"/>
                  <a:gd name="T6" fmla="*/ 13 w 26"/>
                  <a:gd name="T7" fmla="*/ 0 h 24"/>
                  <a:gd name="T8" fmla="*/ 19 w 26"/>
                  <a:gd name="T9" fmla="*/ 2 h 24"/>
                  <a:gd name="T10" fmla="*/ 25 w 26"/>
                  <a:gd name="T11" fmla="*/ 9 h 24"/>
                  <a:gd name="T12" fmla="*/ 24 w 26"/>
                  <a:gd name="T13" fmla="*/ 18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10 h 24"/>
                  <a:gd name="T20" fmla="*/ 11 w 26"/>
                  <a:gd name="T21" fmla="*/ 15 h 24"/>
                  <a:gd name="T22" fmla="*/ 14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5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1" y="18"/>
                      <a:pt x="0" y="11"/>
                      <a:pt x="3" y="6"/>
                    </a:cubicBezTo>
                    <a:cubicBezTo>
                      <a:pt x="5" y="2"/>
                      <a:pt x="8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2"/>
                      <a:pt x="18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9" y="14"/>
                      <a:pt x="11" y="15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8" name="Freeform 304"/>
              <p:cNvSpPr>
                <a:spLocks noEditPoints="1"/>
              </p:cNvSpPr>
              <p:nvPr/>
            </p:nvSpPr>
            <p:spPr bwMode="auto">
              <a:xfrm>
                <a:off x="-3671889" y="338296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9 w 26"/>
                  <a:gd name="T3" fmla="*/ 24 h 25"/>
                  <a:gd name="T4" fmla="*/ 2 w 26"/>
                  <a:gd name="T5" fmla="*/ 8 h 25"/>
                  <a:gd name="T6" fmla="*/ 14 w 26"/>
                  <a:gd name="T7" fmla="*/ 0 h 25"/>
                  <a:gd name="T8" fmla="*/ 18 w 26"/>
                  <a:gd name="T9" fmla="*/ 1 h 25"/>
                  <a:gd name="T10" fmla="*/ 25 w 26"/>
                  <a:gd name="T11" fmla="*/ 8 h 25"/>
                  <a:gd name="T12" fmla="*/ 25 w 26"/>
                  <a:gd name="T13" fmla="*/ 17 h 25"/>
                  <a:gd name="T14" fmla="*/ 14 w 26"/>
                  <a:gd name="T15" fmla="*/ 25 h 25"/>
                  <a:gd name="T16" fmla="*/ 14 w 26"/>
                  <a:gd name="T17" fmla="*/ 9 h 25"/>
                  <a:gd name="T18" fmla="*/ 10 w 26"/>
                  <a:gd name="T19" fmla="*/ 11 h 25"/>
                  <a:gd name="T20" fmla="*/ 12 w 26"/>
                  <a:gd name="T21" fmla="*/ 16 h 25"/>
                  <a:gd name="T22" fmla="*/ 17 w 26"/>
                  <a:gd name="T23" fmla="*/ 14 h 25"/>
                  <a:gd name="T24" fmla="*/ 17 w 26"/>
                  <a:gd name="T25" fmla="*/ 11 h 25"/>
                  <a:gd name="T26" fmla="*/ 15 w 26"/>
                  <a:gd name="T27" fmla="*/ 9 h 25"/>
                  <a:gd name="T28" fmla="*/ 14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1" y="24"/>
                      <a:pt x="9" y="24"/>
                    </a:cubicBezTo>
                    <a:cubicBezTo>
                      <a:pt x="3" y="21"/>
                      <a:pt x="0" y="14"/>
                      <a:pt x="2" y="8"/>
                    </a:cubicBezTo>
                    <a:cubicBezTo>
                      <a:pt x="4" y="4"/>
                      <a:pt x="9" y="0"/>
                      <a:pt x="14" y="0"/>
                    </a:cubicBezTo>
                    <a:cubicBezTo>
                      <a:pt x="15" y="0"/>
                      <a:pt x="17" y="1"/>
                      <a:pt x="18" y="1"/>
                    </a:cubicBezTo>
                    <a:cubicBezTo>
                      <a:pt x="21" y="2"/>
                      <a:pt x="23" y="5"/>
                      <a:pt x="25" y="8"/>
                    </a:cubicBezTo>
                    <a:cubicBezTo>
                      <a:pt x="26" y="10"/>
                      <a:pt x="26" y="14"/>
                      <a:pt x="25" y="17"/>
                    </a:cubicBezTo>
                    <a:cubicBezTo>
                      <a:pt x="23" y="22"/>
                      <a:pt x="19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2" y="9"/>
                      <a:pt x="10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7"/>
                      <a:pt x="17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9" name="Freeform 305"/>
              <p:cNvSpPr>
                <a:spLocks noEditPoints="1"/>
              </p:cNvSpPr>
              <p:nvPr/>
            </p:nvSpPr>
            <p:spPr bwMode="auto">
              <a:xfrm>
                <a:off x="-3684589" y="341471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8 w 26"/>
                  <a:gd name="T3" fmla="*/ 23 h 25"/>
                  <a:gd name="T4" fmla="*/ 2 w 26"/>
                  <a:gd name="T5" fmla="*/ 7 h 25"/>
                  <a:gd name="T6" fmla="*/ 9 w 26"/>
                  <a:gd name="T7" fmla="*/ 1 h 25"/>
                  <a:gd name="T8" fmla="*/ 18 w 26"/>
                  <a:gd name="T9" fmla="*/ 1 h 25"/>
                  <a:gd name="T10" fmla="*/ 25 w 26"/>
                  <a:gd name="T11" fmla="*/ 8 h 25"/>
                  <a:gd name="T12" fmla="*/ 25 w 26"/>
                  <a:gd name="T13" fmla="*/ 17 h 25"/>
                  <a:gd name="T14" fmla="*/ 14 w 26"/>
                  <a:gd name="T15" fmla="*/ 25 h 25"/>
                  <a:gd name="T16" fmla="*/ 14 w 26"/>
                  <a:gd name="T17" fmla="*/ 8 h 25"/>
                  <a:gd name="T18" fmla="*/ 12 w 26"/>
                  <a:gd name="T19" fmla="*/ 9 h 25"/>
                  <a:gd name="T20" fmla="*/ 10 w 26"/>
                  <a:gd name="T21" fmla="*/ 11 h 25"/>
                  <a:gd name="T22" fmla="*/ 12 w 26"/>
                  <a:gd name="T23" fmla="*/ 16 h 25"/>
                  <a:gd name="T24" fmla="*/ 17 w 26"/>
                  <a:gd name="T25" fmla="*/ 14 h 25"/>
                  <a:gd name="T26" fmla="*/ 17 w 26"/>
                  <a:gd name="T27" fmla="*/ 11 h 25"/>
                  <a:gd name="T28" fmla="*/ 15 w 26"/>
                  <a:gd name="T29" fmla="*/ 9 h 25"/>
                  <a:gd name="T30" fmla="*/ 14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0" y="24"/>
                      <a:pt x="8" y="23"/>
                    </a:cubicBezTo>
                    <a:cubicBezTo>
                      <a:pt x="2" y="20"/>
                      <a:pt x="0" y="13"/>
                      <a:pt x="2" y="7"/>
                    </a:cubicBezTo>
                    <a:cubicBezTo>
                      <a:pt x="4" y="5"/>
                      <a:pt x="6" y="2"/>
                      <a:pt x="9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3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5" y="17"/>
                    </a:cubicBezTo>
                    <a:cubicBezTo>
                      <a:pt x="23" y="22"/>
                      <a:pt x="18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2" y="9"/>
                    </a:cubicBezTo>
                    <a:cubicBezTo>
                      <a:pt x="11" y="9"/>
                      <a:pt x="10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9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0" name="Freeform 306"/>
              <p:cNvSpPr>
                <a:spLocks noEditPoints="1"/>
              </p:cNvSpPr>
              <p:nvPr/>
            </p:nvSpPr>
            <p:spPr bwMode="auto">
              <a:xfrm>
                <a:off x="-3700464" y="3444875"/>
                <a:ext cx="57150" cy="53975"/>
              </a:xfrm>
              <a:custGeom>
                <a:avLst/>
                <a:gdLst>
                  <a:gd name="T0" fmla="*/ 14 w 26"/>
                  <a:gd name="T1" fmla="*/ 25 h 25"/>
                  <a:gd name="T2" fmla="*/ 8 w 26"/>
                  <a:gd name="T3" fmla="*/ 24 h 25"/>
                  <a:gd name="T4" fmla="*/ 3 w 26"/>
                  <a:gd name="T5" fmla="*/ 7 h 25"/>
                  <a:gd name="T6" fmla="*/ 10 w 26"/>
                  <a:gd name="T7" fmla="*/ 2 h 25"/>
                  <a:gd name="T8" fmla="*/ 19 w 26"/>
                  <a:gd name="T9" fmla="*/ 2 h 25"/>
                  <a:gd name="T10" fmla="*/ 25 w 26"/>
                  <a:gd name="T11" fmla="*/ 9 h 25"/>
                  <a:gd name="T12" fmla="*/ 24 w 26"/>
                  <a:gd name="T13" fmla="*/ 18 h 25"/>
                  <a:gd name="T14" fmla="*/ 14 w 26"/>
                  <a:gd name="T15" fmla="*/ 25 h 25"/>
                  <a:gd name="T16" fmla="*/ 14 w 26"/>
                  <a:gd name="T17" fmla="*/ 9 h 25"/>
                  <a:gd name="T18" fmla="*/ 12 w 26"/>
                  <a:gd name="T19" fmla="*/ 9 h 25"/>
                  <a:gd name="T20" fmla="*/ 10 w 26"/>
                  <a:gd name="T21" fmla="*/ 11 h 25"/>
                  <a:gd name="T22" fmla="*/ 12 w 26"/>
                  <a:gd name="T23" fmla="*/ 16 h 25"/>
                  <a:gd name="T24" fmla="*/ 17 w 26"/>
                  <a:gd name="T25" fmla="*/ 15 h 25"/>
                  <a:gd name="T26" fmla="*/ 18 w 26"/>
                  <a:gd name="T27" fmla="*/ 12 h 25"/>
                  <a:gd name="T28" fmla="*/ 15 w 26"/>
                  <a:gd name="T29" fmla="*/ 9 h 25"/>
                  <a:gd name="T30" fmla="*/ 14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0" y="25"/>
                      <a:pt x="8" y="24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4" y="5"/>
                      <a:pt x="7" y="3"/>
                      <a:pt x="10" y="2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2" y="22"/>
                      <a:pt x="18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3" y="9"/>
                      <a:pt x="12" y="9"/>
                    </a:cubicBezTo>
                    <a:cubicBezTo>
                      <a:pt x="12" y="9"/>
                      <a:pt x="11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8"/>
                      <a:pt x="16" y="17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1" name="Freeform 307"/>
              <p:cNvSpPr>
                <a:spLocks noEditPoints="1"/>
              </p:cNvSpPr>
              <p:nvPr/>
            </p:nvSpPr>
            <p:spPr bwMode="auto">
              <a:xfrm>
                <a:off x="-3717926" y="3478213"/>
                <a:ext cx="58738" cy="50800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3 w 27"/>
                  <a:gd name="T5" fmla="*/ 6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4 w 27"/>
                  <a:gd name="T15" fmla="*/ 24 h 24"/>
                  <a:gd name="T16" fmla="*/ 14 w 27"/>
                  <a:gd name="T17" fmla="*/ 8 h 24"/>
                  <a:gd name="T18" fmla="*/ 10 w 27"/>
                  <a:gd name="T19" fmla="*/ 10 h 24"/>
                  <a:gd name="T20" fmla="*/ 12 w 27"/>
                  <a:gd name="T21" fmla="*/ 16 h 24"/>
                  <a:gd name="T22" fmla="*/ 18 w 27"/>
                  <a:gd name="T23" fmla="*/ 14 h 24"/>
                  <a:gd name="T24" fmla="*/ 18 w 27"/>
                  <a:gd name="T25" fmla="*/ 11 h 24"/>
                  <a:gd name="T26" fmla="*/ 16 w 27"/>
                  <a:gd name="T27" fmla="*/ 9 h 24"/>
                  <a:gd name="T28" fmla="*/ 14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2" y="19"/>
                      <a:pt x="0" y="12"/>
                      <a:pt x="3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1"/>
                    </a:cubicBezTo>
                    <a:cubicBezTo>
                      <a:pt x="23" y="3"/>
                      <a:pt x="25" y="6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2" y="22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0" y="10"/>
                    </a:cubicBezTo>
                    <a:cubicBezTo>
                      <a:pt x="9" y="12"/>
                      <a:pt x="10" y="14"/>
                      <a:pt x="12" y="16"/>
                    </a:cubicBezTo>
                    <a:cubicBezTo>
                      <a:pt x="14" y="17"/>
                      <a:pt x="17" y="16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2" name="Freeform 308"/>
              <p:cNvSpPr>
                <a:spLocks noEditPoints="1"/>
              </p:cNvSpPr>
              <p:nvPr/>
            </p:nvSpPr>
            <p:spPr bwMode="auto">
              <a:xfrm>
                <a:off x="-3643314" y="34131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8 w 25"/>
                  <a:gd name="T3" fmla="*/ 24 h 25"/>
                  <a:gd name="T4" fmla="*/ 1 w 25"/>
                  <a:gd name="T5" fmla="*/ 17 h 25"/>
                  <a:gd name="T6" fmla="*/ 1 w 25"/>
                  <a:gd name="T7" fmla="*/ 8 h 25"/>
                  <a:gd name="T8" fmla="*/ 13 w 25"/>
                  <a:gd name="T9" fmla="*/ 0 h 25"/>
                  <a:gd name="T10" fmla="*/ 17 w 25"/>
                  <a:gd name="T11" fmla="*/ 1 h 25"/>
                  <a:gd name="T12" fmla="*/ 24 w 25"/>
                  <a:gd name="T13" fmla="*/ 7 h 25"/>
                  <a:gd name="T14" fmla="*/ 24 w 25"/>
                  <a:gd name="T15" fmla="*/ 17 h 25"/>
                  <a:gd name="T16" fmla="*/ 17 w 25"/>
                  <a:gd name="T17" fmla="*/ 24 h 25"/>
                  <a:gd name="T18" fmla="*/ 12 w 25"/>
                  <a:gd name="T19" fmla="*/ 25 h 25"/>
                  <a:gd name="T20" fmla="*/ 13 w 25"/>
                  <a:gd name="T21" fmla="*/ 8 h 25"/>
                  <a:gd name="T22" fmla="*/ 9 w 25"/>
                  <a:gd name="T23" fmla="*/ 11 h 25"/>
                  <a:gd name="T24" fmla="*/ 9 w 25"/>
                  <a:gd name="T25" fmla="*/ 14 h 25"/>
                  <a:gd name="T26" fmla="*/ 11 w 25"/>
                  <a:gd name="T27" fmla="*/ 16 h 25"/>
                  <a:gd name="T28" fmla="*/ 14 w 25"/>
                  <a:gd name="T29" fmla="*/ 16 h 25"/>
                  <a:gd name="T30" fmla="*/ 16 w 25"/>
                  <a:gd name="T31" fmla="*/ 14 h 25"/>
                  <a:gd name="T32" fmla="*/ 16 w 25"/>
                  <a:gd name="T33" fmla="*/ 10 h 25"/>
                  <a:gd name="T34" fmla="*/ 14 w 25"/>
                  <a:gd name="T35" fmla="*/ 8 h 25"/>
                  <a:gd name="T36" fmla="*/ 13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9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4"/>
                      <a:pt x="24" y="17"/>
                    </a:cubicBezTo>
                    <a:cubicBezTo>
                      <a:pt x="23" y="20"/>
                      <a:pt x="20" y="22"/>
                      <a:pt x="17" y="24"/>
                    </a:cubicBezTo>
                    <a:cubicBezTo>
                      <a:pt x="16" y="24"/>
                      <a:pt x="14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1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3" y="17"/>
                      <a:pt x="14" y="16"/>
                    </a:cubicBezTo>
                    <a:cubicBezTo>
                      <a:pt x="14" y="16"/>
                      <a:pt x="16" y="15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3" name="Freeform 309"/>
              <p:cNvSpPr>
                <a:spLocks noEditPoints="1"/>
              </p:cNvSpPr>
              <p:nvPr/>
            </p:nvSpPr>
            <p:spPr bwMode="auto">
              <a:xfrm>
                <a:off x="-3627439" y="3451225"/>
                <a:ext cx="82550" cy="84138"/>
              </a:xfrm>
              <a:custGeom>
                <a:avLst/>
                <a:gdLst>
                  <a:gd name="T0" fmla="*/ 17 w 38"/>
                  <a:gd name="T1" fmla="*/ 39 h 39"/>
                  <a:gd name="T2" fmla="*/ 10 w 38"/>
                  <a:gd name="T3" fmla="*/ 37 h 39"/>
                  <a:gd name="T4" fmla="*/ 1 w 38"/>
                  <a:gd name="T5" fmla="*/ 26 h 39"/>
                  <a:gd name="T6" fmla="*/ 0 w 38"/>
                  <a:gd name="T7" fmla="*/ 19 h 39"/>
                  <a:gd name="T8" fmla="*/ 1 w 38"/>
                  <a:gd name="T9" fmla="*/ 15 h 39"/>
                  <a:gd name="T10" fmla="*/ 2 w 38"/>
                  <a:gd name="T11" fmla="*/ 12 h 39"/>
                  <a:gd name="T12" fmla="*/ 20 w 38"/>
                  <a:gd name="T13" fmla="*/ 0 h 39"/>
                  <a:gd name="T14" fmla="*/ 27 w 38"/>
                  <a:gd name="T15" fmla="*/ 1 h 39"/>
                  <a:gd name="T16" fmla="*/ 36 w 38"/>
                  <a:gd name="T17" fmla="*/ 11 h 39"/>
                  <a:gd name="T18" fmla="*/ 35 w 38"/>
                  <a:gd name="T19" fmla="*/ 27 h 39"/>
                  <a:gd name="T20" fmla="*/ 33 w 38"/>
                  <a:gd name="T21" fmla="*/ 31 h 39"/>
                  <a:gd name="T22" fmla="*/ 33 w 38"/>
                  <a:gd name="T23" fmla="*/ 31 h 39"/>
                  <a:gd name="T24" fmla="*/ 30 w 38"/>
                  <a:gd name="T25" fmla="*/ 34 h 39"/>
                  <a:gd name="T26" fmla="*/ 24 w 38"/>
                  <a:gd name="T27" fmla="*/ 38 h 39"/>
                  <a:gd name="T28" fmla="*/ 17 w 38"/>
                  <a:gd name="T29" fmla="*/ 39 h 39"/>
                  <a:gd name="T30" fmla="*/ 20 w 38"/>
                  <a:gd name="T31" fmla="*/ 8 h 39"/>
                  <a:gd name="T32" fmla="*/ 9 w 38"/>
                  <a:gd name="T33" fmla="*/ 15 h 39"/>
                  <a:gd name="T34" fmla="*/ 9 w 38"/>
                  <a:gd name="T35" fmla="*/ 17 h 39"/>
                  <a:gd name="T36" fmla="*/ 9 w 38"/>
                  <a:gd name="T37" fmla="*/ 17 h 39"/>
                  <a:gd name="T38" fmla="*/ 8 w 38"/>
                  <a:gd name="T39" fmla="*/ 19 h 39"/>
                  <a:gd name="T40" fmla="*/ 8 w 38"/>
                  <a:gd name="T41" fmla="*/ 24 h 39"/>
                  <a:gd name="T42" fmla="*/ 13 w 38"/>
                  <a:gd name="T43" fmla="*/ 30 h 39"/>
                  <a:gd name="T44" fmla="*/ 21 w 38"/>
                  <a:gd name="T45" fmla="*/ 30 h 39"/>
                  <a:gd name="T46" fmla="*/ 25 w 38"/>
                  <a:gd name="T47" fmla="*/ 28 h 39"/>
                  <a:gd name="T48" fmla="*/ 27 w 38"/>
                  <a:gd name="T49" fmla="*/ 26 h 39"/>
                  <a:gd name="T50" fmla="*/ 28 w 38"/>
                  <a:gd name="T51" fmla="*/ 24 h 39"/>
                  <a:gd name="T52" fmla="*/ 28 w 38"/>
                  <a:gd name="T53" fmla="*/ 14 h 39"/>
                  <a:gd name="T54" fmla="*/ 23 w 38"/>
                  <a:gd name="T55" fmla="*/ 9 h 39"/>
                  <a:gd name="T56" fmla="*/ 20 w 38"/>
                  <a:gd name="T57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8" h="39">
                    <a:moveTo>
                      <a:pt x="17" y="39"/>
                    </a:moveTo>
                    <a:cubicBezTo>
                      <a:pt x="15" y="39"/>
                      <a:pt x="12" y="38"/>
                      <a:pt x="10" y="37"/>
                    </a:cubicBezTo>
                    <a:cubicBezTo>
                      <a:pt x="5" y="35"/>
                      <a:pt x="2" y="31"/>
                      <a:pt x="1" y="26"/>
                    </a:cubicBezTo>
                    <a:cubicBezTo>
                      <a:pt x="0" y="24"/>
                      <a:pt x="0" y="21"/>
                      <a:pt x="0" y="19"/>
                    </a:cubicBezTo>
                    <a:cubicBezTo>
                      <a:pt x="0" y="18"/>
                      <a:pt x="0" y="16"/>
                      <a:pt x="1" y="15"/>
                    </a:cubicBezTo>
                    <a:cubicBezTo>
                      <a:pt x="1" y="14"/>
                      <a:pt x="1" y="13"/>
                      <a:pt x="2" y="12"/>
                    </a:cubicBezTo>
                    <a:cubicBezTo>
                      <a:pt x="5" y="5"/>
                      <a:pt x="12" y="0"/>
                      <a:pt x="20" y="0"/>
                    </a:cubicBezTo>
                    <a:cubicBezTo>
                      <a:pt x="22" y="0"/>
                      <a:pt x="24" y="0"/>
                      <a:pt x="27" y="1"/>
                    </a:cubicBezTo>
                    <a:cubicBezTo>
                      <a:pt x="31" y="3"/>
                      <a:pt x="34" y="6"/>
                      <a:pt x="36" y="11"/>
                    </a:cubicBezTo>
                    <a:cubicBezTo>
                      <a:pt x="38" y="16"/>
                      <a:pt x="38" y="22"/>
                      <a:pt x="35" y="27"/>
                    </a:cubicBezTo>
                    <a:cubicBezTo>
                      <a:pt x="35" y="28"/>
                      <a:pt x="34" y="30"/>
                      <a:pt x="33" y="31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2" y="32"/>
                      <a:pt x="31" y="33"/>
                      <a:pt x="30" y="34"/>
                    </a:cubicBezTo>
                    <a:cubicBezTo>
                      <a:pt x="29" y="35"/>
                      <a:pt x="26" y="37"/>
                      <a:pt x="24" y="38"/>
                    </a:cubicBezTo>
                    <a:cubicBezTo>
                      <a:pt x="22" y="39"/>
                      <a:pt x="20" y="39"/>
                      <a:pt x="17" y="39"/>
                    </a:cubicBezTo>
                    <a:close/>
                    <a:moveTo>
                      <a:pt x="20" y="8"/>
                    </a:moveTo>
                    <a:cubicBezTo>
                      <a:pt x="15" y="8"/>
                      <a:pt x="11" y="11"/>
                      <a:pt x="9" y="15"/>
                    </a:cubicBezTo>
                    <a:cubicBezTo>
                      <a:pt x="9" y="16"/>
                      <a:pt x="9" y="16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8" y="18"/>
                      <a:pt x="8" y="19"/>
                      <a:pt x="8" y="19"/>
                    </a:cubicBezTo>
                    <a:cubicBezTo>
                      <a:pt x="8" y="21"/>
                      <a:pt x="8" y="22"/>
                      <a:pt x="8" y="24"/>
                    </a:cubicBezTo>
                    <a:cubicBezTo>
                      <a:pt x="9" y="26"/>
                      <a:pt x="11" y="29"/>
                      <a:pt x="13" y="30"/>
                    </a:cubicBezTo>
                    <a:cubicBezTo>
                      <a:pt x="16" y="31"/>
                      <a:pt x="18" y="31"/>
                      <a:pt x="21" y="30"/>
                    </a:cubicBezTo>
                    <a:cubicBezTo>
                      <a:pt x="22" y="30"/>
                      <a:pt x="24" y="29"/>
                      <a:pt x="25" y="28"/>
                    </a:cubicBezTo>
                    <a:cubicBezTo>
                      <a:pt x="26" y="27"/>
                      <a:pt x="26" y="27"/>
                      <a:pt x="27" y="26"/>
                    </a:cubicBezTo>
                    <a:cubicBezTo>
                      <a:pt x="27" y="25"/>
                      <a:pt x="27" y="25"/>
                      <a:pt x="28" y="24"/>
                    </a:cubicBezTo>
                    <a:cubicBezTo>
                      <a:pt x="29" y="20"/>
                      <a:pt x="29" y="17"/>
                      <a:pt x="28" y="14"/>
                    </a:cubicBezTo>
                    <a:cubicBezTo>
                      <a:pt x="28" y="12"/>
                      <a:pt x="26" y="10"/>
                      <a:pt x="23" y="9"/>
                    </a:cubicBezTo>
                    <a:cubicBezTo>
                      <a:pt x="22" y="8"/>
                      <a:pt x="21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4" name="Freeform 310"/>
              <p:cNvSpPr>
                <a:spLocks noEditPoints="1"/>
              </p:cNvSpPr>
              <p:nvPr/>
            </p:nvSpPr>
            <p:spPr bwMode="auto">
              <a:xfrm>
                <a:off x="-3657601" y="3444875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6 w 24"/>
                  <a:gd name="T3" fmla="*/ 24 h 25"/>
                  <a:gd name="T4" fmla="*/ 0 w 24"/>
                  <a:gd name="T5" fmla="*/ 17 h 25"/>
                  <a:gd name="T6" fmla="*/ 0 w 24"/>
                  <a:gd name="T7" fmla="*/ 12 h 25"/>
                  <a:gd name="T8" fmla="*/ 1 w 24"/>
                  <a:gd name="T9" fmla="*/ 7 h 25"/>
                  <a:gd name="T10" fmla="*/ 12 w 24"/>
                  <a:gd name="T11" fmla="*/ 0 h 25"/>
                  <a:gd name="T12" fmla="*/ 17 w 24"/>
                  <a:gd name="T13" fmla="*/ 1 h 25"/>
                  <a:gd name="T14" fmla="*/ 23 w 24"/>
                  <a:gd name="T15" fmla="*/ 8 h 25"/>
                  <a:gd name="T16" fmla="*/ 23 w 24"/>
                  <a:gd name="T17" fmla="*/ 18 h 25"/>
                  <a:gd name="T18" fmla="*/ 20 w 24"/>
                  <a:gd name="T19" fmla="*/ 22 h 25"/>
                  <a:gd name="T20" fmla="*/ 16 w 24"/>
                  <a:gd name="T21" fmla="*/ 24 h 25"/>
                  <a:gd name="T22" fmla="*/ 12 w 24"/>
                  <a:gd name="T23" fmla="*/ 25 h 25"/>
                  <a:gd name="T24" fmla="*/ 12 w 24"/>
                  <a:gd name="T25" fmla="*/ 8 h 25"/>
                  <a:gd name="T26" fmla="*/ 8 w 24"/>
                  <a:gd name="T27" fmla="*/ 11 h 25"/>
                  <a:gd name="T28" fmla="*/ 8 w 24"/>
                  <a:gd name="T29" fmla="*/ 13 h 25"/>
                  <a:gd name="T30" fmla="*/ 8 w 24"/>
                  <a:gd name="T31" fmla="*/ 14 h 25"/>
                  <a:gd name="T32" fmla="*/ 10 w 24"/>
                  <a:gd name="T33" fmla="*/ 17 h 25"/>
                  <a:gd name="T34" fmla="*/ 13 w 24"/>
                  <a:gd name="T35" fmla="*/ 17 h 25"/>
                  <a:gd name="T36" fmla="*/ 14 w 24"/>
                  <a:gd name="T37" fmla="*/ 16 h 25"/>
                  <a:gd name="T38" fmla="*/ 15 w 24"/>
                  <a:gd name="T39" fmla="*/ 14 h 25"/>
                  <a:gd name="T40" fmla="*/ 16 w 24"/>
                  <a:gd name="T41" fmla="*/ 11 h 25"/>
                  <a:gd name="T42" fmla="*/ 14 w 24"/>
                  <a:gd name="T43" fmla="*/ 9 h 25"/>
                  <a:gd name="T44" fmla="*/ 12 w 24"/>
                  <a:gd name="T4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0" y="25"/>
                      <a:pt x="8" y="25"/>
                      <a:pt x="6" y="24"/>
                    </a:cubicBezTo>
                    <a:cubicBezTo>
                      <a:pt x="3" y="22"/>
                      <a:pt x="1" y="20"/>
                      <a:pt x="0" y="17"/>
                    </a:cubicBezTo>
                    <a:cubicBezTo>
                      <a:pt x="0" y="15"/>
                      <a:pt x="0" y="14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1"/>
                      <a:pt x="17" y="1"/>
                    </a:cubicBezTo>
                    <a:cubicBezTo>
                      <a:pt x="20" y="2"/>
                      <a:pt x="22" y="5"/>
                      <a:pt x="23" y="8"/>
                    </a:cubicBezTo>
                    <a:cubicBezTo>
                      <a:pt x="24" y="11"/>
                      <a:pt x="24" y="15"/>
                      <a:pt x="23" y="18"/>
                    </a:cubicBezTo>
                    <a:cubicBezTo>
                      <a:pt x="22" y="19"/>
                      <a:pt x="21" y="21"/>
                      <a:pt x="20" y="22"/>
                    </a:cubicBezTo>
                    <a:cubicBezTo>
                      <a:pt x="19" y="23"/>
                      <a:pt x="17" y="24"/>
                      <a:pt x="16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8" y="15"/>
                      <a:pt x="9" y="16"/>
                      <a:pt x="10" y="17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5"/>
                      <a:pt x="15" y="15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5" name="Freeform 311"/>
              <p:cNvSpPr>
                <a:spLocks noEditPoints="1"/>
              </p:cNvSpPr>
              <p:nvPr/>
            </p:nvSpPr>
            <p:spPr bwMode="auto">
              <a:xfrm>
                <a:off x="-3678239" y="3478213"/>
                <a:ext cx="57150" cy="52388"/>
              </a:xfrm>
              <a:custGeom>
                <a:avLst/>
                <a:gdLst>
                  <a:gd name="T0" fmla="*/ 14 w 27"/>
                  <a:gd name="T1" fmla="*/ 25 h 25"/>
                  <a:gd name="T2" fmla="*/ 8 w 27"/>
                  <a:gd name="T3" fmla="*/ 24 h 25"/>
                  <a:gd name="T4" fmla="*/ 3 w 27"/>
                  <a:gd name="T5" fmla="*/ 7 h 25"/>
                  <a:gd name="T6" fmla="*/ 14 w 27"/>
                  <a:gd name="T7" fmla="*/ 0 h 25"/>
                  <a:gd name="T8" fmla="*/ 20 w 27"/>
                  <a:gd name="T9" fmla="*/ 2 h 25"/>
                  <a:gd name="T10" fmla="*/ 26 w 27"/>
                  <a:gd name="T11" fmla="*/ 8 h 25"/>
                  <a:gd name="T12" fmla="*/ 25 w 27"/>
                  <a:gd name="T13" fmla="*/ 18 h 25"/>
                  <a:gd name="T14" fmla="*/ 14 w 27"/>
                  <a:gd name="T15" fmla="*/ 25 h 25"/>
                  <a:gd name="T16" fmla="*/ 14 w 27"/>
                  <a:gd name="T17" fmla="*/ 8 h 25"/>
                  <a:gd name="T18" fmla="*/ 11 w 27"/>
                  <a:gd name="T19" fmla="*/ 11 h 25"/>
                  <a:gd name="T20" fmla="*/ 12 w 27"/>
                  <a:gd name="T21" fmla="*/ 17 h 25"/>
                  <a:gd name="T22" fmla="*/ 14 w 27"/>
                  <a:gd name="T23" fmla="*/ 17 h 25"/>
                  <a:gd name="T24" fmla="*/ 18 w 27"/>
                  <a:gd name="T25" fmla="*/ 15 h 25"/>
                  <a:gd name="T26" fmla="*/ 18 w 27"/>
                  <a:gd name="T27" fmla="*/ 11 h 25"/>
                  <a:gd name="T28" fmla="*/ 16 w 27"/>
                  <a:gd name="T29" fmla="*/ 9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2" y="25"/>
                      <a:pt x="10" y="25"/>
                      <a:pt x="8" y="24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6" y="3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3" y="3"/>
                      <a:pt x="25" y="5"/>
                      <a:pt x="26" y="8"/>
                    </a:cubicBezTo>
                    <a:cubicBezTo>
                      <a:pt x="27" y="12"/>
                      <a:pt x="27" y="15"/>
                      <a:pt x="25" y="18"/>
                    </a:cubicBezTo>
                    <a:cubicBezTo>
                      <a:pt x="23" y="22"/>
                      <a:pt x="19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1"/>
                    </a:cubicBezTo>
                    <a:cubicBezTo>
                      <a:pt x="10" y="13"/>
                      <a:pt x="10" y="15"/>
                      <a:pt x="12" y="17"/>
                    </a:cubicBezTo>
                    <a:cubicBezTo>
                      <a:pt x="13" y="17"/>
                      <a:pt x="13" y="17"/>
                      <a:pt x="14" y="17"/>
                    </a:cubicBezTo>
                    <a:cubicBezTo>
                      <a:pt x="15" y="17"/>
                      <a:pt x="17" y="16"/>
                      <a:pt x="18" y="15"/>
                    </a:cubicBezTo>
                    <a:cubicBezTo>
                      <a:pt x="18" y="13"/>
                      <a:pt x="19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6" name="Freeform 312"/>
              <p:cNvSpPr>
                <a:spLocks noEditPoints="1"/>
              </p:cNvSpPr>
              <p:nvPr/>
            </p:nvSpPr>
            <p:spPr bwMode="auto">
              <a:xfrm>
                <a:off x="-3817939" y="3516313"/>
                <a:ext cx="50800" cy="49213"/>
              </a:xfrm>
              <a:custGeom>
                <a:avLst/>
                <a:gdLst>
                  <a:gd name="T0" fmla="*/ 12 w 24"/>
                  <a:gd name="T1" fmla="*/ 23 h 23"/>
                  <a:gd name="T2" fmla="*/ 5 w 24"/>
                  <a:gd name="T3" fmla="*/ 20 h 23"/>
                  <a:gd name="T4" fmla="*/ 0 w 24"/>
                  <a:gd name="T5" fmla="*/ 13 h 23"/>
                  <a:gd name="T6" fmla="*/ 0 w 24"/>
                  <a:gd name="T7" fmla="*/ 8 h 23"/>
                  <a:gd name="T8" fmla="*/ 2 w 24"/>
                  <a:gd name="T9" fmla="*/ 4 h 23"/>
                  <a:gd name="T10" fmla="*/ 11 w 24"/>
                  <a:gd name="T11" fmla="*/ 0 h 23"/>
                  <a:gd name="T12" fmla="*/ 18 w 24"/>
                  <a:gd name="T13" fmla="*/ 2 h 23"/>
                  <a:gd name="T14" fmla="*/ 23 w 24"/>
                  <a:gd name="T15" fmla="*/ 10 h 23"/>
                  <a:gd name="T16" fmla="*/ 21 w 24"/>
                  <a:gd name="T17" fmla="*/ 18 h 23"/>
                  <a:gd name="T18" fmla="*/ 18 w 24"/>
                  <a:gd name="T19" fmla="*/ 22 h 23"/>
                  <a:gd name="T20" fmla="*/ 13 w 24"/>
                  <a:gd name="T21" fmla="*/ 23 h 23"/>
                  <a:gd name="T22" fmla="*/ 12 w 24"/>
                  <a:gd name="T23" fmla="*/ 23 h 23"/>
                  <a:gd name="T24" fmla="*/ 11 w 24"/>
                  <a:gd name="T25" fmla="*/ 8 h 23"/>
                  <a:gd name="T26" fmla="*/ 8 w 24"/>
                  <a:gd name="T27" fmla="*/ 9 h 23"/>
                  <a:gd name="T28" fmla="*/ 8 w 24"/>
                  <a:gd name="T29" fmla="*/ 10 h 23"/>
                  <a:gd name="T30" fmla="*/ 8 w 24"/>
                  <a:gd name="T31" fmla="*/ 11 h 23"/>
                  <a:gd name="T32" fmla="*/ 10 w 24"/>
                  <a:gd name="T33" fmla="*/ 14 h 23"/>
                  <a:gd name="T34" fmla="*/ 13 w 24"/>
                  <a:gd name="T35" fmla="*/ 15 h 23"/>
                  <a:gd name="T36" fmla="*/ 14 w 24"/>
                  <a:gd name="T37" fmla="*/ 14 h 23"/>
                  <a:gd name="T38" fmla="*/ 15 w 24"/>
                  <a:gd name="T39" fmla="*/ 14 h 23"/>
                  <a:gd name="T40" fmla="*/ 15 w 24"/>
                  <a:gd name="T41" fmla="*/ 11 h 23"/>
                  <a:gd name="T42" fmla="*/ 13 w 24"/>
                  <a:gd name="T43" fmla="*/ 9 h 23"/>
                  <a:gd name="T44" fmla="*/ 11 w 24"/>
                  <a:gd name="T4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10" y="23"/>
                      <a:pt x="7" y="22"/>
                      <a:pt x="5" y="20"/>
                    </a:cubicBezTo>
                    <a:cubicBezTo>
                      <a:pt x="2" y="18"/>
                      <a:pt x="1" y="16"/>
                      <a:pt x="0" y="13"/>
                    </a:cubicBezTo>
                    <a:cubicBezTo>
                      <a:pt x="0" y="11"/>
                      <a:pt x="0" y="10"/>
                      <a:pt x="0" y="8"/>
                    </a:cubicBezTo>
                    <a:cubicBezTo>
                      <a:pt x="0" y="7"/>
                      <a:pt x="1" y="5"/>
                      <a:pt x="2" y="4"/>
                    </a:cubicBezTo>
                    <a:cubicBezTo>
                      <a:pt x="4" y="1"/>
                      <a:pt x="7" y="0"/>
                      <a:pt x="11" y="0"/>
                    </a:cubicBezTo>
                    <a:cubicBezTo>
                      <a:pt x="13" y="0"/>
                      <a:pt x="16" y="0"/>
                      <a:pt x="18" y="2"/>
                    </a:cubicBezTo>
                    <a:cubicBezTo>
                      <a:pt x="21" y="4"/>
                      <a:pt x="23" y="7"/>
                      <a:pt x="23" y="10"/>
                    </a:cubicBezTo>
                    <a:cubicBezTo>
                      <a:pt x="24" y="13"/>
                      <a:pt x="23" y="16"/>
                      <a:pt x="21" y="18"/>
                    </a:cubicBezTo>
                    <a:cubicBezTo>
                      <a:pt x="20" y="20"/>
                      <a:pt x="19" y="21"/>
                      <a:pt x="18" y="22"/>
                    </a:cubicBezTo>
                    <a:cubicBezTo>
                      <a:pt x="16" y="22"/>
                      <a:pt x="15" y="23"/>
                      <a:pt x="13" y="23"/>
                    </a:cubicBezTo>
                    <a:lnTo>
                      <a:pt x="12" y="23"/>
                    </a:ln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8" y="9"/>
                    </a:cubicBezTo>
                    <a:cubicBezTo>
                      <a:pt x="8" y="9"/>
                      <a:pt x="8" y="9"/>
                      <a:pt x="8" y="10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4" y="9"/>
                      <a:pt x="13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7" name="Freeform 313"/>
              <p:cNvSpPr>
                <a:spLocks noEditPoints="1"/>
              </p:cNvSpPr>
              <p:nvPr/>
            </p:nvSpPr>
            <p:spPr bwMode="auto">
              <a:xfrm>
                <a:off x="-3841751" y="3540125"/>
                <a:ext cx="55563" cy="50800"/>
              </a:xfrm>
              <a:custGeom>
                <a:avLst/>
                <a:gdLst>
                  <a:gd name="T0" fmla="*/ 15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3 w 26"/>
                  <a:gd name="T13" fmla="*/ 19 h 24"/>
                  <a:gd name="T14" fmla="*/ 15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2 w 26"/>
                  <a:gd name="T21" fmla="*/ 14 h 24"/>
                  <a:gd name="T22" fmla="*/ 15 w 26"/>
                  <a:gd name="T23" fmla="*/ 15 h 24"/>
                  <a:gd name="T24" fmla="*/ 17 w 26"/>
                  <a:gd name="T25" fmla="*/ 14 h 24"/>
                  <a:gd name="T26" fmla="*/ 17 w 26"/>
                  <a:gd name="T27" fmla="*/ 12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5" y="24"/>
                    </a:moveTo>
                    <a:cubicBezTo>
                      <a:pt x="12" y="24"/>
                      <a:pt x="9" y="22"/>
                      <a:pt x="6" y="21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6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5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10" y="13"/>
                      <a:pt x="12" y="14"/>
                    </a:cubicBezTo>
                    <a:cubicBezTo>
                      <a:pt x="12" y="15"/>
                      <a:pt x="14" y="15"/>
                      <a:pt x="15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8" name="Freeform 314"/>
              <p:cNvSpPr>
                <a:spLocks noEditPoints="1"/>
              </p:cNvSpPr>
              <p:nvPr/>
            </p:nvSpPr>
            <p:spPr bwMode="auto">
              <a:xfrm>
                <a:off x="-3860801" y="3563938"/>
                <a:ext cx="52388" cy="50800"/>
              </a:xfrm>
              <a:custGeom>
                <a:avLst/>
                <a:gdLst>
                  <a:gd name="T0" fmla="*/ 14 w 25"/>
                  <a:gd name="T1" fmla="*/ 24 h 24"/>
                  <a:gd name="T2" fmla="*/ 6 w 25"/>
                  <a:gd name="T3" fmla="*/ 20 h 24"/>
                  <a:gd name="T4" fmla="*/ 4 w 25"/>
                  <a:gd name="T5" fmla="*/ 4 h 24"/>
                  <a:gd name="T6" fmla="*/ 12 w 25"/>
                  <a:gd name="T7" fmla="*/ 0 h 24"/>
                  <a:gd name="T8" fmla="*/ 21 w 25"/>
                  <a:gd name="T9" fmla="*/ 3 h 24"/>
                  <a:gd name="T10" fmla="*/ 25 w 25"/>
                  <a:gd name="T11" fmla="*/ 12 h 24"/>
                  <a:gd name="T12" fmla="*/ 22 w 25"/>
                  <a:gd name="T13" fmla="*/ 20 h 24"/>
                  <a:gd name="T14" fmla="*/ 14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11 w 25"/>
                  <a:gd name="T21" fmla="*/ 14 h 24"/>
                  <a:gd name="T22" fmla="*/ 14 w 25"/>
                  <a:gd name="T23" fmla="*/ 16 h 24"/>
                  <a:gd name="T24" fmla="*/ 16 w 25"/>
                  <a:gd name="T25" fmla="*/ 15 h 24"/>
                  <a:gd name="T26" fmla="*/ 17 w 25"/>
                  <a:gd name="T27" fmla="*/ 12 h 24"/>
                  <a:gd name="T28" fmla="*/ 15 w 25"/>
                  <a:gd name="T29" fmla="*/ 10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1" y="24"/>
                      <a:pt x="8" y="22"/>
                      <a:pt x="6" y="20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1"/>
                      <a:pt x="9" y="13"/>
                      <a:pt x="11" y="14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9" name="Freeform 315"/>
              <p:cNvSpPr>
                <a:spLocks noEditPoints="1"/>
              </p:cNvSpPr>
              <p:nvPr/>
            </p:nvSpPr>
            <p:spPr bwMode="auto">
              <a:xfrm>
                <a:off x="-3881439" y="3587750"/>
                <a:ext cx="52388" cy="49213"/>
              </a:xfrm>
              <a:custGeom>
                <a:avLst/>
                <a:gdLst>
                  <a:gd name="T0" fmla="*/ 13 w 24"/>
                  <a:gd name="T1" fmla="*/ 23 h 23"/>
                  <a:gd name="T2" fmla="*/ 13 w 24"/>
                  <a:gd name="T3" fmla="*/ 23 h 23"/>
                  <a:gd name="T4" fmla="*/ 4 w 24"/>
                  <a:gd name="T5" fmla="*/ 20 h 23"/>
                  <a:gd name="T6" fmla="*/ 1 w 24"/>
                  <a:gd name="T7" fmla="*/ 11 h 23"/>
                  <a:gd name="T8" fmla="*/ 4 w 24"/>
                  <a:gd name="T9" fmla="*/ 3 h 23"/>
                  <a:gd name="T10" fmla="*/ 11 w 24"/>
                  <a:gd name="T11" fmla="*/ 0 h 23"/>
                  <a:gd name="T12" fmla="*/ 20 w 24"/>
                  <a:gd name="T13" fmla="*/ 3 h 23"/>
                  <a:gd name="T14" fmla="*/ 24 w 24"/>
                  <a:gd name="T15" fmla="*/ 12 h 23"/>
                  <a:gd name="T16" fmla="*/ 21 w 24"/>
                  <a:gd name="T17" fmla="*/ 20 h 23"/>
                  <a:gd name="T18" fmla="*/ 13 w 24"/>
                  <a:gd name="T19" fmla="*/ 23 h 23"/>
                  <a:gd name="T20" fmla="*/ 11 w 24"/>
                  <a:gd name="T21" fmla="*/ 8 h 23"/>
                  <a:gd name="T22" fmla="*/ 9 w 24"/>
                  <a:gd name="T23" fmla="*/ 9 h 23"/>
                  <a:gd name="T24" fmla="*/ 9 w 24"/>
                  <a:gd name="T25" fmla="*/ 11 h 23"/>
                  <a:gd name="T26" fmla="*/ 10 w 24"/>
                  <a:gd name="T27" fmla="*/ 14 h 23"/>
                  <a:gd name="T28" fmla="*/ 13 w 24"/>
                  <a:gd name="T29" fmla="*/ 15 h 23"/>
                  <a:gd name="T30" fmla="*/ 13 w 24"/>
                  <a:gd name="T31" fmla="*/ 15 h 23"/>
                  <a:gd name="T32" fmla="*/ 15 w 24"/>
                  <a:gd name="T33" fmla="*/ 14 h 23"/>
                  <a:gd name="T34" fmla="*/ 16 w 24"/>
                  <a:gd name="T35" fmla="*/ 12 h 23"/>
                  <a:gd name="T36" fmla="*/ 15 w 24"/>
                  <a:gd name="T37" fmla="*/ 9 h 23"/>
                  <a:gd name="T38" fmla="*/ 11 w 24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3">
                    <a:moveTo>
                      <a:pt x="13" y="23"/>
                    </a:moveTo>
                    <a:cubicBezTo>
                      <a:pt x="13" y="23"/>
                      <a:pt x="13" y="23"/>
                      <a:pt x="13" y="23"/>
                    </a:cubicBezTo>
                    <a:cubicBezTo>
                      <a:pt x="9" y="23"/>
                      <a:pt x="7" y="22"/>
                      <a:pt x="4" y="20"/>
                    </a:cubicBezTo>
                    <a:cubicBezTo>
                      <a:pt x="2" y="17"/>
                      <a:pt x="1" y="15"/>
                      <a:pt x="1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5" y="14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0" name="Freeform 316"/>
              <p:cNvSpPr>
                <a:spLocks noEditPoints="1"/>
              </p:cNvSpPr>
              <p:nvPr/>
            </p:nvSpPr>
            <p:spPr bwMode="auto">
              <a:xfrm>
                <a:off x="-3902076" y="3608388"/>
                <a:ext cx="50800" cy="52388"/>
              </a:xfrm>
              <a:custGeom>
                <a:avLst/>
                <a:gdLst>
                  <a:gd name="T0" fmla="*/ 13 w 24"/>
                  <a:gd name="T1" fmla="*/ 24 h 24"/>
                  <a:gd name="T2" fmla="*/ 12 w 24"/>
                  <a:gd name="T3" fmla="*/ 24 h 24"/>
                  <a:gd name="T4" fmla="*/ 4 w 24"/>
                  <a:gd name="T5" fmla="*/ 20 h 24"/>
                  <a:gd name="T6" fmla="*/ 0 w 24"/>
                  <a:gd name="T7" fmla="*/ 11 h 24"/>
                  <a:gd name="T8" fmla="*/ 4 w 24"/>
                  <a:gd name="T9" fmla="*/ 3 h 24"/>
                  <a:gd name="T10" fmla="*/ 11 w 24"/>
                  <a:gd name="T11" fmla="*/ 0 h 24"/>
                  <a:gd name="T12" fmla="*/ 20 w 24"/>
                  <a:gd name="T13" fmla="*/ 4 h 24"/>
                  <a:gd name="T14" fmla="*/ 24 w 24"/>
                  <a:gd name="T15" fmla="*/ 13 h 24"/>
                  <a:gd name="T16" fmla="*/ 20 w 24"/>
                  <a:gd name="T17" fmla="*/ 21 h 24"/>
                  <a:gd name="T18" fmla="*/ 13 w 24"/>
                  <a:gd name="T19" fmla="*/ 24 h 24"/>
                  <a:gd name="T20" fmla="*/ 12 w 24"/>
                  <a:gd name="T21" fmla="*/ 16 h 24"/>
                  <a:gd name="T22" fmla="*/ 13 w 24"/>
                  <a:gd name="T23" fmla="*/ 16 h 24"/>
                  <a:gd name="T24" fmla="*/ 15 w 24"/>
                  <a:gd name="T25" fmla="*/ 15 h 24"/>
                  <a:gd name="T26" fmla="*/ 16 w 24"/>
                  <a:gd name="T27" fmla="*/ 13 h 24"/>
                  <a:gd name="T28" fmla="*/ 14 w 24"/>
                  <a:gd name="T29" fmla="*/ 10 h 24"/>
                  <a:gd name="T30" fmla="*/ 11 w 24"/>
                  <a:gd name="T31" fmla="*/ 8 h 24"/>
                  <a:gd name="T32" fmla="*/ 9 w 24"/>
                  <a:gd name="T33" fmla="*/ 9 h 24"/>
                  <a:gd name="T34" fmla="*/ 8 w 24"/>
                  <a:gd name="T35" fmla="*/ 11 h 24"/>
                  <a:gd name="T36" fmla="*/ 10 w 24"/>
                  <a:gd name="T37" fmla="*/ 14 h 24"/>
                  <a:gd name="T38" fmla="*/ 12 w 24"/>
                  <a:gd name="T39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3"/>
                      <a:pt x="6" y="22"/>
                      <a:pt x="4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4" y="0"/>
                      <a:pt x="18" y="2"/>
                      <a:pt x="20" y="4"/>
                    </a:cubicBezTo>
                    <a:cubicBezTo>
                      <a:pt x="22" y="6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2" y="16"/>
                    </a:move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3"/>
                      <a:pt x="16" y="13"/>
                    </a:cubicBezTo>
                    <a:cubicBezTo>
                      <a:pt x="16" y="12"/>
                      <a:pt x="15" y="11"/>
                      <a:pt x="14" y="10"/>
                    </a:cubicBezTo>
                    <a:cubicBezTo>
                      <a:pt x="13" y="9"/>
                      <a:pt x="12" y="8"/>
                      <a:pt x="11" y="8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0" y="15"/>
                      <a:pt x="11" y="16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1" name="Freeform 317"/>
              <p:cNvSpPr>
                <a:spLocks noEditPoints="1"/>
              </p:cNvSpPr>
              <p:nvPr/>
            </p:nvSpPr>
            <p:spPr bwMode="auto">
              <a:xfrm>
                <a:off x="-3925889" y="3630613"/>
                <a:ext cx="50800" cy="50800"/>
              </a:xfrm>
              <a:custGeom>
                <a:avLst/>
                <a:gdLst>
                  <a:gd name="T0" fmla="*/ 13 w 24"/>
                  <a:gd name="T1" fmla="*/ 24 h 24"/>
                  <a:gd name="T2" fmla="*/ 11 w 24"/>
                  <a:gd name="T3" fmla="*/ 23 h 24"/>
                  <a:gd name="T4" fmla="*/ 3 w 24"/>
                  <a:gd name="T5" fmla="*/ 19 h 24"/>
                  <a:gd name="T6" fmla="*/ 0 w 24"/>
                  <a:gd name="T7" fmla="*/ 10 h 24"/>
                  <a:gd name="T8" fmla="*/ 4 w 24"/>
                  <a:gd name="T9" fmla="*/ 2 h 24"/>
                  <a:gd name="T10" fmla="*/ 11 w 24"/>
                  <a:gd name="T11" fmla="*/ 0 h 24"/>
                  <a:gd name="T12" fmla="*/ 21 w 24"/>
                  <a:gd name="T13" fmla="*/ 4 h 24"/>
                  <a:gd name="T14" fmla="*/ 24 w 24"/>
                  <a:gd name="T15" fmla="*/ 13 h 24"/>
                  <a:gd name="T16" fmla="*/ 20 w 24"/>
                  <a:gd name="T17" fmla="*/ 21 h 24"/>
                  <a:gd name="T18" fmla="*/ 13 w 24"/>
                  <a:gd name="T19" fmla="*/ 24 h 24"/>
                  <a:gd name="T20" fmla="*/ 11 w 24"/>
                  <a:gd name="T21" fmla="*/ 8 h 24"/>
                  <a:gd name="T22" fmla="*/ 9 w 24"/>
                  <a:gd name="T23" fmla="*/ 9 h 24"/>
                  <a:gd name="T24" fmla="*/ 9 w 24"/>
                  <a:gd name="T25" fmla="*/ 11 h 24"/>
                  <a:gd name="T26" fmla="*/ 10 w 24"/>
                  <a:gd name="T27" fmla="*/ 14 h 24"/>
                  <a:gd name="T28" fmla="*/ 12 w 24"/>
                  <a:gd name="T29" fmla="*/ 15 h 24"/>
                  <a:gd name="T30" fmla="*/ 13 w 24"/>
                  <a:gd name="T31" fmla="*/ 15 h 24"/>
                  <a:gd name="T32" fmla="*/ 15 w 24"/>
                  <a:gd name="T33" fmla="*/ 15 h 24"/>
                  <a:gd name="T34" fmla="*/ 16 w 24"/>
                  <a:gd name="T35" fmla="*/ 13 h 24"/>
                  <a:gd name="T36" fmla="*/ 15 w 24"/>
                  <a:gd name="T37" fmla="*/ 10 h 24"/>
                  <a:gd name="T38" fmla="*/ 11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2" y="24"/>
                      <a:pt x="12" y="23"/>
                      <a:pt x="11" y="23"/>
                    </a:cubicBezTo>
                    <a:cubicBezTo>
                      <a:pt x="8" y="23"/>
                      <a:pt x="5" y="21"/>
                      <a:pt x="3" y="19"/>
                    </a:cubicBezTo>
                    <a:cubicBezTo>
                      <a:pt x="1" y="16"/>
                      <a:pt x="0" y="14"/>
                      <a:pt x="0" y="10"/>
                    </a:cubicBezTo>
                    <a:cubicBezTo>
                      <a:pt x="0" y="7"/>
                      <a:pt x="2" y="4"/>
                      <a:pt x="4" y="2"/>
                    </a:cubicBezTo>
                    <a:cubicBezTo>
                      <a:pt x="6" y="1"/>
                      <a:pt x="9" y="0"/>
                      <a:pt x="11" y="0"/>
                    </a:cubicBezTo>
                    <a:cubicBezTo>
                      <a:pt x="15" y="0"/>
                      <a:pt x="18" y="1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8" y="11"/>
                      <a:pt x="9" y="13"/>
                      <a:pt x="10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6" y="13"/>
                    </a:cubicBezTo>
                    <a:cubicBezTo>
                      <a:pt x="16" y="12"/>
                      <a:pt x="15" y="10"/>
                      <a:pt x="15" y="10"/>
                    </a:cubicBezTo>
                    <a:cubicBezTo>
                      <a:pt x="14" y="9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2" name="Freeform 318"/>
              <p:cNvSpPr>
                <a:spLocks noEditPoints="1"/>
              </p:cNvSpPr>
              <p:nvPr/>
            </p:nvSpPr>
            <p:spPr bwMode="auto">
              <a:xfrm>
                <a:off x="-3800476" y="354488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7 w 26"/>
                  <a:gd name="T3" fmla="*/ 21 h 24"/>
                  <a:gd name="T4" fmla="*/ 4 w 26"/>
                  <a:gd name="T5" fmla="*/ 4 h 24"/>
                  <a:gd name="T6" fmla="*/ 12 w 26"/>
                  <a:gd name="T7" fmla="*/ 0 h 24"/>
                  <a:gd name="T8" fmla="*/ 13 w 26"/>
                  <a:gd name="T9" fmla="*/ 0 h 24"/>
                  <a:gd name="T10" fmla="*/ 21 w 26"/>
                  <a:gd name="T11" fmla="*/ 2 h 24"/>
                  <a:gd name="T12" fmla="*/ 26 w 26"/>
                  <a:gd name="T13" fmla="*/ 10 h 24"/>
                  <a:gd name="T14" fmla="*/ 23 w 26"/>
                  <a:gd name="T15" fmla="*/ 19 h 24"/>
                  <a:gd name="T16" fmla="*/ 14 w 26"/>
                  <a:gd name="T17" fmla="*/ 24 h 24"/>
                  <a:gd name="T18" fmla="*/ 13 w 26"/>
                  <a:gd name="T19" fmla="*/ 8 h 24"/>
                  <a:gd name="T20" fmla="*/ 13 w 26"/>
                  <a:gd name="T21" fmla="*/ 8 h 24"/>
                  <a:gd name="T22" fmla="*/ 10 w 26"/>
                  <a:gd name="T23" fmla="*/ 9 h 24"/>
                  <a:gd name="T24" fmla="*/ 12 w 26"/>
                  <a:gd name="T25" fmla="*/ 15 h 24"/>
                  <a:gd name="T26" fmla="*/ 14 w 26"/>
                  <a:gd name="T27" fmla="*/ 15 h 24"/>
                  <a:gd name="T28" fmla="*/ 17 w 26"/>
                  <a:gd name="T29" fmla="*/ 14 h 24"/>
                  <a:gd name="T30" fmla="*/ 18 w 26"/>
                  <a:gd name="T31" fmla="*/ 11 h 24"/>
                  <a:gd name="T32" fmla="*/ 16 w 26"/>
                  <a:gd name="T33" fmla="*/ 9 h 24"/>
                  <a:gd name="T34" fmla="*/ 13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9" y="23"/>
                      <a:pt x="7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3" y="4"/>
                      <a:pt x="25" y="7"/>
                      <a:pt x="26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10" y="13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10"/>
                      <a:pt x="17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3" name="Freeform 319"/>
              <p:cNvSpPr>
                <a:spLocks noEditPoints="1"/>
              </p:cNvSpPr>
              <p:nvPr/>
            </p:nvSpPr>
            <p:spPr bwMode="auto">
              <a:xfrm>
                <a:off x="-3821114" y="3570288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3 w 26"/>
                  <a:gd name="T13" fmla="*/ 19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1 w 26"/>
                  <a:gd name="T21" fmla="*/ 14 h 24"/>
                  <a:gd name="T22" fmla="*/ 16 w 26"/>
                  <a:gd name="T23" fmla="*/ 14 h 24"/>
                  <a:gd name="T24" fmla="*/ 17 w 26"/>
                  <a:gd name="T25" fmla="*/ 12 h 24"/>
                  <a:gd name="T26" fmla="*/ 16 w 26"/>
                  <a:gd name="T27" fmla="*/ 9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2"/>
                      <a:pt x="6" y="21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19"/>
                    </a:cubicBezTo>
                    <a:cubicBezTo>
                      <a:pt x="20" y="22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1"/>
                      <a:pt x="9" y="13"/>
                      <a:pt x="11" y="14"/>
                    </a:cubicBezTo>
                    <a:cubicBezTo>
                      <a:pt x="13" y="16"/>
                      <a:pt x="15" y="16"/>
                      <a:pt x="16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4" name="Freeform 320"/>
              <p:cNvSpPr>
                <a:spLocks noEditPoints="1"/>
              </p:cNvSpPr>
              <p:nvPr/>
            </p:nvSpPr>
            <p:spPr bwMode="auto">
              <a:xfrm>
                <a:off x="-3841751" y="3594100"/>
                <a:ext cx="53975" cy="50800"/>
              </a:xfrm>
              <a:custGeom>
                <a:avLst/>
                <a:gdLst>
                  <a:gd name="T0" fmla="*/ 14 w 25"/>
                  <a:gd name="T1" fmla="*/ 24 h 24"/>
                  <a:gd name="T2" fmla="*/ 5 w 25"/>
                  <a:gd name="T3" fmla="*/ 21 h 24"/>
                  <a:gd name="T4" fmla="*/ 4 w 25"/>
                  <a:gd name="T5" fmla="*/ 4 h 24"/>
                  <a:gd name="T6" fmla="*/ 13 w 25"/>
                  <a:gd name="T7" fmla="*/ 0 h 24"/>
                  <a:gd name="T8" fmla="*/ 21 w 25"/>
                  <a:gd name="T9" fmla="*/ 3 h 24"/>
                  <a:gd name="T10" fmla="*/ 25 w 25"/>
                  <a:gd name="T11" fmla="*/ 12 h 24"/>
                  <a:gd name="T12" fmla="*/ 22 w 25"/>
                  <a:gd name="T13" fmla="*/ 20 h 24"/>
                  <a:gd name="T14" fmla="*/ 22 w 25"/>
                  <a:gd name="T15" fmla="*/ 21 h 24"/>
                  <a:gd name="T16" fmla="*/ 14 w 25"/>
                  <a:gd name="T17" fmla="*/ 24 h 24"/>
                  <a:gd name="T18" fmla="*/ 13 w 25"/>
                  <a:gd name="T19" fmla="*/ 8 h 24"/>
                  <a:gd name="T20" fmla="*/ 10 w 25"/>
                  <a:gd name="T21" fmla="*/ 9 h 24"/>
                  <a:gd name="T22" fmla="*/ 10 w 25"/>
                  <a:gd name="T23" fmla="*/ 10 h 24"/>
                  <a:gd name="T24" fmla="*/ 11 w 25"/>
                  <a:gd name="T25" fmla="*/ 15 h 24"/>
                  <a:gd name="T26" fmla="*/ 16 w 25"/>
                  <a:gd name="T27" fmla="*/ 15 h 24"/>
                  <a:gd name="T28" fmla="*/ 17 w 25"/>
                  <a:gd name="T29" fmla="*/ 12 h 24"/>
                  <a:gd name="T30" fmla="*/ 16 w 25"/>
                  <a:gd name="T31" fmla="*/ 10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3" y="6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5" name="Freeform 321"/>
              <p:cNvSpPr>
                <a:spLocks noEditPoints="1"/>
              </p:cNvSpPr>
              <p:nvPr/>
            </p:nvSpPr>
            <p:spPr bwMode="auto">
              <a:xfrm>
                <a:off x="-3863976" y="36179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0 h 24"/>
                  <a:gd name="T4" fmla="*/ 4 w 25"/>
                  <a:gd name="T5" fmla="*/ 4 h 24"/>
                  <a:gd name="T6" fmla="*/ 12 w 25"/>
                  <a:gd name="T7" fmla="*/ 0 h 24"/>
                  <a:gd name="T8" fmla="*/ 21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21 w 25"/>
                  <a:gd name="T15" fmla="*/ 21 h 24"/>
                  <a:gd name="T16" fmla="*/ 13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10 w 25"/>
                  <a:gd name="T23" fmla="*/ 10 h 24"/>
                  <a:gd name="T24" fmla="*/ 10 w 25"/>
                  <a:gd name="T25" fmla="*/ 15 h 24"/>
                  <a:gd name="T26" fmla="*/ 16 w 25"/>
                  <a:gd name="T27" fmla="*/ 15 h 24"/>
                  <a:gd name="T28" fmla="*/ 16 w 25"/>
                  <a:gd name="T29" fmla="*/ 13 h 24"/>
                  <a:gd name="T30" fmla="*/ 15 w 25"/>
                  <a:gd name="T31" fmla="*/ 10 h 24"/>
                  <a:gd name="T32" fmla="*/ 12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6" y="23"/>
                      <a:pt x="4" y="20"/>
                    </a:cubicBezTo>
                    <a:cubicBezTo>
                      <a:pt x="0" y="16"/>
                      <a:pt x="0" y="8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2"/>
                      <a:pt x="21" y="4"/>
                    </a:cubicBezTo>
                    <a:cubicBezTo>
                      <a:pt x="23" y="6"/>
                      <a:pt x="24" y="9"/>
                      <a:pt x="25" y="12"/>
                    </a:cubicBezTo>
                    <a:cubicBezTo>
                      <a:pt x="25" y="16"/>
                      <a:pt x="23" y="19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8" y="11"/>
                      <a:pt x="8" y="13"/>
                      <a:pt x="10" y="15"/>
                    </a:cubicBezTo>
                    <a:cubicBezTo>
                      <a:pt x="11" y="16"/>
                      <a:pt x="14" y="17"/>
                      <a:pt x="16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6" name="Freeform 322"/>
              <p:cNvSpPr>
                <a:spLocks noEditPoints="1"/>
              </p:cNvSpPr>
              <p:nvPr/>
            </p:nvSpPr>
            <p:spPr bwMode="auto">
              <a:xfrm>
                <a:off x="-3889376" y="3640138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5 w 26"/>
                  <a:gd name="T5" fmla="*/ 3 h 24"/>
                  <a:gd name="T6" fmla="*/ 13 w 26"/>
                  <a:gd name="T7" fmla="*/ 0 h 24"/>
                  <a:gd name="T8" fmla="*/ 22 w 26"/>
                  <a:gd name="T9" fmla="*/ 4 h 24"/>
                  <a:gd name="T10" fmla="*/ 25 w 26"/>
                  <a:gd name="T11" fmla="*/ 13 h 24"/>
                  <a:gd name="T12" fmla="*/ 22 w 26"/>
                  <a:gd name="T13" fmla="*/ 21 h 24"/>
                  <a:gd name="T14" fmla="*/ 22 w 26"/>
                  <a:gd name="T15" fmla="*/ 21 h 24"/>
                  <a:gd name="T16" fmla="*/ 14 w 26"/>
                  <a:gd name="T17" fmla="*/ 24 h 24"/>
                  <a:gd name="T18" fmla="*/ 13 w 26"/>
                  <a:gd name="T19" fmla="*/ 8 h 24"/>
                  <a:gd name="T20" fmla="*/ 11 w 26"/>
                  <a:gd name="T21" fmla="*/ 9 h 24"/>
                  <a:gd name="T22" fmla="*/ 11 w 26"/>
                  <a:gd name="T23" fmla="*/ 9 h 24"/>
                  <a:gd name="T24" fmla="*/ 11 w 26"/>
                  <a:gd name="T25" fmla="*/ 14 h 24"/>
                  <a:gd name="T26" fmla="*/ 14 w 26"/>
                  <a:gd name="T27" fmla="*/ 16 h 24"/>
                  <a:gd name="T28" fmla="*/ 16 w 26"/>
                  <a:gd name="T29" fmla="*/ 15 h 24"/>
                  <a:gd name="T30" fmla="*/ 17 w 26"/>
                  <a:gd name="T31" fmla="*/ 12 h 24"/>
                  <a:gd name="T32" fmla="*/ 16 w 26"/>
                  <a:gd name="T33" fmla="*/ 9 h 24"/>
                  <a:gd name="T34" fmla="*/ 13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2"/>
                      <a:pt x="5" y="20"/>
                    </a:cubicBezTo>
                    <a:cubicBezTo>
                      <a:pt x="0" y="15"/>
                      <a:pt x="1" y="7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20" y="1"/>
                      <a:pt x="22" y="4"/>
                    </a:cubicBezTo>
                    <a:cubicBezTo>
                      <a:pt x="24" y="6"/>
                      <a:pt x="26" y="9"/>
                      <a:pt x="25" y="13"/>
                    </a:cubicBezTo>
                    <a:cubicBezTo>
                      <a:pt x="25" y="16"/>
                      <a:pt x="24" y="19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0"/>
                      <a:pt x="9" y="13"/>
                      <a:pt x="11" y="14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7" name="Freeform 323"/>
              <p:cNvSpPr>
                <a:spLocks noEditPoints="1"/>
              </p:cNvSpPr>
              <p:nvPr/>
            </p:nvSpPr>
            <p:spPr bwMode="auto">
              <a:xfrm>
                <a:off x="-3784601" y="3578225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4 w 26"/>
                  <a:gd name="T7" fmla="*/ 0 h 24"/>
                  <a:gd name="T8" fmla="*/ 21 w 26"/>
                  <a:gd name="T9" fmla="*/ 2 h 24"/>
                  <a:gd name="T10" fmla="*/ 26 w 26"/>
                  <a:gd name="T11" fmla="*/ 10 h 24"/>
                  <a:gd name="T12" fmla="*/ 23 w 26"/>
                  <a:gd name="T13" fmla="*/ 19 h 24"/>
                  <a:gd name="T14" fmla="*/ 14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4 h 24"/>
                  <a:gd name="T24" fmla="*/ 18 w 26"/>
                  <a:gd name="T25" fmla="*/ 11 h 24"/>
                  <a:gd name="T26" fmla="*/ 16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3"/>
                      <a:pt x="6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4" y="4"/>
                      <a:pt x="25" y="7"/>
                      <a:pt x="26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10" y="14"/>
                      <a:pt x="11" y="15"/>
                    </a:cubicBezTo>
                    <a:cubicBezTo>
                      <a:pt x="13" y="16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8" name="Freeform 324"/>
              <p:cNvSpPr>
                <a:spLocks noEditPoints="1"/>
              </p:cNvSpPr>
              <p:nvPr/>
            </p:nvSpPr>
            <p:spPr bwMode="auto">
              <a:xfrm>
                <a:off x="-3805239" y="3603625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6 w 26"/>
                  <a:gd name="T11" fmla="*/ 11 h 24"/>
                  <a:gd name="T12" fmla="*/ 23 w 26"/>
                  <a:gd name="T13" fmla="*/ 20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1 w 26"/>
                  <a:gd name="T21" fmla="*/ 15 h 24"/>
                  <a:gd name="T22" fmla="*/ 14 w 26"/>
                  <a:gd name="T23" fmla="*/ 16 h 24"/>
                  <a:gd name="T24" fmla="*/ 17 w 26"/>
                  <a:gd name="T25" fmla="*/ 15 h 24"/>
                  <a:gd name="T26" fmla="*/ 18 w 26"/>
                  <a:gd name="T27" fmla="*/ 12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3"/>
                      <a:pt x="5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7" y="2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6" y="11"/>
                    </a:cubicBezTo>
                    <a:cubicBezTo>
                      <a:pt x="26" y="14"/>
                      <a:pt x="25" y="18"/>
                      <a:pt x="23" y="20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9" y="14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9" name="Freeform 325"/>
              <p:cNvSpPr>
                <a:spLocks noEditPoints="1"/>
              </p:cNvSpPr>
              <p:nvPr/>
            </p:nvSpPr>
            <p:spPr bwMode="auto">
              <a:xfrm>
                <a:off x="-3829051" y="3630613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1 h 24"/>
                  <a:gd name="T4" fmla="*/ 5 w 26"/>
                  <a:gd name="T5" fmla="*/ 4 h 24"/>
                  <a:gd name="T6" fmla="*/ 14 w 26"/>
                  <a:gd name="T7" fmla="*/ 0 h 24"/>
                  <a:gd name="T8" fmla="*/ 22 w 26"/>
                  <a:gd name="T9" fmla="*/ 3 h 24"/>
                  <a:gd name="T10" fmla="*/ 26 w 26"/>
                  <a:gd name="T11" fmla="*/ 12 h 24"/>
                  <a:gd name="T12" fmla="*/ 22 w 26"/>
                  <a:gd name="T13" fmla="*/ 20 h 24"/>
                  <a:gd name="T14" fmla="*/ 14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5 h 24"/>
                  <a:gd name="T24" fmla="*/ 18 w 26"/>
                  <a:gd name="T25" fmla="*/ 12 h 24"/>
                  <a:gd name="T26" fmla="*/ 16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1" y="16"/>
                      <a:pt x="0" y="8"/>
                      <a:pt x="5" y="4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6" y="8"/>
                      <a:pt x="26" y="12"/>
                    </a:cubicBezTo>
                    <a:cubicBezTo>
                      <a:pt x="26" y="15"/>
                      <a:pt x="25" y="18"/>
                      <a:pt x="22" y="20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5" y="16"/>
                      <a:pt x="17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8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0" name="Freeform 326"/>
              <p:cNvSpPr>
                <a:spLocks noEditPoints="1"/>
              </p:cNvSpPr>
              <p:nvPr/>
            </p:nvSpPr>
            <p:spPr bwMode="auto">
              <a:xfrm>
                <a:off x="-3852864" y="365442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4 w 26"/>
                  <a:gd name="T3" fmla="*/ 21 h 25"/>
                  <a:gd name="T4" fmla="*/ 5 w 26"/>
                  <a:gd name="T5" fmla="*/ 4 h 25"/>
                  <a:gd name="T6" fmla="*/ 13 w 26"/>
                  <a:gd name="T7" fmla="*/ 0 h 25"/>
                  <a:gd name="T8" fmla="*/ 22 w 26"/>
                  <a:gd name="T9" fmla="*/ 4 h 25"/>
                  <a:gd name="T10" fmla="*/ 25 w 26"/>
                  <a:gd name="T11" fmla="*/ 12 h 25"/>
                  <a:gd name="T12" fmla="*/ 22 w 26"/>
                  <a:gd name="T13" fmla="*/ 21 h 25"/>
                  <a:gd name="T14" fmla="*/ 13 w 26"/>
                  <a:gd name="T15" fmla="*/ 25 h 25"/>
                  <a:gd name="T16" fmla="*/ 13 w 26"/>
                  <a:gd name="T17" fmla="*/ 8 h 25"/>
                  <a:gd name="T18" fmla="*/ 10 w 26"/>
                  <a:gd name="T19" fmla="*/ 9 h 25"/>
                  <a:gd name="T20" fmla="*/ 10 w 26"/>
                  <a:gd name="T21" fmla="*/ 15 h 25"/>
                  <a:gd name="T22" fmla="*/ 16 w 26"/>
                  <a:gd name="T23" fmla="*/ 15 h 25"/>
                  <a:gd name="T24" fmla="*/ 17 w 26"/>
                  <a:gd name="T25" fmla="*/ 12 h 25"/>
                  <a:gd name="T26" fmla="*/ 16 w 26"/>
                  <a:gd name="T27" fmla="*/ 10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3"/>
                      <a:pt x="4" y="21"/>
                    </a:cubicBezTo>
                    <a:cubicBezTo>
                      <a:pt x="0" y="16"/>
                      <a:pt x="0" y="8"/>
                      <a:pt x="5" y="4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20" y="2"/>
                      <a:pt x="22" y="4"/>
                    </a:cubicBezTo>
                    <a:cubicBezTo>
                      <a:pt x="24" y="6"/>
                      <a:pt x="26" y="9"/>
                      <a:pt x="25" y="12"/>
                    </a:cubicBezTo>
                    <a:cubicBezTo>
                      <a:pt x="25" y="16"/>
                      <a:pt x="24" y="19"/>
                      <a:pt x="22" y="21"/>
                    </a:cubicBezTo>
                    <a:cubicBezTo>
                      <a:pt x="19" y="23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7"/>
                      <a:pt x="14" y="17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1" name="Freeform 327"/>
              <p:cNvSpPr>
                <a:spLocks noEditPoints="1"/>
              </p:cNvSpPr>
              <p:nvPr/>
            </p:nvSpPr>
            <p:spPr bwMode="auto">
              <a:xfrm>
                <a:off x="-3767139" y="3613150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2 h 25"/>
                  <a:gd name="T4" fmla="*/ 4 w 26"/>
                  <a:gd name="T5" fmla="*/ 5 h 25"/>
                  <a:gd name="T6" fmla="*/ 14 w 26"/>
                  <a:gd name="T7" fmla="*/ 0 h 25"/>
                  <a:gd name="T8" fmla="*/ 21 w 26"/>
                  <a:gd name="T9" fmla="*/ 3 h 25"/>
                  <a:gd name="T10" fmla="*/ 25 w 26"/>
                  <a:gd name="T11" fmla="*/ 11 h 25"/>
                  <a:gd name="T12" fmla="*/ 23 w 26"/>
                  <a:gd name="T13" fmla="*/ 20 h 25"/>
                  <a:gd name="T14" fmla="*/ 13 w 26"/>
                  <a:gd name="T15" fmla="*/ 25 h 25"/>
                  <a:gd name="T16" fmla="*/ 14 w 26"/>
                  <a:gd name="T17" fmla="*/ 8 h 25"/>
                  <a:gd name="T18" fmla="*/ 10 w 26"/>
                  <a:gd name="T19" fmla="*/ 10 h 25"/>
                  <a:gd name="T20" fmla="*/ 10 w 26"/>
                  <a:gd name="T21" fmla="*/ 16 h 25"/>
                  <a:gd name="T22" fmla="*/ 13 w 26"/>
                  <a:gd name="T23" fmla="*/ 17 h 25"/>
                  <a:gd name="T24" fmla="*/ 16 w 26"/>
                  <a:gd name="T25" fmla="*/ 15 h 25"/>
                  <a:gd name="T26" fmla="*/ 17 w 26"/>
                  <a:gd name="T27" fmla="*/ 12 h 25"/>
                  <a:gd name="T28" fmla="*/ 16 w 26"/>
                  <a:gd name="T29" fmla="*/ 9 h 25"/>
                  <a:gd name="T30" fmla="*/ 14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4"/>
                      <a:pt x="5" y="22"/>
                    </a:cubicBezTo>
                    <a:cubicBezTo>
                      <a:pt x="0" y="17"/>
                      <a:pt x="0" y="10"/>
                      <a:pt x="4" y="5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8"/>
                      <a:pt x="23" y="20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9" y="14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2" name="Freeform 328"/>
              <p:cNvSpPr>
                <a:spLocks noEditPoints="1"/>
              </p:cNvSpPr>
              <p:nvPr/>
            </p:nvSpPr>
            <p:spPr bwMode="auto">
              <a:xfrm>
                <a:off x="-3770314" y="3657600"/>
                <a:ext cx="85725" cy="84138"/>
              </a:xfrm>
              <a:custGeom>
                <a:avLst/>
                <a:gdLst>
                  <a:gd name="T0" fmla="*/ 20 w 40"/>
                  <a:gd name="T1" fmla="*/ 39 h 39"/>
                  <a:gd name="T2" fmla="*/ 7 w 40"/>
                  <a:gd name="T3" fmla="*/ 34 h 39"/>
                  <a:gd name="T4" fmla="*/ 8 w 40"/>
                  <a:gd name="T5" fmla="*/ 7 h 39"/>
                  <a:gd name="T6" fmla="*/ 22 w 40"/>
                  <a:gd name="T7" fmla="*/ 0 h 39"/>
                  <a:gd name="T8" fmla="*/ 34 w 40"/>
                  <a:gd name="T9" fmla="*/ 5 h 39"/>
                  <a:gd name="T10" fmla="*/ 40 w 40"/>
                  <a:gd name="T11" fmla="*/ 18 h 39"/>
                  <a:gd name="T12" fmla="*/ 35 w 40"/>
                  <a:gd name="T13" fmla="*/ 32 h 39"/>
                  <a:gd name="T14" fmla="*/ 20 w 40"/>
                  <a:gd name="T15" fmla="*/ 39 h 39"/>
                  <a:gd name="T16" fmla="*/ 22 w 40"/>
                  <a:gd name="T17" fmla="*/ 9 h 39"/>
                  <a:gd name="T18" fmla="*/ 14 w 40"/>
                  <a:gd name="T19" fmla="*/ 13 h 39"/>
                  <a:gd name="T20" fmla="*/ 14 w 40"/>
                  <a:gd name="T21" fmla="*/ 13 h 39"/>
                  <a:gd name="T22" fmla="*/ 13 w 40"/>
                  <a:gd name="T23" fmla="*/ 28 h 39"/>
                  <a:gd name="T24" fmla="*/ 20 w 40"/>
                  <a:gd name="T25" fmla="*/ 31 h 39"/>
                  <a:gd name="T26" fmla="*/ 29 w 40"/>
                  <a:gd name="T27" fmla="*/ 26 h 39"/>
                  <a:gd name="T28" fmla="*/ 32 w 40"/>
                  <a:gd name="T29" fmla="*/ 18 h 39"/>
                  <a:gd name="T30" fmla="*/ 29 w 40"/>
                  <a:gd name="T31" fmla="*/ 11 h 39"/>
                  <a:gd name="T32" fmla="*/ 22 w 40"/>
                  <a:gd name="T33" fmla="*/ 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" h="39">
                    <a:moveTo>
                      <a:pt x="20" y="39"/>
                    </a:moveTo>
                    <a:cubicBezTo>
                      <a:pt x="15" y="39"/>
                      <a:pt x="11" y="37"/>
                      <a:pt x="7" y="34"/>
                    </a:cubicBezTo>
                    <a:cubicBezTo>
                      <a:pt x="0" y="27"/>
                      <a:pt x="0" y="15"/>
                      <a:pt x="8" y="7"/>
                    </a:cubicBezTo>
                    <a:cubicBezTo>
                      <a:pt x="11" y="3"/>
                      <a:pt x="17" y="0"/>
                      <a:pt x="22" y="0"/>
                    </a:cubicBezTo>
                    <a:cubicBezTo>
                      <a:pt x="27" y="0"/>
                      <a:pt x="31" y="2"/>
                      <a:pt x="34" y="5"/>
                    </a:cubicBezTo>
                    <a:cubicBezTo>
                      <a:pt x="38" y="8"/>
                      <a:pt x="40" y="13"/>
                      <a:pt x="40" y="18"/>
                    </a:cubicBezTo>
                    <a:cubicBezTo>
                      <a:pt x="40" y="23"/>
                      <a:pt x="38" y="28"/>
                      <a:pt x="35" y="32"/>
                    </a:cubicBezTo>
                    <a:cubicBezTo>
                      <a:pt x="31" y="36"/>
                      <a:pt x="25" y="39"/>
                      <a:pt x="20" y="39"/>
                    </a:cubicBezTo>
                    <a:close/>
                    <a:moveTo>
                      <a:pt x="22" y="9"/>
                    </a:moveTo>
                    <a:cubicBezTo>
                      <a:pt x="19" y="9"/>
                      <a:pt x="16" y="10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9" y="17"/>
                      <a:pt x="9" y="24"/>
                      <a:pt x="13" y="28"/>
                    </a:cubicBezTo>
                    <a:cubicBezTo>
                      <a:pt x="15" y="30"/>
                      <a:pt x="18" y="31"/>
                      <a:pt x="20" y="31"/>
                    </a:cubicBezTo>
                    <a:cubicBezTo>
                      <a:pt x="23" y="31"/>
                      <a:pt x="26" y="29"/>
                      <a:pt x="29" y="26"/>
                    </a:cubicBezTo>
                    <a:cubicBezTo>
                      <a:pt x="31" y="24"/>
                      <a:pt x="32" y="21"/>
                      <a:pt x="32" y="18"/>
                    </a:cubicBezTo>
                    <a:cubicBezTo>
                      <a:pt x="32" y="15"/>
                      <a:pt x="31" y="13"/>
                      <a:pt x="29" y="11"/>
                    </a:cubicBezTo>
                    <a:cubicBezTo>
                      <a:pt x="27" y="9"/>
                      <a:pt x="25" y="9"/>
                      <a:pt x="2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3" name="Freeform 329"/>
              <p:cNvSpPr>
                <a:spLocks noEditPoints="1"/>
              </p:cNvSpPr>
              <p:nvPr/>
            </p:nvSpPr>
            <p:spPr bwMode="auto">
              <a:xfrm>
                <a:off x="-3790951" y="364013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5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2 w 26"/>
                  <a:gd name="T13" fmla="*/ 20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0 w 26"/>
                  <a:gd name="T21" fmla="*/ 9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5 h 24"/>
                  <a:gd name="T28" fmla="*/ 17 w 26"/>
                  <a:gd name="T29" fmla="*/ 11 h 24"/>
                  <a:gd name="T30" fmla="*/ 16 w 26"/>
                  <a:gd name="T31" fmla="*/ 9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6"/>
                      <a:pt x="0" y="9"/>
                      <a:pt x="4" y="4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6" y="14"/>
                      <a:pt x="24" y="18"/>
                      <a:pt x="22" y="20"/>
                    </a:cubicBezTo>
                    <a:cubicBezTo>
                      <a:pt x="20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1"/>
                    </a:cubicBezTo>
                    <a:cubicBezTo>
                      <a:pt x="17" y="10"/>
                      <a:pt x="17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4" name="Freeform 330"/>
              <p:cNvSpPr>
                <a:spLocks noEditPoints="1"/>
              </p:cNvSpPr>
              <p:nvPr/>
            </p:nvSpPr>
            <p:spPr bwMode="auto">
              <a:xfrm>
                <a:off x="-3816351" y="366712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1 h 25"/>
                  <a:gd name="T4" fmla="*/ 5 w 26"/>
                  <a:gd name="T5" fmla="*/ 4 h 25"/>
                  <a:gd name="T6" fmla="*/ 14 w 26"/>
                  <a:gd name="T7" fmla="*/ 0 h 25"/>
                  <a:gd name="T8" fmla="*/ 22 w 26"/>
                  <a:gd name="T9" fmla="*/ 3 h 25"/>
                  <a:gd name="T10" fmla="*/ 26 w 26"/>
                  <a:gd name="T11" fmla="*/ 12 h 25"/>
                  <a:gd name="T12" fmla="*/ 22 w 26"/>
                  <a:gd name="T13" fmla="*/ 21 h 25"/>
                  <a:gd name="T14" fmla="*/ 22 w 26"/>
                  <a:gd name="T15" fmla="*/ 21 h 25"/>
                  <a:gd name="T16" fmla="*/ 13 w 26"/>
                  <a:gd name="T17" fmla="*/ 25 h 25"/>
                  <a:gd name="T18" fmla="*/ 14 w 26"/>
                  <a:gd name="T19" fmla="*/ 8 h 25"/>
                  <a:gd name="T20" fmla="*/ 11 w 26"/>
                  <a:gd name="T21" fmla="*/ 9 h 25"/>
                  <a:gd name="T22" fmla="*/ 11 w 26"/>
                  <a:gd name="T23" fmla="*/ 9 h 25"/>
                  <a:gd name="T24" fmla="*/ 10 w 26"/>
                  <a:gd name="T25" fmla="*/ 15 h 25"/>
                  <a:gd name="T26" fmla="*/ 16 w 26"/>
                  <a:gd name="T27" fmla="*/ 15 h 25"/>
                  <a:gd name="T28" fmla="*/ 18 w 26"/>
                  <a:gd name="T29" fmla="*/ 12 h 25"/>
                  <a:gd name="T30" fmla="*/ 17 w 26"/>
                  <a:gd name="T31" fmla="*/ 9 h 25"/>
                  <a:gd name="T32" fmla="*/ 14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3"/>
                      <a:pt x="5" y="21"/>
                    </a:cubicBezTo>
                    <a:cubicBezTo>
                      <a:pt x="0" y="16"/>
                      <a:pt x="0" y="8"/>
                      <a:pt x="5" y="4"/>
                    </a:cubicBezTo>
                    <a:cubicBezTo>
                      <a:pt x="7" y="1"/>
                      <a:pt x="11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6" y="8"/>
                      <a:pt x="26" y="12"/>
                    </a:cubicBezTo>
                    <a:cubicBezTo>
                      <a:pt x="26" y="15"/>
                      <a:pt x="25" y="18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7"/>
                      <a:pt x="15" y="17"/>
                      <a:pt x="16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8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5" name="Freeform 331"/>
              <p:cNvSpPr>
                <a:spLocks noEditPoints="1"/>
              </p:cNvSpPr>
              <p:nvPr/>
            </p:nvSpPr>
            <p:spPr bwMode="auto">
              <a:xfrm>
                <a:off x="-3963989" y="3657600"/>
                <a:ext cx="52388" cy="52388"/>
              </a:xfrm>
              <a:custGeom>
                <a:avLst/>
                <a:gdLst>
                  <a:gd name="T0" fmla="*/ 14 w 25"/>
                  <a:gd name="T1" fmla="*/ 24 h 24"/>
                  <a:gd name="T2" fmla="*/ 4 w 25"/>
                  <a:gd name="T3" fmla="*/ 19 h 24"/>
                  <a:gd name="T4" fmla="*/ 6 w 25"/>
                  <a:gd name="T5" fmla="*/ 3 h 24"/>
                  <a:gd name="T6" fmla="*/ 12 w 25"/>
                  <a:gd name="T7" fmla="*/ 0 h 24"/>
                  <a:gd name="T8" fmla="*/ 22 w 25"/>
                  <a:gd name="T9" fmla="*/ 5 h 24"/>
                  <a:gd name="T10" fmla="*/ 25 w 25"/>
                  <a:gd name="T11" fmla="*/ 15 h 24"/>
                  <a:gd name="T12" fmla="*/ 20 w 25"/>
                  <a:gd name="T13" fmla="*/ 22 h 24"/>
                  <a:gd name="T14" fmla="*/ 14 w 25"/>
                  <a:gd name="T15" fmla="*/ 24 h 24"/>
                  <a:gd name="T16" fmla="*/ 12 w 25"/>
                  <a:gd name="T17" fmla="*/ 9 h 24"/>
                  <a:gd name="T18" fmla="*/ 11 w 25"/>
                  <a:gd name="T19" fmla="*/ 9 h 24"/>
                  <a:gd name="T20" fmla="*/ 10 w 25"/>
                  <a:gd name="T21" fmla="*/ 14 h 24"/>
                  <a:gd name="T22" fmla="*/ 15 w 25"/>
                  <a:gd name="T23" fmla="*/ 16 h 24"/>
                  <a:gd name="T24" fmla="*/ 16 w 25"/>
                  <a:gd name="T25" fmla="*/ 14 h 24"/>
                  <a:gd name="T26" fmla="*/ 16 w 25"/>
                  <a:gd name="T27" fmla="*/ 10 h 24"/>
                  <a:gd name="T28" fmla="*/ 12 w 25"/>
                  <a:gd name="T2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0" y="13"/>
                      <a:pt x="1" y="6"/>
                      <a:pt x="6" y="3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5" y="15"/>
                    </a:cubicBezTo>
                    <a:cubicBezTo>
                      <a:pt x="24" y="18"/>
                      <a:pt x="23" y="20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9" y="10"/>
                      <a:pt x="9" y="12"/>
                      <a:pt x="10" y="14"/>
                    </a:cubicBezTo>
                    <a:cubicBezTo>
                      <a:pt x="12" y="16"/>
                      <a:pt x="14" y="17"/>
                      <a:pt x="15" y="16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6" name="Freeform 332"/>
              <p:cNvSpPr>
                <a:spLocks noEditPoints="1"/>
              </p:cNvSpPr>
              <p:nvPr/>
            </p:nvSpPr>
            <p:spPr bwMode="auto">
              <a:xfrm>
                <a:off x="-3990976" y="3676650"/>
                <a:ext cx="53975" cy="52388"/>
              </a:xfrm>
              <a:custGeom>
                <a:avLst/>
                <a:gdLst>
                  <a:gd name="T0" fmla="*/ 14 w 25"/>
                  <a:gd name="T1" fmla="*/ 24 h 24"/>
                  <a:gd name="T2" fmla="*/ 4 w 25"/>
                  <a:gd name="T3" fmla="*/ 18 h 24"/>
                  <a:gd name="T4" fmla="*/ 6 w 25"/>
                  <a:gd name="T5" fmla="*/ 2 h 24"/>
                  <a:gd name="T6" fmla="*/ 12 w 25"/>
                  <a:gd name="T7" fmla="*/ 0 h 24"/>
                  <a:gd name="T8" fmla="*/ 22 w 25"/>
                  <a:gd name="T9" fmla="*/ 5 h 24"/>
                  <a:gd name="T10" fmla="*/ 25 w 25"/>
                  <a:gd name="T11" fmla="*/ 14 h 24"/>
                  <a:gd name="T12" fmla="*/ 20 w 25"/>
                  <a:gd name="T13" fmla="*/ 22 h 24"/>
                  <a:gd name="T14" fmla="*/ 20 w 25"/>
                  <a:gd name="T15" fmla="*/ 22 h 24"/>
                  <a:gd name="T16" fmla="*/ 14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11 w 25"/>
                  <a:gd name="T23" fmla="*/ 8 h 24"/>
                  <a:gd name="T24" fmla="*/ 10 w 25"/>
                  <a:gd name="T25" fmla="*/ 14 h 24"/>
                  <a:gd name="T26" fmla="*/ 15 w 25"/>
                  <a:gd name="T27" fmla="*/ 15 h 24"/>
                  <a:gd name="T28" fmla="*/ 17 w 25"/>
                  <a:gd name="T29" fmla="*/ 13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6" y="21"/>
                      <a:pt x="4" y="18"/>
                    </a:cubicBezTo>
                    <a:cubicBezTo>
                      <a:pt x="0" y="12"/>
                      <a:pt x="1" y="5"/>
                      <a:pt x="6" y="2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5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7" name="Freeform 333"/>
              <p:cNvSpPr>
                <a:spLocks noEditPoints="1"/>
              </p:cNvSpPr>
              <p:nvPr/>
            </p:nvSpPr>
            <p:spPr bwMode="auto">
              <a:xfrm>
                <a:off x="-4016376" y="369411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7 h 24"/>
                  <a:gd name="T4" fmla="*/ 6 w 25"/>
                  <a:gd name="T5" fmla="*/ 1 h 24"/>
                  <a:gd name="T6" fmla="*/ 12 w 25"/>
                  <a:gd name="T7" fmla="*/ 0 h 24"/>
                  <a:gd name="T8" fmla="*/ 22 w 25"/>
                  <a:gd name="T9" fmla="*/ 5 h 24"/>
                  <a:gd name="T10" fmla="*/ 24 w 25"/>
                  <a:gd name="T11" fmla="*/ 15 h 24"/>
                  <a:gd name="T12" fmla="*/ 19 w 25"/>
                  <a:gd name="T13" fmla="*/ 22 h 24"/>
                  <a:gd name="T14" fmla="*/ 19 w 25"/>
                  <a:gd name="T15" fmla="*/ 22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11 w 25"/>
                  <a:gd name="T23" fmla="*/ 8 h 24"/>
                  <a:gd name="T24" fmla="*/ 10 w 25"/>
                  <a:gd name="T25" fmla="*/ 13 h 24"/>
                  <a:gd name="T26" fmla="*/ 15 w 25"/>
                  <a:gd name="T27" fmla="*/ 15 h 24"/>
                  <a:gd name="T28" fmla="*/ 16 w 25"/>
                  <a:gd name="T29" fmla="*/ 13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1"/>
                      <a:pt x="3" y="17"/>
                    </a:cubicBezTo>
                    <a:cubicBezTo>
                      <a:pt x="0" y="12"/>
                      <a:pt x="1" y="4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18"/>
                      <a:pt x="22" y="20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9"/>
                      <a:pt x="9" y="11"/>
                      <a:pt x="10" y="13"/>
                    </a:cubicBezTo>
                    <a:cubicBezTo>
                      <a:pt x="11" y="15"/>
                      <a:pt x="13" y="16"/>
                      <a:pt x="15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8" name="Freeform 334"/>
              <p:cNvSpPr>
                <a:spLocks noEditPoints="1"/>
              </p:cNvSpPr>
              <p:nvPr/>
            </p:nvSpPr>
            <p:spPr bwMode="auto">
              <a:xfrm>
                <a:off x="-4044951" y="3709988"/>
                <a:ext cx="53975" cy="50800"/>
              </a:xfrm>
              <a:custGeom>
                <a:avLst/>
                <a:gdLst>
                  <a:gd name="T0" fmla="*/ 14 w 25"/>
                  <a:gd name="T1" fmla="*/ 24 h 24"/>
                  <a:gd name="T2" fmla="*/ 3 w 25"/>
                  <a:gd name="T3" fmla="*/ 17 h 24"/>
                  <a:gd name="T4" fmla="*/ 7 w 25"/>
                  <a:gd name="T5" fmla="*/ 1 h 24"/>
                  <a:gd name="T6" fmla="*/ 12 w 25"/>
                  <a:gd name="T7" fmla="*/ 0 h 24"/>
                  <a:gd name="T8" fmla="*/ 23 w 25"/>
                  <a:gd name="T9" fmla="*/ 6 h 24"/>
                  <a:gd name="T10" fmla="*/ 24 w 25"/>
                  <a:gd name="T11" fmla="*/ 16 h 24"/>
                  <a:gd name="T12" fmla="*/ 19 w 25"/>
                  <a:gd name="T13" fmla="*/ 23 h 24"/>
                  <a:gd name="T14" fmla="*/ 14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10 w 25"/>
                  <a:gd name="T21" fmla="*/ 13 h 24"/>
                  <a:gd name="T22" fmla="*/ 15 w 25"/>
                  <a:gd name="T23" fmla="*/ 15 h 24"/>
                  <a:gd name="T24" fmla="*/ 16 w 25"/>
                  <a:gd name="T25" fmla="*/ 14 h 24"/>
                  <a:gd name="T26" fmla="*/ 16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9" y="24"/>
                      <a:pt x="5" y="21"/>
                      <a:pt x="3" y="17"/>
                    </a:cubicBezTo>
                    <a:cubicBezTo>
                      <a:pt x="0" y="11"/>
                      <a:pt x="2" y="4"/>
                      <a:pt x="7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5" y="9"/>
                      <a:pt x="25" y="13"/>
                      <a:pt x="24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7" y="23"/>
                      <a:pt x="16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1" y="15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9" name="Freeform 335"/>
              <p:cNvSpPr>
                <a:spLocks noEditPoints="1"/>
              </p:cNvSpPr>
              <p:nvPr/>
            </p:nvSpPr>
            <p:spPr bwMode="auto">
              <a:xfrm>
                <a:off x="-4070351" y="3724275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8 w 24"/>
                  <a:gd name="T3" fmla="*/ 23 h 24"/>
                  <a:gd name="T4" fmla="*/ 2 w 24"/>
                  <a:gd name="T5" fmla="*/ 16 h 24"/>
                  <a:gd name="T6" fmla="*/ 1 w 24"/>
                  <a:gd name="T7" fmla="*/ 7 h 24"/>
                  <a:gd name="T8" fmla="*/ 7 w 24"/>
                  <a:gd name="T9" fmla="*/ 1 h 24"/>
                  <a:gd name="T10" fmla="*/ 12 w 24"/>
                  <a:gd name="T11" fmla="*/ 0 h 24"/>
                  <a:gd name="T12" fmla="*/ 22 w 24"/>
                  <a:gd name="T13" fmla="*/ 6 h 24"/>
                  <a:gd name="T14" fmla="*/ 23 w 24"/>
                  <a:gd name="T15" fmla="*/ 16 h 24"/>
                  <a:gd name="T16" fmla="*/ 18 w 24"/>
                  <a:gd name="T17" fmla="*/ 22 h 24"/>
                  <a:gd name="T18" fmla="*/ 13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10 h 24"/>
                  <a:gd name="T26" fmla="*/ 9 w 24"/>
                  <a:gd name="T27" fmla="*/ 13 h 24"/>
                  <a:gd name="T28" fmla="*/ 12 w 24"/>
                  <a:gd name="T29" fmla="*/ 15 h 24"/>
                  <a:gd name="T30" fmla="*/ 14 w 24"/>
                  <a:gd name="T31" fmla="*/ 15 h 24"/>
                  <a:gd name="T32" fmla="*/ 15 w 24"/>
                  <a:gd name="T33" fmla="*/ 13 h 24"/>
                  <a:gd name="T34" fmla="*/ 15 w 24"/>
                  <a:gd name="T35" fmla="*/ 10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6" y="22"/>
                      <a:pt x="3" y="19"/>
                      <a:pt x="2" y="16"/>
                    </a:cubicBezTo>
                    <a:cubicBezTo>
                      <a:pt x="1" y="14"/>
                      <a:pt x="0" y="10"/>
                      <a:pt x="1" y="7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6"/>
                    </a:cubicBezTo>
                    <a:cubicBezTo>
                      <a:pt x="24" y="9"/>
                      <a:pt x="24" y="13"/>
                      <a:pt x="23" y="16"/>
                    </a:cubicBezTo>
                    <a:cubicBezTo>
                      <a:pt x="22" y="19"/>
                      <a:pt x="20" y="21"/>
                      <a:pt x="18" y="22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5" y="14"/>
                      <a:pt x="15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0" name="Freeform 336"/>
              <p:cNvSpPr>
                <a:spLocks noEditPoints="1"/>
              </p:cNvSpPr>
              <p:nvPr/>
            </p:nvSpPr>
            <p:spPr bwMode="auto">
              <a:xfrm>
                <a:off x="-4098926" y="3736975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8 w 24"/>
                  <a:gd name="T5" fmla="*/ 23 h 24"/>
                  <a:gd name="T6" fmla="*/ 2 w 24"/>
                  <a:gd name="T7" fmla="*/ 16 h 24"/>
                  <a:gd name="T8" fmla="*/ 1 w 24"/>
                  <a:gd name="T9" fmla="*/ 7 h 24"/>
                  <a:gd name="T10" fmla="*/ 3 w 24"/>
                  <a:gd name="T11" fmla="*/ 3 h 24"/>
                  <a:gd name="T12" fmla="*/ 7 w 24"/>
                  <a:gd name="T13" fmla="*/ 1 h 24"/>
                  <a:gd name="T14" fmla="*/ 11 w 24"/>
                  <a:gd name="T15" fmla="*/ 0 h 24"/>
                  <a:gd name="T16" fmla="*/ 22 w 24"/>
                  <a:gd name="T17" fmla="*/ 7 h 24"/>
                  <a:gd name="T18" fmla="*/ 23 w 24"/>
                  <a:gd name="T19" fmla="*/ 16 h 24"/>
                  <a:gd name="T20" fmla="*/ 17 w 24"/>
                  <a:gd name="T21" fmla="*/ 23 h 24"/>
                  <a:gd name="T22" fmla="*/ 12 w 24"/>
                  <a:gd name="T23" fmla="*/ 24 h 24"/>
                  <a:gd name="T24" fmla="*/ 12 w 24"/>
                  <a:gd name="T25" fmla="*/ 18 h 24"/>
                  <a:gd name="T26" fmla="*/ 12 w 24"/>
                  <a:gd name="T27" fmla="*/ 20 h 24"/>
                  <a:gd name="T28" fmla="*/ 12 w 24"/>
                  <a:gd name="T29" fmla="*/ 18 h 24"/>
                  <a:gd name="T30" fmla="*/ 11 w 24"/>
                  <a:gd name="T31" fmla="*/ 8 h 24"/>
                  <a:gd name="T32" fmla="*/ 10 w 24"/>
                  <a:gd name="T33" fmla="*/ 8 h 24"/>
                  <a:gd name="T34" fmla="*/ 10 w 24"/>
                  <a:gd name="T35" fmla="*/ 9 h 24"/>
                  <a:gd name="T36" fmla="*/ 9 w 24"/>
                  <a:gd name="T37" fmla="*/ 9 h 24"/>
                  <a:gd name="T38" fmla="*/ 9 w 24"/>
                  <a:gd name="T39" fmla="*/ 10 h 24"/>
                  <a:gd name="T40" fmla="*/ 9 w 24"/>
                  <a:gd name="T41" fmla="*/ 13 h 24"/>
                  <a:gd name="T42" fmla="*/ 11 w 24"/>
                  <a:gd name="T43" fmla="*/ 15 h 24"/>
                  <a:gd name="T44" fmla="*/ 12 w 24"/>
                  <a:gd name="T45" fmla="*/ 16 h 24"/>
                  <a:gd name="T46" fmla="*/ 14 w 24"/>
                  <a:gd name="T47" fmla="*/ 15 h 24"/>
                  <a:gd name="T48" fmla="*/ 15 w 24"/>
                  <a:gd name="T49" fmla="*/ 14 h 24"/>
                  <a:gd name="T50" fmla="*/ 15 w 24"/>
                  <a:gd name="T51" fmla="*/ 10 h 24"/>
                  <a:gd name="T52" fmla="*/ 11 w 24"/>
                  <a:gd name="T5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1" y="24"/>
                      <a:pt x="9" y="23"/>
                      <a:pt x="8" y="23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6"/>
                      <a:pt x="2" y="4"/>
                      <a:pt x="3" y="3"/>
                    </a:cubicBezTo>
                    <a:cubicBezTo>
                      <a:pt x="4" y="2"/>
                      <a:pt x="6" y="1"/>
                      <a:pt x="7" y="1"/>
                    </a:cubicBezTo>
                    <a:cubicBezTo>
                      <a:pt x="8" y="0"/>
                      <a:pt x="10" y="0"/>
                      <a:pt x="11" y="0"/>
                    </a:cubicBezTo>
                    <a:cubicBezTo>
                      <a:pt x="16" y="0"/>
                      <a:pt x="20" y="3"/>
                      <a:pt x="22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2" y="18"/>
                    </a:move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8"/>
                      <a:pt x="12" y="18"/>
                      <a:pt x="12" y="18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4" y="15"/>
                      <a:pt x="15" y="14"/>
                      <a:pt x="15" y="14"/>
                    </a:cubicBezTo>
                    <a:cubicBezTo>
                      <a:pt x="16" y="13"/>
                      <a:pt x="15" y="11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1" name="Freeform 337"/>
              <p:cNvSpPr>
                <a:spLocks noEditPoints="1"/>
              </p:cNvSpPr>
              <p:nvPr/>
            </p:nvSpPr>
            <p:spPr bwMode="auto">
              <a:xfrm>
                <a:off x="-3954464" y="3692525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4 w 26"/>
                  <a:gd name="T3" fmla="*/ 19 h 24"/>
                  <a:gd name="T4" fmla="*/ 7 w 26"/>
                  <a:gd name="T5" fmla="*/ 2 h 24"/>
                  <a:gd name="T6" fmla="*/ 16 w 26"/>
                  <a:gd name="T7" fmla="*/ 0 h 24"/>
                  <a:gd name="T8" fmla="*/ 23 w 26"/>
                  <a:gd name="T9" fmla="*/ 5 h 24"/>
                  <a:gd name="T10" fmla="*/ 26 w 26"/>
                  <a:gd name="T11" fmla="*/ 14 h 24"/>
                  <a:gd name="T12" fmla="*/ 21 w 26"/>
                  <a:gd name="T13" fmla="*/ 22 h 24"/>
                  <a:gd name="T14" fmla="*/ 14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1 w 26"/>
                  <a:gd name="T21" fmla="*/ 14 h 24"/>
                  <a:gd name="T22" fmla="*/ 16 w 26"/>
                  <a:gd name="T23" fmla="*/ 15 h 24"/>
                  <a:gd name="T24" fmla="*/ 18 w 26"/>
                  <a:gd name="T25" fmla="*/ 13 h 24"/>
                  <a:gd name="T26" fmla="*/ 17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0" y="13"/>
                      <a:pt x="2" y="6"/>
                      <a:pt x="7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9" y="1"/>
                      <a:pt x="21" y="3"/>
                      <a:pt x="23" y="5"/>
                    </a:cubicBezTo>
                    <a:cubicBezTo>
                      <a:pt x="25" y="8"/>
                      <a:pt x="26" y="11"/>
                      <a:pt x="26" y="14"/>
                    </a:cubicBezTo>
                    <a:cubicBezTo>
                      <a:pt x="25" y="17"/>
                      <a:pt x="23" y="20"/>
                      <a:pt x="21" y="22"/>
                    </a:cubicBezTo>
                    <a:cubicBezTo>
                      <a:pt x="19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2" y="16"/>
                      <a:pt x="15" y="17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2" name="Freeform 338"/>
              <p:cNvSpPr>
                <a:spLocks noEditPoints="1"/>
              </p:cNvSpPr>
              <p:nvPr/>
            </p:nvSpPr>
            <p:spPr bwMode="auto">
              <a:xfrm>
                <a:off x="-3979864" y="3709988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3 w 25"/>
                  <a:gd name="T3" fmla="*/ 19 h 25"/>
                  <a:gd name="T4" fmla="*/ 7 w 25"/>
                  <a:gd name="T5" fmla="*/ 3 h 25"/>
                  <a:gd name="T6" fmla="*/ 15 w 25"/>
                  <a:gd name="T7" fmla="*/ 1 h 25"/>
                  <a:gd name="T8" fmla="*/ 23 w 25"/>
                  <a:gd name="T9" fmla="*/ 6 h 25"/>
                  <a:gd name="T10" fmla="*/ 25 w 25"/>
                  <a:gd name="T11" fmla="*/ 15 h 25"/>
                  <a:gd name="T12" fmla="*/ 20 w 25"/>
                  <a:gd name="T13" fmla="*/ 23 h 25"/>
                  <a:gd name="T14" fmla="*/ 13 w 25"/>
                  <a:gd name="T15" fmla="*/ 25 h 25"/>
                  <a:gd name="T16" fmla="*/ 13 w 25"/>
                  <a:gd name="T17" fmla="*/ 9 h 25"/>
                  <a:gd name="T18" fmla="*/ 11 w 25"/>
                  <a:gd name="T19" fmla="*/ 9 h 25"/>
                  <a:gd name="T20" fmla="*/ 10 w 25"/>
                  <a:gd name="T21" fmla="*/ 15 h 25"/>
                  <a:gd name="T22" fmla="*/ 15 w 25"/>
                  <a:gd name="T23" fmla="*/ 16 h 25"/>
                  <a:gd name="T24" fmla="*/ 17 w 25"/>
                  <a:gd name="T25" fmla="*/ 14 h 25"/>
                  <a:gd name="T26" fmla="*/ 16 w 25"/>
                  <a:gd name="T27" fmla="*/ 11 h 25"/>
                  <a:gd name="T28" fmla="*/ 14 w 25"/>
                  <a:gd name="T29" fmla="*/ 9 h 25"/>
                  <a:gd name="T30" fmla="*/ 13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9" y="25"/>
                      <a:pt x="5" y="23"/>
                      <a:pt x="3" y="19"/>
                    </a:cubicBezTo>
                    <a:cubicBezTo>
                      <a:pt x="0" y="13"/>
                      <a:pt x="1" y="6"/>
                      <a:pt x="7" y="3"/>
                    </a:cubicBezTo>
                    <a:cubicBezTo>
                      <a:pt x="9" y="1"/>
                      <a:pt x="12" y="0"/>
                      <a:pt x="15" y="1"/>
                    </a:cubicBezTo>
                    <a:cubicBezTo>
                      <a:pt x="18" y="2"/>
                      <a:pt x="21" y="4"/>
                      <a:pt x="23" y="6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4" y="18"/>
                      <a:pt x="23" y="21"/>
                      <a:pt x="20" y="23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9" y="10"/>
                      <a:pt x="9" y="13"/>
                      <a:pt x="10" y="15"/>
                    </a:cubicBezTo>
                    <a:cubicBezTo>
                      <a:pt x="11" y="17"/>
                      <a:pt x="14" y="17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3" name="Freeform 339"/>
              <p:cNvSpPr>
                <a:spLocks noEditPoints="1"/>
              </p:cNvSpPr>
              <p:nvPr/>
            </p:nvSpPr>
            <p:spPr bwMode="auto">
              <a:xfrm>
                <a:off x="-4008439" y="37290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8 h 24"/>
                  <a:gd name="T4" fmla="*/ 7 w 25"/>
                  <a:gd name="T5" fmla="*/ 1 h 24"/>
                  <a:gd name="T6" fmla="*/ 13 w 25"/>
                  <a:gd name="T7" fmla="*/ 0 h 24"/>
                  <a:gd name="T8" fmla="*/ 23 w 25"/>
                  <a:gd name="T9" fmla="*/ 6 h 24"/>
                  <a:gd name="T10" fmla="*/ 25 w 25"/>
                  <a:gd name="T11" fmla="*/ 15 h 24"/>
                  <a:gd name="T12" fmla="*/ 19 w 25"/>
                  <a:gd name="T13" fmla="*/ 22 h 24"/>
                  <a:gd name="T14" fmla="*/ 13 w 25"/>
                  <a:gd name="T15" fmla="*/ 24 h 24"/>
                  <a:gd name="T16" fmla="*/ 13 w 25"/>
                  <a:gd name="T17" fmla="*/ 8 h 24"/>
                  <a:gd name="T18" fmla="*/ 11 w 25"/>
                  <a:gd name="T19" fmla="*/ 8 h 24"/>
                  <a:gd name="T20" fmla="*/ 10 w 25"/>
                  <a:gd name="T21" fmla="*/ 14 h 24"/>
                  <a:gd name="T22" fmla="*/ 15 w 25"/>
                  <a:gd name="T23" fmla="*/ 15 h 24"/>
                  <a:gd name="T24" fmla="*/ 17 w 25"/>
                  <a:gd name="T25" fmla="*/ 13 h 24"/>
                  <a:gd name="T26" fmla="*/ 16 w 25"/>
                  <a:gd name="T27" fmla="*/ 10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1"/>
                      <a:pt x="3" y="18"/>
                    </a:cubicBezTo>
                    <a:cubicBezTo>
                      <a:pt x="0" y="12"/>
                      <a:pt x="2" y="4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6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4" name="Freeform 340"/>
              <p:cNvSpPr>
                <a:spLocks noEditPoints="1"/>
              </p:cNvSpPr>
              <p:nvPr/>
            </p:nvSpPr>
            <p:spPr bwMode="auto">
              <a:xfrm>
                <a:off x="-4038601" y="3743325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3 w 26"/>
                  <a:gd name="T3" fmla="*/ 18 h 24"/>
                  <a:gd name="T4" fmla="*/ 8 w 26"/>
                  <a:gd name="T5" fmla="*/ 2 h 24"/>
                  <a:gd name="T6" fmla="*/ 13 w 26"/>
                  <a:gd name="T7" fmla="*/ 0 h 24"/>
                  <a:gd name="T8" fmla="*/ 24 w 26"/>
                  <a:gd name="T9" fmla="*/ 7 h 24"/>
                  <a:gd name="T10" fmla="*/ 25 w 26"/>
                  <a:gd name="T11" fmla="*/ 16 h 24"/>
                  <a:gd name="T12" fmla="*/ 19 w 26"/>
                  <a:gd name="T13" fmla="*/ 23 h 24"/>
                  <a:gd name="T14" fmla="*/ 14 w 26"/>
                  <a:gd name="T15" fmla="*/ 24 h 24"/>
                  <a:gd name="T16" fmla="*/ 13 w 26"/>
                  <a:gd name="T17" fmla="*/ 8 h 24"/>
                  <a:gd name="T18" fmla="*/ 12 w 26"/>
                  <a:gd name="T19" fmla="*/ 9 h 24"/>
                  <a:gd name="T20" fmla="*/ 11 w 26"/>
                  <a:gd name="T21" fmla="*/ 14 h 24"/>
                  <a:gd name="T22" fmla="*/ 14 w 26"/>
                  <a:gd name="T23" fmla="*/ 16 h 24"/>
                  <a:gd name="T24" fmla="*/ 16 w 26"/>
                  <a:gd name="T25" fmla="*/ 16 h 24"/>
                  <a:gd name="T26" fmla="*/ 17 w 26"/>
                  <a:gd name="T27" fmla="*/ 14 h 24"/>
                  <a:gd name="T28" fmla="*/ 17 w 26"/>
                  <a:gd name="T29" fmla="*/ 11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5" y="22"/>
                      <a:pt x="3" y="18"/>
                    </a:cubicBezTo>
                    <a:cubicBezTo>
                      <a:pt x="0" y="12"/>
                      <a:pt x="3" y="4"/>
                      <a:pt x="8" y="2"/>
                    </a:cubicBezTo>
                    <a:cubicBezTo>
                      <a:pt x="10" y="1"/>
                      <a:pt x="12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4" y="19"/>
                      <a:pt x="22" y="22"/>
                      <a:pt x="19" y="23"/>
                    </a:cubicBezTo>
                    <a:cubicBezTo>
                      <a:pt x="18" y="24"/>
                      <a:pt x="16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9"/>
                      <a:pt x="12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1" y="15"/>
                      <a:pt x="13" y="16"/>
                      <a:pt x="14" y="16"/>
                    </a:cubicBezTo>
                    <a:cubicBezTo>
                      <a:pt x="15" y="16"/>
                      <a:pt x="15" y="16"/>
                      <a:pt x="16" y="16"/>
                    </a:cubicBezTo>
                    <a:cubicBezTo>
                      <a:pt x="17" y="15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5" name="Freeform 341"/>
              <p:cNvSpPr>
                <a:spLocks noEditPoints="1"/>
              </p:cNvSpPr>
              <p:nvPr/>
            </p:nvSpPr>
            <p:spPr bwMode="auto">
              <a:xfrm>
                <a:off x="-4065589" y="37592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7 h 24"/>
                  <a:gd name="T4" fmla="*/ 8 w 25"/>
                  <a:gd name="T5" fmla="*/ 1 h 24"/>
                  <a:gd name="T6" fmla="*/ 12 w 25"/>
                  <a:gd name="T7" fmla="*/ 0 h 24"/>
                  <a:gd name="T8" fmla="*/ 13 w 25"/>
                  <a:gd name="T9" fmla="*/ 0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22 w 25"/>
                  <a:gd name="T17" fmla="*/ 20 h 24"/>
                  <a:gd name="T18" fmla="*/ 18 w 25"/>
                  <a:gd name="T19" fmla="*/ 23 h 24"/>
                  <a:gd name="T20" fmla="*/ 13 w 25"/>
                  <a:gd name="T21" fmla="*/ 24 h 24"/>
                  <a:gd name="T22" fmla="*/ 13 w 25"/>
                  <a:gd name="T23" fmla="*/ 8 h 24"/>
                  <a:gd name="T24" fmla="*/ 13 w 25"/>
                  <a:gd name="T25" fmla="*/ 8 h 24"/>
                  <a:gd name="T26" fmla="*/ 11 w 25"/>
                  <a:gd name="T27" fmla="*/ 9 h 24"/>
                  <a:gd name="T28" fmla="*/ 10 w 25"/>
                  <a:gd name="T29" fmla="*/ 14 h 24"/>
                  <a:gd name="T30" fmla="*/ 15 w 25"/>
                  <a:gd name="T31" fmla="*/ 16 h 24"/>
                  <a:gd name="T32" fmla="*/ 16 w 25"/>
                  <a:gd name="T33" fmla="*/ 15 h 24"/>
                  <a:gd name="T34" fmla="*/ 17 w 25"/>
                  <a:gd name="T35" fmla="*/ 14 h 24"/>
                  <a:gd name="T36" fmla="*/ 16 w 25"/>
                  <a:gd name="T37" fmla="*/ 11 h 24"/>
                  <a:gd name="T38" fmla="*/ 14 w 25"/>
                  <a:gd name="T39" fmla="*/ 9 h 24"/>
                  <a:gd name="T40" fmla="*/ 13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4" y="21"/>
                      <a:pt x="2" y="17"/>
                    </a:cubicBezTo>
                    <a:cubicBezTo>
                      <a:pt x="0" y="11"/>
                      <a:pt x="2" y="4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4" y="18"/>
                      <a:pt x="23" y="19"/>
                      <a:pt x="22" y="20"/>
                    </a:cubicBezTo>
                    <a:cubicBezTo>
                      <a:pt x="21" y="22"/>
                      <a:pt x="20" y="22"/>
                      <a:pt x="18" y="23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2" y="8"/>
                      <a:pt x="11" y="9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6" y="15"/>
                      <a:pt x="16" y="14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6" name="Freeform 342"/>
              <p:cNvSpPr>
                <a:spLocks noEditPoints="1"/>
              </p:cNvSpPr>
              <p:nvPr/>
            </p:nvSpPr>
            <p:spPr bwMode="auto">
              <a:xfrm>
                <a:off x="-3944939" y="37306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3 w 25"/>
                  <a:gd name="T5" fmla="*/ 19 h 24"/>
                  <a:gd name="T6" fmla="*/ 1 w 25"/>
                  <a:gd name="T7" fmla="*/ 9 h 24"/>
                  <a:gd name="T8" fmla="*/ 3 w 25"/>
                  <a:gd name="T9" fmla="*/ 5 h 24"/>
                  <a:gd name="T10" fmla="*/ 6 w 25"/>
                  <a:gd name="T11" fmla="*/ 2 h 24"/>
                  <a:gd name="T12" fmla="*/ 13 w 25"/>
                  <a:gd name="T13" fmla="*/ 0 h 24"/>
                  <a:gd name="T14" fmla="*/ 23 w 25"/>
                  <a:gd name="T15" fmla="*/ 5 h 24"/>
                  <a:gd name="T16" fmla="*/ 25 w 25"/>
                  <a:gd name="T17" fmla="*/ 14 h 24"/>
                  <a:gd name="T18" fmla="*/ 20 w 25"/>
                  <a:gd name="T19" fmla="*/ 22 h 24"/>
                  <a:gd name="T20" fmla="*/ 15 w 25"/>
                  <a:gd name="T21" fmla="*/ 24 h 24"/>
                  <a:gd name="T22" fmla="*/ 13 w 25"/>
                  <a:gd name="T23" fmla="*/ 24 h 24"/>
                  <a:gd name="T24" fmla="*/ 13 w 25"/>
                  <a:gd name="T25" fmla="*/ 8 h 24"/>
                  <a:gd name="T26" fmla="*/ 10 w 25"/>
                  <a:gd name="T27" fmla="*/ 8 h 24"/>
                  <a:gd name="T28" fmla="*/ 9 w 25"/>
                  <a:gd name="T29" fmla="*/ 10 h 24"/>
                  <a:gd name="T30" fmla="*/ 9 w 25"/>
                  <a:gd name="T31" fmla="*/ 11 h 24"/>
                  <a:gd name="T32" fmla="*/ 9 w 25"/>
                  <a:gd name="T33" fmla="*/ 14 h 24"/>
                  <a:gd name="T34" fmla="*/ 12 w 25"/>
                  <a:gd name="T35" fmla="*/ 16 h 24"/>
                  <a:gd name="T36" fmla="*/ 14 w 25"/>
                  <a:gd name="T37" fmla="*/ 16 h 24"/>
                  <a:gd name="T38" fmla="*/ 15 w 25"/>
                  <a:gd name="T39" fmla="*/ 15 h 24"/>
                  <a:gd name="T40" fmla="*/ 17 w 25"/>
                  <a:gd name="T41" fmla="*/ 13 h 24"/>
                  <a:gd name="T42" fmla="*/ 16 w 25"/>
                  <a:gd name="T43" fmla="*/ 10 h 24"/>
                  <a:gd name="T44" fmla="*/ 13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3" y="19"/>
                    </a:cubicBezTo>
                    <a:cubicBezTo>
                      <a:pt x="1" y="16"/>
                      <a:pt x="0" y="13"/>
                      <a:pt x="1" y="9"/>
                    </a:cubicBezTo>
                    <a:cubicBezTo>
                      <a:pt x="1" y="8"/>
                      <a:pt x="2" y="7"/>
                      <a:pt x="3" y="5"/>
                    </a:cubicBezTo>
                    <a:cubicBezTo>
                      <a:pt x="3" y="4"/>
                      <a:pt x="5" y="3"/>
                      <a:pt x="6" y="2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6" y="0"/>
                      <a:pt x="20" y="2"/>
                      <a:pt x="23" y="5"/>
                    </a:cubicBezTo>
                    <a:cubicBezTo>
                      <a:pt x="24" y="7"/>
                      <a:pt x="25" y="11"/>
                      <a:pt x="25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18" y="23"/>
                      <a:pt x="17" y="24"/>
                      <a:pt x="15" y="24"/>
                    </a:cubicBezTo>
                    <a:cubicBezTo>
                      <a:pt x="14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10" y="9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7" name="Freeform 343"/>
              <p:cNvSpPr>
                <a:spLocks noEditPoints="1"/>
              </p:cNvSpPr>
              <p:nvPr/>
            </p:nvSpPr>
            <p:spPr bwMode="auto">
              <a:xfrm>
                <a:off x="-3973514" y="37496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3 h 24"/>
                  <a:gd name="T4" fmla="*/ 2 w 25"/>
                  <a:gd name="T5" fmla="*/ 18 h 24"/>
                  <a:gd name="T6" fmla="*/ 1 w 25"/>
                  <a:gd name="T7" fmla="*/ 9 h 24"/>
                  <a:gd name="T8" fmla="*/ 6 w 25"/>
                  <a:gd name="T9" fmla="*/ 1 h 24"/>
                  <a:gd name="T10" fmla="*/ 12 w 25"/>
                  <a:gd name="T11" fmla="*/ 0 h 24"/>
                  <a:gd name="T12" fmla="*/ 22 w 25"/>
                  <a:gd name="T13" fmla="*/ 5 h 24"/>
                  <a:gd name="T14" fmla="*/ 24 w 25"/>
                  <a:gd name="T15" fmla="*/ 14 h 24"/>
                  <a:gd name="T16" fmla="*/ 19 w 25"/>
                  <a:gd name="T17" fmla="*/ 22 h 24"/>
                  <a:gd name="T18" fmla="*/ 12 w 25"/>
                  <a:gd name="T19" fmla="*/ 24 h 24"/>
                  <a:gd name="T20" fmla="*/ 12 w 25"/>
                  <a:gd name="T21" fmla="*/ 8 h 24"/>
                  <a:gd name="T22" fmla="*/ 10 w 25"/>
                  <a:gd name="T23" fmla="*/ 8 h 24"/>
                  <a:gd name="T24" fmla="*/ 8 w 25"/>
                  <a:gd name="T25" fmla="*/ 11 h 24"/>
                  <a:gd name="T26" fmla="*/ 9 w 25"/>
                  <a:gd name="T27" fmla="*/ 14 h 24"/>
                  <a:gd name="T28" fmla="*/ 11 w 25"/>
                  <a:gd name="T29" fmla="*/ 16 h 24"/>
                  <a:gd name="T30" fmla="*/ 14 w 25"/>
                  <a:gd name="T31" fmla="*/ 15 h 24"/>
                  <a:gd name="T32" fmla="*/ 16 w 25"/>
                  <a:gd name="T33" fmla="*/ 12 h 24"/>
                  <a:gd name="T34" fmla="*/ 16 w 25"/>
                  <a:gd name="T35" fmla="*/ 10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3" y="17"/>
                      <a:pt x="22" y="20"/>
                      <a:pt x="19" y="22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8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8" name="Freeform 344"/>
              <p:cNvSpPr>
                <a:spLocks noEditPoints="1"/>
              </p:cNvSpPr>
              <p:nvPr/>
            </p:nvSpPr>
            <p:spPr bwMode="auto">
              <a:xfrm>
                <a:off x="-4005264" y="3767138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3 w 26"/>
                  <a:gd name="T3" fmla="*/ 18 h 24"/>
                  <a:gd name="T4" fmla="*/ 7 w 26"/>
                  <a:gd name="T5" fmla="*/ 1 h 24"/>
                  <a:gd name="T6" fmla="*/ 13 w 26"/>
                  <a:gd name="T7" fmla="*/ 0 h 24"/>
                  <a:gd name="T8" fmla="*/ 24 w 26"/>
                  <a:gd name="T9" fmla="*/ 6 h 24"/>
                  <a:gd name="T10" fmla="*/ 25 w 26"/>
                  <a:gd name="T11" fmla="*/ 15 h 24"/>
                  <a:gd name="T12" fmla="*/ 19 w 26"/>
                  <a:gd name="T13" fmla="*/ 22 h 24"/>
                  <a:gd name="T14" fmla="*/ 13 w 26"/>
                  <a:gd name="T15" fmla="*/ 24 h 24"/>
                  <a:gd name="T16" fmla="*/ 13 w 26"/>
                  <a:gd name="T17" fmla="*/ 8 h 24"/>
                  <a:gd name="T18" fmla="*/ 11 w 26"/>
                  <a:gd name="T19" fmla="*/ 8 h 24"/>
                  <a:gd name="T20" fmla="*/ 10 w 26"/>
                  <a:gd name="T21" fmla="*/ 14 h 24"/>
                  <a:gd name="T22" fmla="*/ 15 w 26"/>
                  <a:gd name="T23" fmla="*/ 15 h 24"/>
                  <a:gd name="T24" fmla="*/ 17 w 26"/>
                  <a:gd name="T25" fmla="*/ 13 h 24"/>
                  <a:gd name="T26" fmla="*/ 17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5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8" y="0"/>
                      <a:pt x="22" y="2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9" name="Freeform 345"/>
              <p:cNvSpPr>
                <a:spLocks noEditPoints="1"/>
              </p:cNvSpPr>
              <p:nvPr/>
            </p:nvSpPr>
            <p:spPr bwMode="auto">
              <a:xfrm>
                <a:off x="-4033839" y="3783013"/>
                <a:ext cx="53975" cy="52388"/>
              </a:xfrm>
              <a:custGeom>
                <a:avLst/>
                <a:gdLst>
                  <a:gd name="T0" fmla="*/ 12 w 25"/>
                  <a:gd name="T1" fmla="*/ 25 h 25"/>
                  <a:gd name="T2" fmla="*/ 8 w 25"/>
                  <a:gd name="T3" fmla="*/ 24 h 25"/>
                  <a:gd name="T4" fmla="*/ 1 w 25"/>
                  <a:gd name="T5" fmla="*/ 18 h 25"/>
                  <a:gd name="T6" fmla="*/ 1 w 25"/>
                  <a:gd name="T7" fmla="*/ 8 h 25"/>
                  <a:gd name="T8" fmla="*/ 7 w 25"/>
                  <a:gd name="T9" fmla="*/ 1 h 25"/>
                  <a:gd name="T10" fmla="*/ 12 w 25"/>
                  <a:gd name="T11" fmla="*/ 0 h 25"/>
                  <a:gd name="T12" fmla="*/ 23 w 25"/>
                  <a:gd name="T13" fmla="*/ 7 h 25"/>
                  <a:gd name="T14" fmla="*/ 24 w 25"/>
                  <a:gd name="T15" fmla="*/ 16 h 25"/>
                  <a:gd name="T16" fmla="*/ 18 w 25"/>
                  <a:gd name="T17" fmla="*/ 23 h 25"/>
                  <a:gd name="T18" fmla="*/ 12 w 25"/>
                  <a:gd name="T19" fmla="*/ 25 h 25"/>
                  <a:gd name="T20" fmla="*/ 12 w 25"/>
                  <a:gd name="T21" fmla="*/ 8 h 25"/>
                  <a:gd name="T22" fmla="*/ 10 w 25"/>
                  <a:gd name="T23" fmla="*/ 9 h 25"/>
                  <a:gd name="T24" fmla="*/ 8 w 25"/>
                  <a:gd name="T25" fmla="*/ 11 h 25"/>
                  <a:gd name="T26" fmla="*/ 9 w 25"/>
                  <a:gd name="T27" fmla="*/ 14 h 25"/>
                  <a:gd name="T28" fmla="*/ 11 w 25"/>
                  <a:gd name="T29" fmla="*/ 16 h 25"/>
                  <a:gd name="T30" fmla="*/ 14 w 25"/>
                  <a:gd name="T31" fmla="*/ 16 h 25"/>
                  <a:gd name="T32" fmla="*/ 16 w 25"/>
                  <a:gd name="T33" fmla="*/ 14 h 25"/>
                  <a:gd name="T34" fmla="*/ 16 w 25"/>
                  <a:gd name="T35" fmla="*/ 11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0" y="24"/>
                      <a:pt x="8" y="24"/>
                    </a:cubicBezTo>
                    <a:cubicBezTo>
                      <a:pt x="5" y="23"/>
                      <a:pt x="3" y="21"/>
                      <a:pt x="1" y="18"/>
                    </a:cubicBezTo>
                    <a:cubicBezTo>
                      <a:pt x="0" y="15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1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7" y="0"/>
                      <a:pt x="21" y="3"/>
                      <a:pt x="23" y="7"/>
                    </a:cubicBezTo>
                    <a:cubicBezTo>
                      <a:pt x="24" y="10"/>
                      <a:pt x="25" y="13"/>
                      <a:pt x="24" y="16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6" y="24"/>
                      <a:pt x="14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3" y="16"/>
                      <a:pt x="14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3"/>
                      <a:pt x="16" y="11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0" name="Freeform 346"/>
              <p:cNvSpPr>
                <a:spLocks noEditPoints="1"/>
              </p:cNvSpPr>
              <p:nvPr/>
            </p:nvSpPr>
            <p:spPr bwMode="auto">
              <a:xfrm>
                <a:off x="-3943351" y="3767138"/>
                <a:ext cx="58738" cy="53975"/>
              </a:xfrm>
              <a:custGeom>
                <a:avLst/>
                <a:gdLst>
                  <a:gd name="T0" fmla="*/ 14 w 27"/>
                  <a:gd name="T1" fmla="*/ 25 h 25"/>
                  <a:gd name="T2" fmla="*/ 3 w 27"/>
                  <a:gd name="T3" fmla="*/ 20 h 25"/>
                  <a:gd name="T4" fmla="*/ 7 w 27"/>
                  <a:gd name="T5" fmla="*/ 3 h 25"/>
                  <a:gd name="T6" fmla="*/ 16 w 27"/>
                  <a:gd name="T7" fmla="*/ 1 h 25"/>
                  <a:gd name="T8" fmla="*/ 24 w 27"/>
                  <a:gd name="T9" fmla="*/ 6 h 25"/>
                  <a:gd name="T10" fmla="*/ 26 w 27"/>
                  <a:gd name="T11" fmla="*/ 15 h 25"/>
                  <a:gd name="T12" fmla="*/ 21 w 27"/>
                  <a:gd name="T13" fmla="*/ 23 h 25"/>
                  <a:gd name="T14" fmla="*/ 14 w 27"/>
                  <a:gd name="T15" fmla="*/ 25 h 25"/>
                  <a:gd name="T16" fmla="*/ 14 w 27"/>
                  <a:gd name="T17" fmla="*/ 9 h 25"/>
                  <a:gd name="T18" fmla="*/ 12 w 27"/>
                  <a:gd name="T19" fmla="*/ 9 h 25"/>
                  <a:gd name="T20" fmla="*/ 10 w 27"/>
                  <a:gd name="T21" fmla="*/ 15 h 25"/>
                  <a:gd name="T22" fmla="*/ 14 w 27"/>
                  <a:gd name="T23" fmla="*/ 17 h 25"/>
                  <a:gd name="T24" fmla="*/ 16 w 27"/>
                  <a:gd name="T25" fmla="*/ 16 h 25"/>
                  <a:gd name="T26" fmla="*/ 18 w 27"/>
                  <a:gd name="T27" fmla="*/ 14 h 25"/>
                  <a:gd name="T28" fmla="*/ 18 w 27"/>
                  <a:gd name="T29" fmla="*/ 11 h 25"/>
                  <a:gd name="T30" fmla="*/ 15 w 27"/>
                  <a:gd name="T31" fmla="*/ 9 h 25"/>
                  <a:gd name="T32" fmla="*/ 14 w 27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9" y="25"/>
                      <a:pt x="6" y="23"/>
                      <a:pt x="3" y="20"/>
                    </a:cubicBezTo>
                    <a:cubicBezTo>
                      <a:pt x="0" y="14"/>
                      <a:pt x="2" y="6"/>
                      <a:pt x="7" y="3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20" y="1"/>
                      <a:pt x="22" y="3"/>
                      <a:pt x="24" y="6"/>
                    </a:cubicBezTo>
                    <a:cubicBezTo>
                      <a:pt x="26" y="9"/>
                      <a:pt x="27" y="12"/>
                      <a:pt x="26" y="15"/>
                    </a:cubicBezTo>
                    <a:cubicBezTo>
                      <a:pt x="25" y="18"/>
                      <a:pt x="23" y="21"/>
                      <a:pt x="21" y="23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3" y="9"/>
                      <a:pt x="12" y="9"/>
                    </a:cubicBezTo>
                    <a:cubicBezTo>
                      <a:pt x="10" y="11"/>
                      <a:pt x="9" y="13"/>
                      <a:pt x="10" y="15"/>
                    </a:cubicBezTo>
                    <a:cubicBezTo>
                      <a:pt x="11" y="16"/>
                      <a:pt x="12" y="17"/>
                      <a:pt x="14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10"/>
                      <a:pt x="16" y="9"/>
                      <a:pt x="15" y="9"/>
                    </a:cubicBezTo>
                    <a:lnTo>
                      <a:pt x="14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1" name="Freeform 347"/>
              <p:cNvSpPr>
                <a:spLocks noEditPoints="1"/>
              </p:cNvSpPr>
              <p:nvPr/>
            </p:nvSpPr>
            <p:spPr bwMode="auto">
              <a:xfrm>
                <a:off x="-3962401" y="3816350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15 w 40"/>
                  <a:gd name="T3" fmla="*/ 37 h 37"/>
                  <a:gd name="T4" fmla="*/ 3 w 40"/>
                  <a:gd name="T5" fmla="*/ 28 h 37"/>
                  <a:gd name="T6" fmla="*/ 2 w 40"/>
                  <a:gd name="T7" fmla="*/ 14 h 37"/>
                  <a:gd name="T8" fmla="*/ 11 w 40"/>
                  <a:gd name="T9" fmla="*/ 3 h 37"/>
                  <a:gd name="T10" fmla="*/ 18 w 40"/>
                  <a:gd name="T11" fmla="*/ 0 h 37"/>
                  <a:gd name="T12" fmla="*/ 25 w 40"/>
                  <a:gd name="T13" fmla="*/ 0 h 37"/>
                  <a:gd name="T14" fmla="*/ 37 w 40"/>
                  <a:gd name="T15" fmla="*/ 8 h 37"/>
                  <a:gd name="T16" fmla="*/ 39 w 40"/>
                  <a:gd name="T17" fmla="*/ 22 h 37"/>
                  <a:gd name="T18" fmla="*/ 36 w 40"/>
                  <a:gd name="T19" fmla="*/ 29 h 37"/>
                  <a:gd name="T20" fmla="*/ 30 w 40"/>
                  <a:gd name="T21" fmla="*/ 34 h 37"/>
                  <a:gd name="T22" fmla="*/ 19 w 40"/>
                  <a:gd name="T23" fmla="*/ 37 h 37"/>
                  <a:gd name="T24" fmla="*/ 22 w 40"/>
                  <a:gd name="T25" fmla="*/ 8 h 37"/>
                  <a:gd name="T26" fmla="*/ 19 w 40"/>
                  <a:gd name="T27" fmla="*/ 8 h 37"/>
                  <a:gd name="T28" fmla="*/ 15 w 40"/>
                  <a:gd name="T29" fmla="*/ 10 h 37"/>
                  <a:gd name="T30" fmla="*/ 10 w 40"/>
                  <a:gd name="T31" fmla="*/ 16 h 37"/>
                  <a:gd name="T32" fmla="*/ 10 w 40"/>
                  <a:gd name="T33" fmla="*/ 24 h 37"/>
                  <a:gd name="T34" fmla="*/ 16 w 40"/>
                  <a:gd name="T35" fmla="*/ 29 h 37"/>
                  <a:gd name="T36" fmla="*/ 26 w 40"/>
                  <a:gd name="T37" fmla="*/ 27 h 37"/>
                  <a:gd name="T38" fmla="*/ 29 w 40"/>
                  <a:gd name="T39" fmla="*/ 24 h 37"/>
                  <a:gd name="T40" fmla="*/ 31 w 40"/>
                  <a:gd name="T41" fmla="*/ 20 h 37"/>
                  <a:gd name="T42" fmla="*/ 30 w 40"/>
                  <a:gd name="T43" fmla="*/ 12 h 37"/>
                  <a:gd name="T44" fmla="*/ 24 w 40"/>
                  <a:gd name="T45" fmla="*/ 8 h 37"/>
                  <a:gd name="T46" fmla="*/ 22 w 40"/>
                  <a:gd name="T4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7" y="37"/>
                      <a:pt x="16" y="37"/>
                      <a:pt x="15" y="37"/>
                    </a:cubicBezTo>
                    <a:cubicBezTo>
                      <a:pt x="10" y="36"/>
                      <a:pt x="5" y="33"/>
                      <a:pt x="3" y="28"/>
                    </a:cubicBezTo>
                    <a:cubicBezTo>
                      <a:pt x="1" y="24"/>
                      <a:pt x="0" y="19"/>
                      <a:pt x="2" y="14"/>
                    </a:cubicBezTo>
                    <a:cubicBezTo>
                      <a:pt x="3" y="9"/>
                      <a:pt x="7" y="5"/>
                      <a:pt x="11" y="3"/>
                    </a:cubicBezTo>
                    <a:cubicBezTo>
                      <a:pt x="13" y="2"/>
                      <a:pt x="15" y="1"/>
                      <a:pt x="18" y="0"/>
                    </a:cubicBezTo>
                    <a:cubicBezTo>
                      <a:pt x="20" y="0"/>
                      <a:pt x="23" y="0"/>
                      <a:pt x="25" y="0"/>
                    </a:cubicBezTo>
                    <a:cubicBezTo>
                      <a:pt x="30" y="1"/>
                      <a:pt x="34" y="4"/>
                      <a:pt x="37" y="8"/>
                    </a:cubicBezTo>
                    <a:cubicBezTo>
                      <a:pt x="40" y="12"/>
                      <a:pt x="40" y="17"/>
                      <a:pt x="39" y="22"/>
                    </a:cubicBezTo>
                    <a:cubicBezTo>
                      <a:pt x="38" y="25"/>
                      <a:pt x="37" y="27"/>
                      <a:pt x="36" y="29"/>
                    </a:cubicBezTo>
                    <a:cubicBezTo>
                      <a:pt x="34" y="31"/>
                      <a:pt x="32" y="33"/>
                      <a:pt x="30" y="34"/>
                    </a:cubicBezTo>
                    <a:cubicBezTo>
                      <a:pt x="26" y="36"/>
                      <a:pt x="22" y="37"/>
                      <a:pt x="19" y="37"/>
                    </a:cubicBezTo>
                    <a:close/>
                    <a:moveTo>
                      <a:pt x="22" y="8"/>
                    </a:moveTo>
                    <a:cubicBezTo>
                      <a:pt x="21" y="8"/>
                      <a:pt x="20" y="8"/>
                      <a:pt x="19" y="8"/>
                    </a:cubicBezTo>
                    <a:cubicBezTo>
                      <a:pt x="18" y="9"/>
                      <a:pt x="16" y="9"/>
                      <a:pt x="15" y="10"/>
                    </a:cubicBezTo>
                    <a:cubicBezTo>
                      <a:pt x="12" y="11"/>
                      <a:pt x="10" y="14"/>
                      <a:pt x="10" y="16"/>
                    </a:cubicBezTo>
                    <a:cubicBezTo>
                      <a:pt x="9" y="18"/>
                      <a:pt x="9" y="21"/>
                      <a:pt x="10" y="24"/>
                    </a:cubicBezTo>
                    <a:cubicBezTo>
                      <a:pt x="11" y="27"/>
                      <a:pt x="14" y="28"/>
                      <a:pt x="16" y="29"/>
                    </a:cubicBezTo>
                    <a:cubicBezTo>
                      <a:pt x="19" y="30"/>
                      <a:pt x="23" y="29"/>
                      <a:pt x="26" y="27"/>
                    </a:cubicBezTo>
                    <a:cubicBezTo>
                      <a:pt x="27" y="26"/>
                      <a:pt x="28" y="25"/>
                      <a:pt x="29" y="24"/>
                    </a:cubicBezTo>
                    <a:cubicBezTo>
                      <a:pt x="30" y="23"/>
                      <a:pt x="31" y="22"/>
                      <a:pt x="31" y="20"/>
                    </a:cubicBezTo>
                    <a:cubicBezTo>
                      <a:pt x="32" y="17"/>
                      <a:pt x="32" y="15"/>
                      <a:pt x="30" y="12"/>
                    </a:cubicBezTo>
                    <a:cubicBezTo>
                      <a:pt x="29" y="10"/>
                      <a:pt x="26" y="9"/>
                      <a:pt x="24" y="8"/>
                    </a:cubicBezTo>
                    <a:cubicBezTo>
                      <a:pt x="23" y="8"/>
                      <a:pt x="22" y="8"/>
                      <a:pt x="2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2" name="Freeform 348"/>
              <p:cNvSpPr>
                <a:spLocks noEditPoints="1"/>
              </p:cNvSpPr>
              <p:nvPr/>
            </p:nvSpPr>
            <p:spPr bwMode="auto">
              <a:xfrm>
                <a:off x="-3973514" y="378936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3 w 26"/>
                  <a:gd name="T3" fmla="*/ 18 h 24"/>
                  <a:gd name="T4" fmla="*/ 7 w 26"/>
                  <a:gd name="T5" fmla="*/ 1 h 24"/>
                  <a:gd name="T6" fmla="*/ 14 w 26"/>
                  <a:gd name="T7" fmla="*/ 0 h 24"/>
                  <a:gd name="T8" fmla="*/ 24 w 26"/>
                  <a:gd name="T9" fmla="*/ 5 h 24"/>
                  <a:gd name="T10" fmla="*/ 26 w 26"/>
                  <a:gd name="T11" fmla="*/ 15 h 24"/>
                  <a:gd name="T12" fmla="*/ 20 w 26"/>
                  <a:gd name="T13" fmla="*/ 22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8 h 24"/>
                  <a:gd name="T20" fmla="*/ 10 w 26"/>
                  <a:gd name="T21" fmla="*/ 14 h 24"/>
                  <a:gd name="T22" fmla="*/ 13 w 26"/>
                  <a:gd name="T23" fmla="*/ 16 h 24"/>
                  <a:gd name="T24" fmla="*/ 16 w 26"/>
                  <a:gd name="T25" fmla="*/ 15 h 24"/>
                  <a:gd name="T26" fmla="*/ 18 w 26"/>
                  <a:gd name="T27" fmla="*/ 13 h 24"/>
                  <a:gd name="T28" fmla="*/ 17 w 26"/>
                  <a:gd name="T29" fmla="*/ 10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5"/>
                      <a:pt x="7" y="1"/>
                    </a:cubicBezTo>
                    <a:cubicBezTo>
                      <a:pt x="9" y="0"/>
                      <a:pt x="12" y="0"/>
                      <a:pt x="14" y="0"/>
                    </a:cubicBezTo>
                    <a:cubicBezTo>
                      <a:pt x="18" y="0"/>
                      <a:pt x="22" y="2"/>
                      <a:pt x="24" y="5"/>
                    </a:cubicBezTo>
                    <a:cubicBezTo>
                      <a:pt x="26" y="8"/>
                      <a:pt x="26" y="11"/>
                      <a:pt x="26" y="15"/>
                    </a:cubicBezTo>
                    <a:cubicBezTo>
                      <a:pt x="25" y="18"/>
                      <a:pt x="23" y="21"/>
                      <a:pt x="20" y="22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0"/>
                      <a:pt x="17" y="10"/>
                    </a:cubicBezTo>
                    <a:cubicBezTo>
                      <a:pt x="17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3" name="Freeform 349"/>
              <p:cNvSpPr>
                <a:spLocks noEditPoints="1"/>
              </p:cNvSpPr>
              <p:nvPr/>
            </p:nvSpPr>
            <p:spPr bwMode="auto">
              <a:xfrm>
                <a:off x="-4005264" y="3806825"/>
                <a:ext cx="57150" cy="50800"/>
              </a:xfrm>
              <a:custGeom>
                <a:avLst/>
                <a:gdLst>
                  <a:gd name="T0" fmla="*/ 14 w 27"/>
                  <a:gd name="T1" fmla="*/ 24 h 24"/>
                  <a:gd name="T2" fmla="*/ 3 w 27"/>
                  <a:gd name="T3" fmla="*/ 18 h 24"/>
                  <a:gd name="T4" fmla="*/ 8 w 27"/>
                  <a:gd name="T5" fmla="*/ 1 h 24"/>
                  <a:gd name="T6" fmla="*/ 14 w 27"/>
                  <a:gd name="T7" fmla="*/ 0 h 24"/>
                  <a:gd name="T8" fmla="*/ 25 w 27"/>
                  <a:gd name="T9" fmla="*/ 6 h 24"/>
                  <a:gd name="T10" fmla="*/ 26 w 27"/>
                  <a:gd name="T11" fmla="*/ 15 h 24"/>
                  <a:gd name="T12" fmla="*/ 20 w 27"/>
                  <a:gd name="T13" fmla="*/ 23 h 24"/>
                  <a:gd name="T14" fmla="*/ 14 w 27"/>
                  <a:gd name="T15" fmla="*/ 24 h 24"/>
                  <a:gd name="T16" fmla="*/ 14 w 27"/>
                  <a:gd name="T17" fmla="*/ 8 h 24"/>
                  <a:gd name="T18" fmla="*/ 12 w 27"/>
                  <a:gd name="T19" fmla="*/ 8 h 24"/>
                  <a:gd name="T20" fmla="*/ 10 w 27"/>
                  <a:gd name="T21" fmla="*/ 14 h 24"/>
                  <a:gd name="T22" fmla="*/ 14 w 27"/>
                  <a:gd name="T23" fmla="*/ 16 h 24"/>
                  <a:gd name="T24" fmla="*/ 16 w 27"/>
                  <a:gd name="T25" fmla="*/ 16 h 24"/>
                  <a:gd name="T26" fmla="*/ 18 w 27"/>
                  <a:gd name="T27" fmla="*/ 13 h 24"/>
                  <a:gd name="T28" fmla="*/ 18 w 27"/>
                  <a:gd name="T29" fmla="*/ 10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4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9"/>
                      <a:pt x="27" y="12"/>
                      <a:pt x="26" y="15"/>
                    </a:cubicBezTo>
                    <a:cubicBezTo>
                      <a:pt x="25" y="19"/>
                      <a:pt x="23" y="21"/>
                      <a:pt x="20" y="23"/>
                    </a:cubicBezTo>
                    <a:cubicBezTo>
                      <a:pt x="18" y="24"/>
                      <a:pt x="16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5"/>
                      <a:pt x="12" y="16"/>
                      <a:pt x="14" y="16"/>
                    </a:cubicBezTo>
                    <a:cubicBezTo>
                      <a:pt x="14" y="16"/>
                      <a:pt x="15" y="16"/>
                      <a:pt x="16" y="16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4" name="Freeform 350"/>
              <p:cNvSpPr>
                <a:spLocks noEditPoints="1"/>
              </p:cNvSpPr>
              <p:nvPr/>
            </p:nvSpPr>
            <p:spPr bwMode="auto">
              <a:xfrm>
                <a:off x="-4143376" y="3749675"/>
                <a:ext cx="53975" cy="57150"/>
              </a:xfrm>
              <a:custGeom>
                <a:avLst/>
                <a:gdLst>
                  <a:gd name="T0" fmla="*/ 13 w 25"/>
                  <a:gd name="T1" fmla="*/ 26 h 26"/>
                  <a:gd name="T2" fmla="*/ 2 w 25"/>
                  <a:gd name="T3" fmla="*/ 17 h 26"/>
                  <a:gd name="T4" fmla="*/ 9 w 25"/>
                  <a:gd name="T5" fmla="*/ 2 h 26"/>
                  <a:gd name="T6" fmla="*/ 23 w 25"/>
                  <a:gd name="T7" fmla="*/ 10 h 26"/>
                  <a:gd name="T8" fmla="*/ 23 w 25"/>
                  <a:gd name="T9" fmla="*/ 20 h 26"/>
                  <a:gd name="T10" fmla="*/ 17 w 25"/>
                  <a:gd name="T11" fmla="*/ 25 h 26"/>
                  <a:gd name="T12" fmla="*/ 13 w 25"/>
                  <a:gd name="T13" fmla="*/ 26 h 26"/>
                  <a:gd name="T14" fmla="*/ 12 w 25"/>
                  <a:gd name="T15" fmla="*/ 10 h 26"/>
                  <a:gd name="T16" fmla="*/ 11 w 25"/>
                  <a:gd name="T17" fmla="*/ 10 h 26"/>
                  <a:gd name="T18" fmla="*/ 10 w 25"/>
                  <a:gd name="T19" fmla="*/ 15 h 26"/>
                  <a:gd name="T20" fmla="*/ 14 w 25"/>
                  <a:gd name="T21" fmla="*/ 17 h 26"/>
                  <a:gd name="T22" fmla="*/ 16 w 25"/>
                  <a:gd name="T23" fmla="*/ 16 h 26"/>
                  <a:gd name="T24" fmla="*/ 16 w 25"/>
                  <a:gd name="T25" fmla="*/ 13 h 26"/>
                  <a:gd name="T26" fmla="*/ 12 w 25"/>
                  <a:gd name="T2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6">
                    <a:moveTo>
                      <a:pt x="13" y="26"/>
                    </a:moveTo>
                    <a:cubicBezTo>
                      <a:pt x="8" y="26"/>
                      <a:pt x="4" y="22"/>
                      <a:pt x="2" y="17"/>
                    </a:cubicBezTo>
                    <a:cubicBezTo>
                      <a:pt x="0" y="11"/>
                      <a:pt x="3" y="4"/>
                      <a:pt x="9" y="2"/>
                    </a:cubicBezTo>
                    <a:cubicBezTo>
                      <a:pt x="15" y="0"/>
                      <a:pt x="21" y="4"/>
                      <a:pt x="23" y="10"/>
                    </a:cubicBezTo>
                    <a:cubicBezTo>
                      <a:pt x="25" y="13"/>
                      <a:pt x="24" y="17"/>
                      <a:pt x="23" y="20"/>
                    </a:cubicBezTo>
                    <a:cubicBezTo>
                      <a:pt x="22" y="22"/>
                      <a:pt x="19" y="24"/>
                      <a:pt x="17" y="25"/>
                    </a:cubicBezTo>
                    <a:cubicBezTo>
                      <a:pt x="15" y="26"/>
                      <a:pt x="14" y="26"/>
                      <a:pt x="13" y="26"/>
                    </a:cubicBezTo>
                    <a:close/>
                    <a:moveTo>
                      <a:pt x="12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0" y="10"/>
                      <a:pt x="9" y="13"/>
                      <a:pt x="10" y="15"/>
                    </a:cubicBezTo>
                    <a:cubicBezTo>
                      <a:pt x="10" y="17"/>
                      <a:pt x="12" y="18"/>
                      <a:pt x="14" y="17"/>
                    </a:cubicBezTo>
                    <a:cubicBezTo>
                      <a:pt x="15" y="17"/>
                      <a:pt x="15" y="17"/>
                      <a:pt x="16" y="16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5" y="11"/>
                      <a:pt x="14" y="10"/>
                      <a:pt x="1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5" name="Freeform 351"/>
              <p:cNvSpPr>
                <a:spLocks noEditPoints="1"/>
              </p:cNvSpPr>
              <p:nvPr/>
            </p:nvSpPr>
            <p:spPr bwMode="auto">
              <a:xfrm>
                <a:off x="-4173539" y="376237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9 w 25"/>
                  <a:gd name="T5" fmla="*/ 1 h 24"/>
                  <a:gd name="T6" fmla="*/ 14 w 25"/>
                  <a:gd name="T7" fmla="*/ 0 h 24"/>
                  <a:gd name="T8" fmla="*/ 18 w 25"/>
                  <a:gd name="T9" fmla="*/ 2 h 24"/>
                  <a:gd name="T10" fmla="*/ 24 w 25"/>
                  <a:gd name="T11" fmla="*/ 9 h 24"/>
                  <a:gd name="T12" fmla="*/ 23 w 25"/>
                  <a:gd name="T13" fmla="*/ 18 h 24"/>
                  <a:gd name="T14" fmla="*/ 21 w 25"/>
                  <a:gd name="T15" fmla="*/ 22 h 24"/>
                  <a:gd name="T16" fmla="*/ 16 w 25"/>
                  <a:gd name="T17" fmla="*/ 24 h 24"/>
                  <a:gd name="T18" fmla="*/ 13 w 25"/>
                  <a:gd name="T19" fmla="*/ 24 h 24"/>
                  <a:gd name="T20" fmla="*/ 12 w 25"/>
                  <a:gd name="T21" fmla="*/ 8 h 24"/>
                  <a:gd name="T22" fmla="*/ 12 w 25"/>
                  <a:gd name="T23" fmla="*/ 8 h 24"/>
                  <a:gd name="T24" fmla="*/ 10 w 25"/>
                  <a:gd name="T25" fmla="*/ 13 h 24"/>
                  <a:gd name="T26" fmla="*/ 14 w 25"/>
                  <a:gd name="T27" fmla="*/ 16 h 24"/>
                  <a:gd name="T28" fmla="*/ 15 w 25"/>
                  <a:gd name="T29" fmla="*/ 16 h 24"/>
                  <a:gd name="T30" fmla="*/ 16 w 25"/>
                  <a:gd name="T31" fmla="*/ 14 h 24"/>
                  <a:gd name="T32" fmla="*/ 16 w 25"/>
                  <a:gd name="T33" fmla="*/ 11 h 24"/>
                  <a:gd name="T34" fmla="*/ 14 w 25"/>
                  <a:gd name="T35" fmla="*/ 9 h 24"/>
                  <a:gd name="T36" fmla="*/ 13 w 25"/>
                  <a:gd name="T37" fmla="*/ 8 h 24"/>
                  <a:gd name="T38" fmla="*/ 12 w 25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9"/>
                      <a:pt x="3" y="2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5" y="12"/>
                      <a:pt x="24" y="15"/>
                      <a:pt x="23" y="18"/>
                    </a:cubicBezTo>
                    <a:cubicBezTo>
                      <a:pt x="23" y="19"/>
                      <a:pt x="22" y="20"/>
                      <a:pt x="21" y="22"/>
                    </a:cubicBezTo>
                    <a:cubicBezTo>
                      <a:pt x="19" y="23"/>
                      <a:pt x="18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7"/>
                      <a:pt x="14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9"/>
                      <a:pt x="13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6" name="Freeform 352"/>
              <p:cNvSpPr>
                <a:spLocks noEditPoints="1"/>
              </p:cNvSpPr>
              <p:nvPr/>
            </p:nvSpPr>
            <p:spPr bwMode="auto">
              <a:xfrm>
                <a:off x="-4203701" y="37719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10 w 25"/>
                  <a:gd name="T5" fmla="*/ 0 h 24"/>
                  <a:gd name="T6" fmla="*/ 12 w 25"/>
                  <a:gd name="T7" fmla="*/ 0 h 24"/>
                  <a:gd name="T8" fmla="*/ 18 w 25"/>
                  <a:gd name="T9" fmla="*/ 2 h 24"/>
                  <a:gd name="T10" fmla="*/ 24 w 25"/>
                  <a:gd name="T11" fmla="*/ 9 h 24"/>
                  <a:gd name="T12" fmla="*/ 23 w 25"/>
                  <a:gd name="T13" fmla="*/ 18 h 24"/>
                  <a:gd name="T14" fmla="*/ 16 w 25"/>
                  <a:gd name="T15" fmla="*/ 24 h 24"/>
                  <a:gd name="T16" fmla="*/ 13 w 25"/>
                  <a:gd name="T17" fmla="*/ 24 h 24"/>
                  <a:gd name="T18" fmla="*/ 12 w 25"/>
                  <a:gd name="T19" fmla="*/ 8 h 24"/>
                  <a:gd name="T20" fmla="*/ 12 w 25"/>
                  <a:gd name="T21" fmla="*/ 8 h 24"/>
                  <a:gd name="T22" fmla="*/ 10 w 25"/>
                  <a:gd name="T23" fmla="*/ 13 h 24"/>
                  <a:gd name="T24" fmla="*/ 14 w 25"/>
                  <a:gd name="T25" fmla="*/ 16 h 24"/>
                  <a:gd name="T26" fmla="*/ 16 w 25"/>
                  <a:gd name="T27" fmla="*/ 14 h 24"/>
                  <a:gd name="T28" fmla="*/ 16 w 25"/>
                  <a:gd name="T29" fmla="*/ 11 h 24"/>
                  <a:gd name="T30" fmla="*/ 14 w 25"/>
                  <a:gd name="T31" fmla="*/ 9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8"/>
                      <a:pt x="4" y="2"/>
                      <a:pt x="10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2"/>
                      <a:pt x="24" y="15"/>
                      <a:pt x="23" y="18"/>
                    </a:cubicBezTo>
                    <a:cubicBezTo>
                      <a:pt x="21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5" y="15"/>
                      <a:pt x="16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7" name="Freeform 353"/>
              <p:cNvSpPr>
                <a:spLocks noEditPoints="1"/>
              </p:cNvSpPr>
              <p:nvPr/>
            </p:nvSpPr>
            <p:spPr bwMode="auto">
              <a:xfrm>
                <a:off x="-4232276" y="3778250"/>
                <a:ext cx="50800" cy="50800"/>
              </a:xfrm>
              <a:custGeom>
                <a:avLst/>
                <a:gdLst>
                  <a:gd name="T0" fmla="*/ 12 w 23"/>
                  <a:gd name="T1" fmla="*/ 24 h 24"/>
                  <a:gd name="T2" fmla="*/ 0 w 23"/>
                  <a:gd name="T3" fmla="*/ 14 h 24"/>
                  <a:gd name="T4" fmla="*/ 2 w 23"/>
                  <a:gd name="T5" fmla="*/ 6 h 24"/>
                  <a:gd name="T6" fmla="*/ 9 w 23"/>
                  <a:gd name="T7" fmla="*/ 0 h 24"/>
                  <a:gd name="T8" fmla="*/ 11 w 23"/>
                  <a:gd name="T9" fmla="*/ 0 h 24"/>
                  <a:gd name="T10" fmla="*/ 23 w 23"/>
                  <a:gd name="T11" fmla="*/ 10 h 24"/>
                  <a:gd name="T12" fmla="*/ 21 w 23"/>
                  <a:gd name="T13" fmla="*/ 19 h 24"/>
                  <a:gd name="T14" fmla="*/ 14 w 23"/>
                  <a:gd name="T15" fmla="*/ 24 h 24"/>
                  <a:gd name="T16" fmla="*/ 14 w 23"/>
                  <a:gd name="T17" fmla="*/ 24 h 24"/>
                  <a:gd name="T18" fmla="*/ 12 w 23"/>
                  <a:gd name="T19" fmla="*/ 24 h 24"/>
                  <a:gd name="T20" fmla="*/ 11 w 23"/>
                  <a:gd name="T21" fmla="*/ 8 h 24"/>
                  <a:gd name="T22" fmla="*/ 11 w 23"/>
                  <a:gd name="T23" fmla="*/ 8 h 24"/>
                  <a:gd name="T24" fmla="*/ 11 w 23"/>
                  <a:gd name="T25" fmla="*/ 8 h 24"/>
                  <a:gd name="T26" fmla="*/ 9 w 23"/>
                  <a:gd name="T27" fmla="*/ 10 h 24"/>
                  <a:gd name="T28" fmla="*/ 8 w 23"/>
                  <a:gd name="T29" fmla="*/ 13 h 24"/>
                  <a:gd name="T30" fmla="*/ 12 w 23"/>
                  <a:gd name="T31" fmla="*/ 16 h 24"/>
                  <a:gd name="T32" fmla="*/ 14 w 23"/>
                  <a:gd name="T33" fmla="*/ 15 h 24"/>
                  <a:gd name="T34" fmla="*/ 15 w 23"/>
                  <a:gd name="T35" fmla="*/ 12 h 24"/>
                  <a:gd name="T36" fmla="*/ 11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6" y="24"/>
                      <a:pt x="1" y="20"/>
                      <a:pt x="0" y="14"/>
                    </a:cubicBezTo>
                    <a:cubicBezTo>
                      <a:pt x="0" y="11"/>
                      <a:pt x="0" y="8"/>
                      <a:pt x="2" y="6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1" y="0"/>
                    </a:cubicBezTo>
                    <a:cubicBezTo>
                      <a:pt x="17" y="0"/>
                      <a:pt x="21" y="4"/>
                      <a:pt x="23" y="10"/>
                    </a:cubicBezTo>
                    <a:cubicBezTo>
                      <a:pt x="23" y="13"/>
                      <a:pt x="23" y="17"/>
                      <a:pt x="21" y="19"/>
                    </a:cubicBezTo>
                    <a:cubicBezTo>
                      <a:pt x="19" y="22"/>
                      <a:pt x="17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1" y="17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4" y="10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8" name="Freeform 354"/>
              <p:cNvSpPr>
                <a:spLocks noEditPoints="1"/>
              </p:cNvSpPr>
              <p:nvPr/>
            </p:nvSpPr>
            <p:spPr bwMode="auto">
              <a:xfrm>
                <a:off x="-4264026" y="3784600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3 h 24"/>
                  <a:gd name="T4" fmla="*/ 10 w 24"/>
                  <a:gd name="T5" fmla="*/ 0 h 24"/>
                  <a:gd name="T6" fmla="*/ 12 w 24"/>
                  <a:gd name="T7" fmla="*/ 0 h 24"/>
                  <a:gd name="T8" fmla="*/ 23 w 24"/>
                  <a:gd name="T9" fmla="*/ 10 h 24"/>
                  <a:gd name="T10" fmla="*/ 21 w 24"/>
                  <a:gd name="T11" fmla="*/ 19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12 w 24"/>
                  <a:gd name="T21" fmla="*/ 8 h 24"/>
                  <a:gd name="T22" fmla="*/ 9 w 24"/>
                  <a:gd name="T23" fmla="*/ 12 h 24"/>
                  <a:gd name="T24" fmla="*/ 13 w 24"/>
                  <a:gd name="T25" fmla="*/ 16 h 24"/>
                  <a:gd name="T26" fmla="*/ 15 w 24"/>
                  <a:gd name="T27" fmla="*/ 15 h 24"/>
                  <a:gd name="T28" fmla="*/ 15 w 24"/>
                  <a:gd name="T29" fmla="*/ 11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2" y="19"/>
                      <a:pt x="1" y="13"/>
                    </a:cubicBezTo>
                    <a:cubicBezTo>
                      <a:pt x="0" y="7"/>
                      <a:pt x="4" y="1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2" y="4"/>
                      <a:pt x="23" y="10"/>
                    </a:cubicBezTo>
                    <a:cubicBezTo>
                      <a:pt x="24" y="13"/>
                      <a:pt x="23" y="17"/>
                      <a:pt x="21" y="19"/>
                    </a:cubicBezTo>
                    <a:cubicBezTo>
                      <a:pt x="20" y="22"/>
                      <a:pt x="17" y="23"/>
                      <a:pt x="14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9" name="Freeform 355"/>
              <p:cNvSpPr>
                <a:spLocks noEditPoints="1"/>
              </p:cNvSpPr>
              <p:nvPr/>
            </p:nvSpPr>
            <p:spPr bwMode="auto">
              <a:xfrm>
                <a:off x="-4294189" y="378936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4 w 23"/>
                  <a:gd name="T3" fmla="*/ 21 h 24"/>
                  <a:gd name="T4" fmla="*/ 0 w 23"/>
                  <a:gd name="T5" fmla="*/ 13 h 24"/>
                  <a:gd name="T6" fmla="*/ 3 w 23"/>
                  <a:gd name="T7" fmla="*/ 4 h 24"/>
                  <a:gd name="T8" fmla="*/ 10 w 23"/>
                  <a:gd name="T9" fmla="*/ 0 h 24"/>
                  <a:gd name="T10" fmla="*/ 12 w 23"/>
                  <a:gd name="T11" fmla="*/ 0 h 24"/>
                  <a:gd name="T12" fmla="*/ 23 w 23"/>
                  <a:gd name="T13" fmla="*/ 10 h 24"/>
                  <a:gd name="T14" fmla="*/ 21 w 23"/>
                  <a:gd name="T15" fmla="*/ 20 h 24"/>
                  <a:gd name="T16" fmla="*/ 13 w 23"/>
                  <a:gd name="T17" fmla="*/ 24 h 24"/>
                  <a:gd name="T18" fmla="*/ 12 w 23"/>
                  <a:gd name="T19" fmla="*/ 24 h 24"/>
                  <a:gd name="T20" fmla="*/ 12 w 23"/>
                  <a:gd name="T21" fmla="*/ 8 h 24"/>
                  <a:gd name="T22" fmla="*/ 11 w 23"/>
                  <a:gd name="T23" fmla="*/ 8 h 24"/>
                  <a:gd name="T24" fmla="*/ 9 w 23"/>
                  <a:gd name="T25" fmla="*/ 9 h 24"/>
                  <a:gd name="T26" fmla="*/ 9 w 23"/>
                  <a:gd name="T27" fmla="*/ 12 h 24"/>
                  <a:gd name="T28" fmla="*/ 10 w 23"/>
                  <a:gd name="T29" fmla="*/ 15 h 24"/>
                  <a:gd name="T30" fmla="*/ 12 w 23"/>
                  <a:gd name="T31" fmla="*/ 16 h 24"/>
                  <a:gd name="T32" fmla="*/ 14 w 23"/>
                  <a:gd name="T33" fmla="*/ 15 h 24"/>
                  <a:gd name="T34" fmla="*/ 15 w 23"/>
                  <a:gd name="T35" fmla="*/ 11 h 24"/>
                  <a:gd name="T36" fmla="*/ 12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7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7" y="0"/>
                      <a:pt x="22" y="4"/>
                      <a:pt x="23" y="10"/>
                    </a:cubicBezTo>
                    <a:cubicBezTo>
                      <a:pt x="23" y="14"/>
                      <a:pt x="23" y="17"/>
                      <a:pt x="21" y="20"/>
                    </a:cubicBezTo>
                    <a:cubicBezTo>
                      <a:pt x="19" y="22"/>
                      <a:pt x="16" y="24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5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0" name="Freeform 356"/>
              <p:cNvSpPr>
                <a:spLocks noEditPoints="1"/>
              </p:cNvSpPr>
              <p:nvPr/>
            </p:nvSpPr>
            <p:spPr bwMode="auto">
              <a:xfrm>
                <a:off x="-4143376" y="378936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2 w 26"/>
                  <a:gd name="T3" fmla="*/ 16 h 25"/>
                  <a:gd name="T4" fmla="*/ 10 w 26"/>
                  <a:gd name="T5" fmla="*/ 1 h 25"/>
                  <a:gd name="T6" fmla="*/ 13 w 26"/>
                  <a:gd name="T7" fmla="*/ 0 h 25"/>
                  <a:gd name="T8" fmla="*/ 25 w 26"/>
                  <a:gd name="T9" fmla="*/ 9 h 25"/>
                  <a:gd name="T10" fmla="*/ 24 w 26"/>
                  <a:gd name="T11" fmla="*/ 18 h 25"/>
                  <a:gd name="T12" fmla="*/ 17 w 26"/>
                  <a:gd name="T13" fmla="*/ 24 h 25"/>
                  <a:gd name="T14" fmla="*/ 14 w 26"/>
                  <a:gd name="T15" fmla="*/ 25 h 25"/>
                  <a:gd name="T16" fmla="*/ 13 w 26"/>
                  <a:gd name="T17" fmla="*/ 8 h 25"/>
                  <a:gd name="T18" fmla="*/ 12 w 26"/>
                  <a:gd name="T19" fmla="*/ 9 h 25"/>
                  <a:gd name="T20" fmla="*/ 10 w 26"/>
                  <a:gd name="T21" fmla="*/ 14 h 25"/>
                  <a:gd name="T22" fmla="*/ 15 w 26"/>
                  <a:gd name="T23" fmla="*/ 16 h 25"/>
                  <a:gd name="T24" fmla="*/ 17 w 26"/>
                  <a:gd name="T25" fmla="*/ 14 h 25"/>
                  <a:gd name="T26" fmla="*/ 17 w 26"/>
                  <a:gd name="T27" fmla="*/ 11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9" y="25"/>
                      <a:pt x="4" y="21"/>
                      <a:pt x="2" y="16"/>
                    </a:cubicBezTo>
                    <a:cubicBezTo>
                      <a:pt x="0" y="10"/>
                      <a:pt x="4" y="3"/>
                      <a:pt x="10" y="1"/>
                    </a:cubicBezTo>
                    <a:cubicBezTo>
                      <a:pt x="11" y="1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5"/>
                      <a:pt x="14" y="25"/>
                    </a:cubicBezTo>
                    <a:close/>
                    <a:moveTo>
                      <a:pt x="13" y="8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4"/>
                      <a:pt x="17" y="12"/>
                      <a:pt x="17" y="11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1" name="Freeform 357"/>
              <p:cNvSpPr>
                <a:spLocks noEditPoints="1"/>
              </p:cNvSpPr>
              <p:nvPr/>
            </p:nvSpPr>
            <p:spPr bwMode="auto">
              <a:xfrm>
                <a:off x="-4173539" y="3798888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10 w 25"/>
                  <a:gd name="T5" fmla="*/ 0 h 24"/>
                  <a:gd name="T6" fmla="*/ 13 w 25"/>
                  <a:gd name="T7" fmla="*/ 0 h 24"/>
                  <a:gd name="T8" fmla="*/ 24 w 25"/>
                  <a:gd name="T9" fmla="*/ 9 h 24"/>
                  <a:gd name="T10" fmla="*/ 23 w 25"/>
                  <a:gd name="T11" fmla="*/ 18 h 24"/>
                  <a:gd name="T12" fmla="*/ 16 w 25"/>
                  <a:gd name="T13" fmla="*/ 24 h 24"/>
                  <a:gd name="T14" fmla="*/ 13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9 w 25"/>
                  <a:gd name="T21" fmla="*/ 13 h 24"/>
                  <a:gd name="T22" fmla="*/ 14 w 25"/>
                  <a:gd name="T23" fmla="*/ 16 h 24"/>
                  <a:gd name="T24" fmla="*/ 16 w 25"/>
                  <a:gd name="T25" fmla="*/ 14 h 24"/>
                  <a:gd name="T26" fmla="*/ 16 w 25"/>
                  <a:gd name="T27" fmla="*/ 11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9"/>
                      <a:pt x="4" y="2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9"/>
                    </a:cubicBezTo>
                    <a:cubicBezTo>
                      <a:pt x="25" y="12"/>
                      <a:pt x="25" y="15"/>
                      <a:pt x="23" y="18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2" name="Freeform 358"/>
              <p:cNvSpPr>
                <a:spLocks noEditPoints="1"/>
              </p:cNvSpPr>
              <p:nvPr/>
            </p:nvSpPr>
            <p:spPr bwMode="auto">
              <a:xfrm>
                <a:off x="-4205289" y="38084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4 h 24"/>
                  <a:gd name="T4" fmla="*/ 10 w 25"/>
                  <a:gd name="T5" fmla="*/ 0 h 24"/>
                  <a:gd name="T6" fmla="*/ 13 w 25"/>
                  <a:gd name="T7" fmla="*/ 0 h 24"/>
                  <a:gd name="T8" fmla="*/ 24 w 25"/>
                  <a:gd name="T9" fmla="*/ 9 h 24"/>
                  <a:gd name="T10" fmla="*/ 23 w 25"/>
                  <a:gd name="T11" fmla="*/ 18 h 24"/>
                  <a:gd name="T12" fmla="*/ 16 w 25"/>
                  <a:gd name="T13" fmla="*/ 24 h 24"/>
                  <a:gd name="T14" fmla="*/ 13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10 w 25"/>
                  <a:gd name="T21" fmla="*/ 13 h 24"/>
                  <a:gd name="T22" fmla="*/ 14 w 25"/>
                  <a:gd name="T23" fmla="*/ 16 h 24"/>
                  <a:gd name="T24" fmla="*/ 16 w 25"/>
                  <a:gd name="T25" fmla="*/ 14 h 24"/>
                  <a:gd name="T26" fmla="*/ 17 w 25"/>
                  <a:gd name="T27" fmla="*/ 11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4"/>
                    </a:cubicBezTo>
                    <a:cubicBezTo>
                      <a:pt x="0" y="8"/>
                      <a:pt x="4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9"/>
                    </a:cubicBezTo>
                    <a:cubicBezTo>
                      <a:pt x="25" y="12"/>
                      <a:pt x="25" y="16"/>
                      <a:pt x="23" y="18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3" name="Freeform 359"/>
              <p:cNvSpPr>
                <a:spLocks noEditPoints="1"/>
              </p:cNvSpPr>
              <p:nvPr/>
            </p:nvSpPr>
            <p:spPr bwMode="auto">
              <a:xfrm>
                <a:off x="-4235451" y="381476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4 h 24"/>
                  <a:gd name="T4" fmla="*/ 10 w 24"/>
                  <a:gd name="T5" fmla="*/ 0 h 24"/>
                  <a:gd name="T6" fmla="*/ 19 w 24"/>
                  <a:gd name="T7" fmla="*/ 2 h 24"/>
                  <a:gd name="T8" fmla="*/ 24 w 24"/>
                  <a:gd name="T9" fmla="*/ 10 h 24"/>
                  <a:gd name="T10" fmla="*/ 22 w 24"/>
                  <a:gd name="T11" fmla="*/ 19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1 w 24"/>
                  <a:gd name="T19" fmla="*/ 8 h 24"/>
                  <a:gd name="T20" fmla="*/ 9 w 24"/>
                  <a:gd name="T21" fmla="*/ 13 h 24"/>
                  <a:gd name="T22" fmla="*/ 13 w 24"/>
                  <a:gd name="T23" fmla="*/ 16 h 24"/>
                  <a:gd name="T24" fmla="*/ 15 w 24"/>
                  <a:gd name="T25" fmla="*/ 15 h 24"/>
                  <a:gd name="T26" fmla="*/ 16 w 24"/>
                  <a:gd name="T27" fmla="*/ 11 h 24"/>
                  <a:gd name="T28" fmla="*/ 14 w 24"/>
                  <a:gd name="T29" fmla="*/ 9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2" y="20"/>
                      <a:pt x="1" y="14"/>
                    </a:cubicBezTo>
                    <a:cubicBezTo>
                      <a:pt x="0" y="8"/>
                      <a:pt x="4" y="1"/>
                      <a:pt x="10" y="0"/>
                    </a:cubicBezTo>
                    <a:cubicBezTo>
                      <a:pt x="13" y="0"/>
                      <a:pt x="16" y="0"/>
                      <a:pt x="19" y="2"/>
                    </a:cubicBezTo>
                    <a:cubicBezTo>
                      <a:pt x="21" y="4"/>
                      <a:pt x="23" y="7"/>
                      <a:pt x="24" y="10"/>
                    </a:cubicBezTo>
                    <a:cubicBezTo>
                      <a:pt x="24" y="13"/>
                      <a:pt x="24" y="16"/>
                      <a:pt x="22" y="19"/>
                    </a:cubicBezTo>
                    <a:cubicBezTo>
                      <a:pt x="20" y="22"/>
                      <a:pt x="18" y="23"/>
                      <a:pt x="14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9" y="8"/>
                      <a:pt x="8" y="11"/>
                      <a:pt x="9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6" y="14"/>
                      <a:pt x="16" y="13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4" name="Freeform 360"/>
              <p:cNvSpPr>
                <a:spLocks noEditPoints="1"/>
              </p:cNvSpPr>
              <p:nvPr/>
            </p:nvSpPr>
            <p:spPr bwMode="auto">
              <a:xfrm>
                <a:off x="-4268789" y="3819525"/>
                <a:ext cx="52388" cy="52388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4 h 25"/>
                  <a:gd name="T4" fmla="*/ 10 w 24"/>
                  <a:gd name="T5" fmla="*/ 1 h 25"/>
                  <a:gd name="T6" fmla="*/ 12 w 24"/>
                  <a:gd name="T7" fmla="*/ 0 h 25"/>
                  <a:gd name="T8" fmla="*/ 24 w 24"/>
                  <a:gd name="T9" fmla="*/ 11 h 25"/>
                  <a:gd name="T10" fmla="*/ 21 w 24"/>
                  <a:gd name="T11" fmla="*/ 20 h 25"/>
                  <a:gd name="T12" fmla="*/ 14 w 24"/>
                  <a:gd name="T13" fmla="*/ 25 h 25"/>
                  <a:gd name="T14" fmla="*/ 12 w 24"/>
                  <a:gd name="T15" fmla="*/ 25 h 25"/>
                  <a:gd name="T16" fmla="*/ 12 w 24"/>
                  <a:gd name="T17" fmla="*/ 9 h 25"/>
                  <a:gd name="T18" fmla="*/ 11 w 24"/>
                  <a:gd name="T19" fmla="*/ 9 h 25"/>
                  <a:gd name="T20" fmla="*/ 8 w 24"/>
                  <a:gd name="T21" fmla="*/ 13 h 25"/>
                  <a:gd name="T22" fmla="*/ 13 w 24"/>
                  <a:gd name="T23" fmla="*/ 17 h 25"/>
                  <a:gd name="T24" fmla="*/ 15 w 24"/>
                  <a:gd name="T25" fmla="*/ 15 h 25"/>
                  <a:gd name="T26" fmla="*/ 16 w 24"/>
                  <a:gd name="T27" fmla="*/ 12 h 25"/>
                  <a:gd name="T28" fmla="*/ 12 w 24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7"/>
                      <a:pt x="4" y="1"/>
                      <a:pt x="10" y="1"/>
                    </a:cubicBezTo>
                    <a:cubicBezTo>
                      <a:pt x="11" y="1"/>
                      <a:pt x="11" y="0"/>
                      <a:pt x="12" y="0"/>
                    </a:cubicBezTo>
                    <a:cubicBezTo>
                      <a:pt x="18" y="0"/>
                      <a:pt x="23" y="5"/>
                      <a:pt x="24" y="11"/>
                    </a:cubicBezTo>
                    <a:cubicBezTo>
                      <a:pt x="24" y="14"/>
                      <a:pt x="23" y="18"/>
                      <a:pt x="21" y="20"/>
                    </a:cubicBezTo>
                    <a:cubicBezTo>
                      <a:pt x="19" y="23"/>
                      <a:pt x="17" y="24"/>
                      <a:pt x="14" y="25"/>
                    </a:cubicBezTo>
                    <a:cubicBezTo>
                      <a:pt x="13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0" y="9"/>
                      <a:pt x="8" y="11"/>
                      <a:pt x="8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4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5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5" name="Freeform 361"/>
              <p:cNvSpPr>
                <a:spLocks noEditPoints="1"/>
              </p:cNvSpPr>
              <p:nvPr/>
            </p:nvSpPr>
            <p:spPr bwMode="auto">
              <a:xfrm>
                <a:off x="-4148139" y="3827463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6 h 25"/>
                  <a:gd name="T4" fmla="*/ 9 w 26"/>
                  <a:gd name="T5" fmla="*/ 1 h 25"/>
                  <a:gd name="T6" fmla="*/ 13 w 26"/>
                  <a:gd name="T7" fmla="*/ 0 h 25"/>
                  <a:gd name="T8" fmla="*/ 25 w 26"/>
                  <a:gd name="T9" fmla="*/ 9 h 25"/>
                  <a:gd name="T10" fmla="*/ 24 w 26"/>
                  <a:gd name="T11" fmla="*/ 18 h 25"/>
                  <a:gd name="T12" fmla="*/ 17 w 26"/>
                  <a:gd name="T13" fmla="*/ 24 h 25"/>
                  <a:gd name="T14" fmla="*/ 17 w 26"/>
                  <a:gd name="T15" fmla="*/ 24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9 h 25"/>
                  <a:gd name="T22" fmla="*/ 12 w 26"/>
                  <a:gd name="T23" fmla="*/ 9 h 25"/>
                  <a:gd name="T24" fmla="*/ 9 w 26"/>
                  <a:gd name="T25" fmla="*/ 14 h 25"/>
                  <a:gd name="T26" fmla="*/ 14 w 26"/>
                  <a:gd name="T27" fmla="*/ 16 h 25"/>
                  <a:gd name="T28" fmla="*/ 17 w 26"/>
                  <a:gd name="T29" fmla="*/ 14 h 25"/>
                  <a:gd name="T30" fmla="*/ 17 w 26"/>
                  <a:gd name="T31" fmla="*/ 11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1"/>
                      <a:pt x="1" y="16"/>
                    </a:cubicBezTo>
                    <a:cubicBezTo>
                      <a:pt x="0" y="9"/>
                      <a:pt x="3" y="3"/>
                      <a:pt x="9" y="1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20" y="23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4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1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6" name="Freeform 362"/>
              <p:cNvSpPr>
                <a:spLocks noEditPoints="1"/>
              </p:cNvSpPr>
              <p:nvPr/>
            </p:nvSpPr>
            <p:spPr bwMode="auto">
              <a:xfrm>
                <a:off x="-4181476" y="3838575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2 w 26"/>
                  <a:gd name="T3" fmla="*/ 15 h 24"/>
                  <a:gd name="T4" fmla="*/ 11 w 26"/>
                  <a:gd name="T5" fmla="*/ 0 h 24"/>
                  <a:gd name="T6" fmla="*/ 14 w 26"/>
                  <a:gd name="T7" fmla="*/ 0 h 24"/>
                  <a:gd name="T8" fmla="*/ 25 w 26"/>
                  <a:gd name="T9" fmla="*/ 8 h 24"/>
                  <a:gd name="T10" fmla="*/ 24 w 26"/>
                  <a:gd name="T11" fmla="*/ 18 h 24"/>
                  <a:gd name="T12" fmla="*/ 17 w 26"/>
                  <a:gd name="T13" fmla="*/ 24 h 24"/>
                  <a:gd name="T14" fmla="*/ 14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10 w 26"/>
                  <a:gd name="T21" fmla="*/ 13 h 24"/>
                  <a:gd name="T22" fmla="*/ 15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5" y="8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11"/>
                      <a:pt x="10" y="13"/>
                    </a:cubicBezTo>
                    <a:cubicBezTo>
                      <a:pt x="10" y="15"/>
                      <a:pt x="13" y="16"/>
                      <a:pt x="15" y="16"/>
                    </a:cubicBezTo>
                    <a:cubicBezTo>
                      <a:pt x="16" y="15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7" name="Freeform 363"/>
              <p:cNvSpPr>
                <a:spLocks noEditPoints="1"/>
              </p:cNvSpPr>
              <p:nvPr/>
            </p:nvSpPr>
            <p:spPr bwMode="auto">
              <a:xfrm>
                <a:off x="-4211639" y="38449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5 w 25"/>
                  <a:gd name="T3" fmla="*/ 23 h 25"/>
                  <a:gd name="T4" fmla="*/ 0 w 25"/>
                  <a:gd name="T5" fmla="*/ 15 h 25"/>
                  <a:gd name="T6" fmla="*/ 2 w 25"/>
                  <a:gd name="T7" fmla="*/ 6 h 25"/>
                  <a:gd name="T8" fmla="*/ 9 w 25"/>
                  <a:gd name="T9" fmla="*/ 1 h 25"/>
                  <a:gd name="T10" fmla="*/ 12 w 25"/>
                  <a:gd name="T11" fmla="*/ 0 h 25"/>
                  <a:gd name="T12" fmla="*/ 24 w 25"/>
                  <a:gd name="T13" fmla="*/ 10 h 25"/>
                  <a:gd name="T14" fmla="*/ 22 w 25"/>
                  <a:gd name="T15" fmla="*/ 19 h 25"/>
                  <a:gd name="T16" fmla="*/ 15 w 25"/>
                  <a:gd name="T17" fmla="*/ 24 h 25"/>
                  <a:gd name="T18" fmla="*/ 12 w 25"/>
                  <a:gd name="T19" fmla="*/ 25 h 25"/>
                  <a:gd name="T20" fmla="*/ 12 w 25"/>
                  <a:gd name="T21" fmla="*/ 8 h 25"/>
                  <a:gd name="T22" fmla="*/ 11 w 25"/>
                  <a:gd name="T23" fmla="*/ 8 h 25"/>
                  <a:gd name="T24" fmla="*/ 9 w 25"/>
                  <a:gd name="T25" fmla="*/ 10 h 25"/>
                  <a:gd name="T26" fmla="*/ 8 w 25"/>
                  <a:gd name="T27" fmla="*/ 13 h 25"/>
                  <a:gd name="T28" fmla="*/ 10 w 25"/>
                  <a:gd name="T29" fmla="*/ 16 h 25"/>
                  <a:gd name="T30" fmla="*/ 13 w 25"/>
                  <a:gd name="T31" fmla="*/ 16 h 25"/>
                  <a:gd name="T32" fmla="*/ 15 w 25"/>
                  <a:gd name="T33" fmla="*/ 15 h 25"/>
                  <a:gd name="T34" fmla="*/ 16 w 25"/>
                  <a:gd name="T35" fmla="*/ 12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7" y="24"/>
                      <a:pt x="5" y="23"/>
                    </a:cubicBezTo>
                    <a:cubicBezTo>
                      <a:pt x="3" y="21"/>
                      <a:pt x="1" y="18"/>
                      <a:pt x="0" y="15"/>
                    </a:cubicBezTo>
                    <a:cubicBezTo>
                      <a:pt x="0" y="12"/>
                      <a:pt x="0" y="8"/>
                      <a:pt x="2" y="6"/>
                    </a:cubicBezTo>
                    <a:cubicBezTo>
                      <a:pt x="4" y="3"/>
                      <a:pt x="6" y="1"/>
                      <a:pt x="9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2" y="4"/>
                      <a:pt x="24" y="10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1" y="22"/>
                      <a:pt x="18" y="24"/>
                      <a:pt x="15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5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8" name="Freeform 364"/>
              <p:cNvSpPr>
                <a:spLocks noEditPoints="1"/>
              </p:cNvSpPr>
              <p:nvPr/>
            </p:nvSpPr>
            <p:spPr bwMode="auto">
              <a:xfrm>
                <a:off x="-4248151" y="38512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4 h 25"/>
                  <a:gd name="T4" fmla="*/ 11 w 26"/>
                  <a:gd name="T5" fmla="*/ 0 h 25"/>
                  <a:gd name="T6" fmla="*/ 13 w 26"/>
                  <a:gd name="T7" fmla="*/ 0 h 25"/>
                  <a:gd name="T8" fmla="*/ 25 w 26"/>
                  <a:gd name="T9" fmla="*/ 10 h 25"/>
                  <a:gd name="T10" fmla="*/ 23 w 26"/>
                  <a:gd name="T11" fmla="*/ 19 h 25"/>
                  <a:gd name="T12" fmla="*/ 15 w 26"/>
                  <a:gd name="T13" fmla="*/ 24 h 25"/>
                  <a:gd name="T14" fmla="*/ 13 w 26"/>
                  <a:gd name="T15" fmla="*/ 25 h 25"/>
                  <a:gd name="T16" fmla="*/ 13 w 26"/>
                  <a:gd name="T17" fmla="*/ 8 h 25"/>
                  <a:gd name="T18" fmla="*/ 13 w 26"/>
                  <a:gd name="T19" fmla="*/ 8 h 25"/>
                  <a:gd name="T20" fmla="*/ 9 w 26"/>
                  <a:gd name="T21" fmla="*/ 13 h 25"/>
                  <a:gd name="T22" fmla="*/ 14 w 26"/>
                  <a:gd name="T23" fmla="*/ 16 h 25"/>
                  <a:gd name="T24" fmla="*/ 17 w 26"/>
                  <a:gd name="T25" fmla="*/ 15 h 25"/>
                  <a:gd name="T26" fmla="*/ 17 w 26"/>
                  <a:gd name="T27" fmla="*/ 12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0"/>
                      <a:pt x="1" y="14"/>
                    </a:cubicBezTo>
                    <a:cubicBezTo>
                      <a:pt x="0" y="8"/>
                      <a:pt x="5" y="2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9" y="24"/>
                      <a:pt x="15" y="24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7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9" name="Freeform 365"/>
              <p:cNvSpPr>
                <a:spLocks noEditPoints="1"/>
              </p:cNvSpPr>
              <p:nvPr/>
            </p:nvSpPr>
            <p:spPr bwMode="auto">
              <a:xfrm>
                <a:off x="-4156076" y="3865563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2 w 27"/>
                  <a:gd name="T3" fmla="*/ 15 h 24"/>
                  <a:gd name="T4" fmla="*/ 11 w 27"/>
                  <a:gd name="T5" fmla="*/ 1 h 24"/>
                  <a:gd name="T6" fmla="*/ 14 w 27"/>
                  <a:gd name="T7" fmla="*/ 0 h 24"/>
                  <a:gd name="T8" fmla="*/ 26 w 27"/>
                  <a:gd name="T9" fmla="*/ 9 h 24"/>
                  <a:gd name="T10" fmla="*/ 25 w 27"/>
                  <a:gd name="T11" fmla="*/ 18 h 24"/>
                  <a:gd name="T12" fmla="*/ 17 w 27"/>
                  <a:gd name="T13" fmla="*/ 24 h 24"/>
                  <a:gd name="T14" fmla="*/ 14 w 27"/>
                  <a:gd name="T15" fmla="*/ 24 h 24"/>
                  <a:gd name="T16" fmla="*/ 14 w 27"/>
                  <a:gd name="T17" fmla="*/ 8 h 24"/>
                  <a:gd name="T18" fmla="*/ 13 w 27"/>
                  <a:gd name="T19" fmla="*/ 8 h 24"/>
                  <a:gd name="T20" fmla="*/ 10 w 27"/>
                  <a:gd name="T21" fmla="*/ 13 h 24"/>
                  <a:gd name="T22" fmla="*/ 14 w 27"/>
                  <a:gd name="T23" fmla="*/ 16 h 24"/>
                  <a:gd name="T24" fmla="*/ 15 w 27"/>
                  <a:gd name="T25" fmla="*/ 16 h 24"/>
                  <a:gd name="T26" fmla="*/ 18 w 27"/>
                  <a:gd name="T27" fmla="*/ 14 h 24"/>
                  <a:gd name="T28" fmla="*/ 18 w 27"/>
                  <a:gd name="T29" fmla="*/ 11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9"/>
                      <a:pt x="4" y="2"/>
                      <a:pt x="11" y="1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3" y="21"/>
                      <a:pt x="21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0" name="Freeform 366"/>
              <p:cNvSpPr>
                <a:spLocks noEditPoints="1"/>
              </p:cNvSpPr>
              <p:nvPr/>
            </p:nvSpPr>
            <p:spPr bwMode="auto">
              <a:xfrm>
                <a:off x="-4192589" y="3908425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9 w 40"/>
                  <a:gd name="T3" fmla="*/ 35 h 37"/>
                  <a:gd name="T4" fmla="*/ 0 w 40"/>
                  <a:gd name="T5" fmla="*/ 23 h 37"/>
                  <a:gd name="T6" fmla="*/ 4 w 40"/>
                  <a:gd name="T7" fmla="*/ 9 h 37"/>
                  <a:gd name="T8" fmla="*/ 16 w 40"/>
                  <a:gd name="T9" fmla="*/ 1 h 37"/>
                  <a:gd name="T10" fmla="*/ 30 w 40"/>
                  <a:gd name="T11" fmla="*/ 3 h 37"/>
                  <a:gd name="T12" fmla="*/ 39 w 40"/>
                  <a:gd name="T13" fmla="*/ 14 h 37"/>
                  <a:gd name="T14" fmla="*/ 37 w 40"/>
                  <a:gd name="T15" fmla="*/ 28 h 37"/>
                  <a:gd name="T16" fmla="*/ 24 w 40"/>
                  <a:gd name="T17" fmla="*/ 37 h 37"/>
                  <a:gd name="T18" fmla="*/ 19 w 40"/>
                  <a:gd name="T19" fmla="*/ 37 h 37"/>
                  <a:gd name="T20" fmla="*/ 20 w 40"/>
                  <a:gd name="T21" fmla="*/ 9 h 37"/>
                  <a:gd name="T22" fmla="*/ 17 w 40"/>
                  <a:gd name="T23" fmla="*/ 9 h 37"/>
                  <a:gd name="T24" fmla="*/ 10 w 40"/>
                  <a:gd name="T25" fmla="*/ 14 h 37"/>
                  <a:gd name="T26" fmla="*/ 8 w 40"/>
                  <a:gd name="T27" fmla="*/ 21 h 37"/>
                  <a:gd name="T28" fmla="*/ 13 w 40"/>
                  <a:gd name="T29" fmla="*/ 28 h 37"/>
                  <a:gd name="T30" fmla="*/ 22 w 40"/>
                  <a:gd name="T31" fmla="*/ 29 h 37"/>
                  <a:gd name="T32" fmla="*/ 30 w 40"/>
                  <a:gd name="T33" fmla="*/ 24 h 37"/>
                  <a:gd name="T34" fmla="*/ 31 w 40"/>
                  <a:gd name="T35" fmla="*/ 16 h 37"/>
                  <a:gd name="T36" fmla="*/ 26 w 40"/>
                  <a:gd name="T37" fmla="*/ 10 h 37"/>
                  <a:gd name="T38" fmla="*/ 20 w 40"/>
                  <a:gd name="T39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5" y="37"/>
                      <a:pt x="12" y="36"/>
                      <a:pt x="9" y="35"/>
                    </a:cubicBezTo>
                    <a:cubicBezTo>
                      <a:pt x="5" y="32"/>
                      <a:pt x="1" y="28"/>
                      <a:pt x="0" y="23"/>
                    </a:cubicBezTo>
                    <a:cubicBezTo>
                      <a:pt x="0" y="18"/>
                      <a:pt x="1" y="13"/>
                      <a:pt x="4" y="9"/>
                    </a:cubicBezTo>
                    <a:cubicBezTo>
                      <a:pt x="6" y="5"/>
                      <a:pt x="11" y="2"/>
                      <a:pt x="16" y="1"/>
                    </a:cubicBezTo>
                    <a:cubicBezTo>
                      <a:pt x="20" y="0"/>
                      <a:pt x="25" y="1"/>
                      <a:pt x="30" y="3"/>
                    </a:cubicBezTo>
                    <a:cubicBezTo>
                      <a:pt x="34" y="5"/>
                      <a:pt x="38" y="9"/>
                      <a:pt x="39" y="14"/>
                    </a:cubicBezTo>
                    <a:cubicBezTo>
                      <a:pt x="40" y="19"/>
                      <a:pt x="40" y="24"/>
                      <a:pt x="37" y="28"/>
                    </a:cubicBezTo>
                    <a:cubicBezTo>
                      <a:pt x="34" y="32"/>
                      <a:pt x="29" y="35"/>
                      <a:pt x="24" y="37"/>
                    </a:cubicBezTo>
                    <a:cubicBezTo>
                      <a:pt x="22" y="37"/>
                      <a:pt x="21" y="37"/>
                      <a:pt x="19" y="37"/>
                    </a:cubicBezTo>
                    <a:close/>
                    <a:moveTo>
                      <a:pt x="20" y="9"/>
                    </a:moveTo>
                    <a:cubicBezTo>
                      <a:pt x="19" y="9"/>
                      <a:pt x="18" y="9"/>
                      <a:pt x="17" y="9"/>
                    </a:cubicBezTo>
                    <a:cubicBezTo>
                      <a:pt x="15" y="10"/>
                      <a:pt x="12" y="11"/>
                      <a:pt x="10" y="14"/>
                    </a:cubicBezTo>
                    <a:cubicBezTo>
                      <a:pt x="9" y="15"/>
                      <a:pt x="8" y="18"/>
                      <a:pt x="8" y="21"/>
                    </a:cubicBezTo>
                    <a:cubicBezTo>
                      <a:pt x="9" y="24"/>
                      <a:pt x="11" y="26"/>
                      <a:pt x="13" y="28"/>
                    </a:cubicBezTo>
                    <a:cubicBezTo>
                      <a:pt x="16" y="29"/>
                      <a:pt x="19" y="29"/>
                      <a:pt x="22" y="29"/>
                    </a:cubicBezTo>
                    <a:cubicBezTo>
                      <a:pt x="26" y="28"/>
                      <a:pt x="28" y="26"/>
                      <a:pt x="30" y="24"/>
                    </a:cubicBezTo>
                    <a:cubicBezTo>
                      <a:pt x="31" y="21"/>
                      <a:pt x="32" y="18"/>
                      <a:pt x="31" y="16"/>
                    </a:cubicBezTo>
                    <a:cubicBezTo>
                      <a:pt x="30" y="13"/>
                      <a:pt x="29" y="11"/>
                      <a:pt x="26" y="10"/>
                    </a:cubicBezTo>
                    <a:cubicBezTo>
                      <a:pt x="24" y="9"/>
                      <a:pt x="22" y="9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1" name="Freeform 367"/>
              <p:cNvSpPr>
                <a:spLocks noEditPoints="1"/>
              </p:cNvSpPr>
              <p:nvPr/>
            </p:nvSpPr>
            <p:spPr bwMode="auto">
              <a:xfrm>
                <a:off x="-4191001" y="3875088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1 w 26"/>
                  <a:gd name="T5" fmla="*/ 1 h 25"/>
                  <a:gd name="T6" fmla="*/ 14 w 26"/>
                  <a:gd name="T7" fmla="*/ 0 h 25"/>
                  <a:gd name="T8" fmla="*/ 26 w 26"/>
                  <a:gd name="T9" fmla="*/ 9 h 25"/>
                  <a:gd name="T10" fmla="*/ 24 w 26"/>
                  <a:gd name="T11" fmla="*/ 19 h 25"/>
                  <a:gd name="T12" fmla="*/ 16 w 26"/>
                  <a:gd name="T13" fmla="*/ 24 h 25"/>
                  <a:gd name="T14" fmla="*/ 13 w 26"/>
                  <a:gd name="T15" fmla="*/ 25 h 25"/>
                  <a:gd name="T16" fmla="*/ 14 w 26"/>
                  <a:gd name="T17" fmla="*/ 8 h 25"/>
                  <a:gd name="T18" fmla="*/ 13 w 26"/>
                  <a:gd name="T19" fmla="*/ 9 h 25"/>
                  <a:gd name="T20" fmla="*/ 9 w 26"/>
                  <a:gd name="T21" fmla="*/ 14 h 25"/>
                  <a:gd name="T22" fmla="*/ 15 w 26"/>
                  <a:gd name="T23" fmla="*/ 16 h 25"/>
                  <a:gd name="T24" fmla="*/ 17 w 26"/>
                  <a:gd name="T25" fmla="*/ 14 h 25"/>
                  <a:gd name="T26" fmla="*/ 18 w 26"/>
                  <a:gd name="T27" fmla="*/ 12 h 25"/>
                  <a:gd name="T28" fmla="*/ 14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3" y="21"/>
                      <a:pt x="1" y="15"/>
                    </a:cubicBezTo>
                    <a:cubicBezTo>
                      <a:pt x="0" y="9"/>
                      <a:pt x="4" y="2"/>
                      <a:pt x="11" y="1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6" y="9"/>
                    </a:cubicBezTo>
                    <a:cubicBezTo>
                      <a:pt x="26" y="13"/>
                      <a:pt x="26" y="16"/>
                      <a:pt x="24" y="19"/>
                    </a:cubicBezTo>
                    <a:cubicBezTo>
                      <a:pt x="23" y="21"/>
                      <a:pt x="20" y="24"/>
                      <a:pt x="16" y="24"/>
                    </a:cubicBezTo>
                    <a:cubicBezTo>
                      <a:pt x="15" y="24"/>
                      <a:pt x="14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4"/>
                    </a:cubicBezTo>
                    <a:cubicBezTo>
                      <a:pt x="10" y="16"/>
                      <a:pt x="12" y="17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0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2" name="Freeform 368"/>
              <p:cNvSpPr>
                <a:spLocks noEditPoints="1"/>
              </p:cNvSpPr>
              <p:nvPr/>
            </p:nvSpPr>
            <p:spPr bwMode="auto">
              <a:xfrm>
                <a:off x="-4225926" y="388143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1 w 26"/>
                  <a:gd name="T5" fmla="*/ 1 h 25"/>
                  <a:gd name="T6" fmla="*/ 20 w 26"/>
                  <a:gd name="T7" fmla="*/ 3 h 25"/>
                  <a:gd name="T8" fmla="*/ 25 w 26"/>
                  <a:gd name="T9" fmla="*/ 10 h 25"/>
                  <a:gd name="T10" fmla="*/ 23 w 26"/>
                  <a:gd name="T11" fmla="*/ 20 h 25"/>
                  <a:gd name="T12" fmla="*/ 15 w 26"/>
                  <a:gd name="T13" fmla="*/ 25 h 25"/>
                  <a:gd name="T14" fmla="*/ 13 w 26"/>
                  <a:gd name="T15" fmla="*/ 25 h 25"/>
                  <a:gd name="T16" fmla="*/ 13 w 26"/>
                  <a:gd name="T17" fmla="*/ 9 h 25"/>
                  <a:gd name="T18" fmla="*/ 12 w 26"/>
                  <a:gd name="T19" fmla="*/ 9 h 25"/>
                  <a:gd name="T20" fmla="*/ 9 w 26"/>
                  <a:gd name="T21" fmla="*/ 14 h 25"/>
                  <a:gd name="T22" fmla="*/ 14 w 26"/>
                  <a:gd name="T23" fmla="*/ 17 h 25"/>
                  <a:gd name="T24" fmla="*/ 17 w 26"/>
                  <a:gd name="T25" fmla="*/ 15 h 25"/>
                  <a:gd name="T26" fmla="*/ 17 w 26"/>
                  <a:gd name="T27" fmla="*/ 12 h 25"/>
                  <a:gd name="T28" fmla="*/ 16 w 26"/>
                  <a:gd name="T29" fmla="*/ 10 h 25"/>
                  <a:gd name="T30" fmla="*/ 13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1"/>
                      <a:pt x="1" y="15"/>
                    </a:cubicBezTo>
                    <a:cubicBezTo>
                      <a:pt x="0" y="8"/>
                      <a:pt x="4" y="2"/>
                      <a:pt x="11" y="1"/>
                    </a:cubicBezTo>
                    <a:cubicBezTo>
                      <a:pt x="14" y="0"/>
                      <a:pt x="17" y="1"/>
                      <a:pt x="20" y="3"/>
                    </a:cubicBezTo>
                    <a:cubicBezTo>
                      <a:pt x="23" y="5"/>
                      <a:pt x="25" y="7"/>
                      <a:pt x="25" y="10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2" y="22"/>
                      <a:pt x="19" y="24"/>
                      <a:pt x="15" y="25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8" y="12"/>
                      <a:pt x="9" y="14"/>
                    </a:cubicBezTo>
                    <a:cubicBezTo>
                      <a:pt x="9" y="16"/>
                      <a:pt x="11" y="17"/>
                      <a:pt x="14" y="17"/>
                    </a:cubicBezTo>
                    <a:cubicBezTo>
                      <a:pt x="15" y="17"/>
                      <a:pt x="16" y="16"/>
                      <a:pt x="17" y="15"/>
                    </a:cubicBezTo>
                    <a:cubicBezTo>
                      <a:pt x="17" y="14"/>
                      <a:pt x="18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3" name="Freeform 369"/>
              <p:cNvSpPr>
                <a:spLocks noEditPoints="1"/>
              </p:cNvSpPr>
              <p:nvPr/>
            </p:nvSpPr>
            <p:spPr bwMode="auto">
              <a:xfrm>
                <a:off x="-4341814" y="37909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1 w 23"/>
                  <a:gd name="T3" fmla="*/ 13 h 25"/>
                  <a:gd name="T4" fmla="*/ 12 w 23"/>
                  <a:gd name="T5" fmla="*/ 0 h 25"/>
                  <a:gd name="T6" fmla="*/ 12 w 23"/>
                  <a:gd name="T7" fmla="*/ 0 h 25"/>
                  <a:gd name="T8" fmla="*/ 23 w 23"/>
                  <a:gd name="T9" fmla="*/ 12 h 25"/>
                  <a:gd name="T10" fmla="*/ 20 w 23"/>
                  <a:gd name="T11" fmla="*/ 21 h 25"/>
                  <a:gd name="T12" fmla="*/ 12 w 23"/>
                  <a:gd name="T13" fmla="*/ 25 h 25"/>
                  <a:gd name="T14" fmla="*/ 12 w 23"/>
                  <a:gd name="T15" fmla="*/ 8 h 25"/>
                  <a:gd name="T16" fmla="*/ 9 w 23"/>
                  <a:gd name="T17" fmla="*/ 13 h 25"/>
                  <a:gd name="T18" fmla="*/ 12 w 23"/>
                  <a:gd name="T19" fmla="*/ 16 h 25"/>
                  <a:gd name="T20" fmla="*/ 12 w 23"/>
                  <a:gd name="T21" fmla="*/ 16 h 25"/>
                  <a:gd name="T22" fmla="*/ 14 w 23"/>
                  <a:gd name="T23" fmla="*/ 16 h 25"/>
                  <a:gd name="T24" fmla="*/ 15 w 23"/>
                  <a:gd name="T25" fmla="*/ 12 h 25"/>
                  <a:gd name="T26" fmla="*/ 12 w 23"/>
                  <a:gd name="T2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6" y="25"/>
                      <a:pt x="1" y="19"/>
                      <a:pt x="1" y="13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5"/>
                      <a:pt x="22" y="19"/>
                      <a:pt x="20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3"/>
                    </a:cubicBezTo>
                    <a:cubicBezTo>
                      <a:pt x="9" y="15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4" name="Freeform 370"/>
              <p:cNvSpPr>
                <a:spLocks noEditPoints="1"/>
              </p:cNvSpPr>
              <p:nvPr/>
            </p:nvSpPr>
            <p:spPr bwMode="auto">
              <a:xfrm>
                <a:off x="-4371976" y="3792538"/>
                <a:ext cx="49213" cy="52388"/>
              </a:xfrm>
              <a:custGeom>
                <a:avLst/>
                <a:gdLst>
                  <a:gd name="T0" fmla="*/ 12 w 23"/>
                  <a:gd name="T1" fmla="*/ 24 h 24"/>
                  <a:gd name="T2" fmla="*/ 11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11 w 23"/>
                  <a:gd name="T9" fmla="*/ 0 h 24"/>
                  <a:gd name="T10" fmla="*/ 11 w 23"/>
                  <a:gd name="T11" fmla="*/ 0 h 24"/>
                  <a:gd name="T12" fmla="*/ 19 w 23"/>
                  <a:gd name="T13" fmla="*/ 3 h 24"/>
                  <a:gd name="T14" fmla="*/ 23 w 23"/>
                  <a:gd name="T15" fmla="*/ 12 h 24"/>
                  <a:gd name="T16" fmla="*/ 20 w 23"/>
                  <a:gd name="T17" fmla="*/ 20 h 24"/>
                  <a:gd name="T18" fmla="*/ 12 w 23"/>
                  <a:gd name="T19" fmla="*/ 24 h 24"/>
                  <a:gd name="T20" fmla="*/ 11 w 23"/>
                  <a:gd name="T21" fmla="*/ 8 h 24"/>
                  <a:gd name="T22" fmla="*/ 8 w 23"/>
                  <a:gd name="T23" fmla="*/ 12 h 24"/>
                  <a:gd name="T24" fmla="*/ 9 w 23"/>
                  <a:gd name="T25" fmla="*/ 15 h 24"/>
                  <a:gd name="T26" fmla="*/ 11 w 23"/>
                  <a:gd name="T27" fmla="*/ 16 h 24"/>
                  <a:gd name="T28" fmla="*/ 12 w 23"/>
                  <a:gd name="T29" fmla="*/ 16 h 24"/>
                  <a:gd name="T30" fmla="*/ 14 w 23"/>
                  <a:gd name="T31" fmla="*/ 15 h 24"/>
                  <a:gd name="T32" fmla="*/ 15 w 23"/>
                  <a:gd name="T33" fmla="*/ 12 h 24"/>
                  <a:gd name="T34" fmla="*/ 13 w 23"/>
                  <a:gd name="T35" fmla="*/ 9 h 24"/>
                  <a:gd name="T36" fmla="*/ 11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5" y="0"/>
                      <a:pt x="17" y="1"/>
                      <a:pt x="19" y="3"/>
                    </a:cubicBezTo>
                    <a:cubicBezTo>
                      <a:pt x="21" y="5"/>
                      <a:pt x="23" y="8"/>
                      <a:pt x="23" y="12"/>
                    </a:cubicBezTo>
                    <a:cubicBezTo>
                      <a:pt x="23" y="15"/>
                      <a:pt x="22" y="18"/>
                      <a:pt x="20" y="20"/>
                    </a:cubicBezTo>
                    <a:cubicBezTo>
                      <a:pt x="17" y="22"/>
                      <a:pt x="14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8" y="9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5" y="11"/>
                      <a:pt x="14" y="9"/>
                      <a:pt x="13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5" name="Freeform 371"/>
              <p:cNvSpPr>
                <a:spLocks noEditPoints="1"/>
              </p:cNvSpPr>
              <p:nvPr/>
            </p:nvSpPr>
            <p:spPr bwMode="auto">
              <a:xfrm>
                <a:off x="-4403726" y="3790950"/>
                <a:ext cx="49213" cy="52388"/>
              </a:xfrm>
              <a:custGeom>
                <a:avLst/>
                <a:gdLst>
                  <a:gd name="T0" fmla="*/ 11 w 23"/>
                  <a:gd name="T1" fmla="*/ 24 h 24"/>
                  <a:gd name="T2" fmla="*/ 11 w 23"/>
                  <a:gd name="T3" fmla="*/ 24 h 24"/>
                  <a:gd name="T4" fmla="*/ 0 w 23"/>
                  <a:gd name="T5" fmla="*/ 11 h 24"/>
                  <a:gd name="T6" fmla="*/ 12 w 23"/>
                  <a:gd name="T7" fmla="*/ 0 h 24"/>
                  <a:gd name="T8" fmla="*/ 20 w 23"/>
                  <a:gd name="T9" fmla="*/ 4 h 24"/>
                  <a:gd name="T10" fmla="*/ 23 w 23"/>
                  <a:gd name="T11" fmla="*/ 13 h 24"/>
                  <a:gd name="T12" fmla="*/ 11 w 23"/>
                  <a:gd name="T13" fmla="*/ 24 h 24"/>
                  <a:gd name="T14" fmla="*/ 12 w 23"/>
                  <a:gd name="T15" fmla="*/ 8 h 24"/>
                  <a:gd name="T16" fmla="*/ 8 w 23"/>
                  <a:gd name="T17" fmla="*/ 12 h 24"/>
                  <a:gd name="T18" fmla="*/ 12 w 23"/>
                  <a:gd name="T19" fmla="*/ 16 h 24"/>
                  <a:gd name="T20" fmla="*/ 15 w 23"/>
                  <a:gd name="T21" fmla="*/ 12 h 24"/>
                  <a:gd name="T22" fmla="*/ 14 w 23"/>
                  <a:gd name="T23" fmla="*/ 9 h 24"/>
                  <a:gd name="T24" fmla="*/ 12 w 23"/>
                  <a:gd name="T25" fmla="*/ 8 h 24"/>
                  <a:gd name="T26" fmla="*/ 12 w 23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5" y="24"/>
                      <a:pt x="0" y="18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5" y="0"/>
                      <a:pt x="18" y="2"/>
                      <a:pt x="20" y="4"/>
                    </a:cubicBezTo>
                    <a:cubicBezTo>
                      <a:pt x="22" y="6"/>
                      <a:pt x="23" y="9"/>
                      <a:pt x="23" y="13"/>
                    </a:cubicBezTo>
                    <a:cubicBezTo>
                      <a:pt x="23" y="19"/>
                      <a:pt x="18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3" y="16"/>
                      <a:pt x="15" y="15"/>
                      <a:pt x="15" y="12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6" name="Freeform 372"/>
              <p:cNvSpPr>
                <a:spLocks noEditPoints="1"/>
              </p:cNvSpPr>
              <p:nvPr/>
            </p:nvSpPr>
            <p:spPr bwMode="auto">
              <a:xfrm>
                <a:off x="-4433889" y="3789363"/>
                <a:ext cx="49213" cy="50800"/>
              </a:xfrm>
              <a:custGeom>
                <a:avLst/>
                <a:gdLst>
                  <a:gd name="T0" fmla="*/ 11 w 23"/>
                  <a:gd name="T1" fmla="*/ 24 h 24"/>
                  <a:gd name="T2" fmla="*/ 10 w 23"/>
                  <a:gd name="T3" fmla="*/ 24 h 24"/>
                  <a:gd name="T4" fmla="*/ 5 w 23"/>
                  <a:gd name="T5" fmla="*/ 23 h 24"/>
                  <a:gd name="T6" fmla="*/ 2 w 23"/>
                  <a:gd name="T7" fmla="*/ 20 h 24"/>
                  <a:gd name="T8" fmla="*/ 0 w 23"/>
                  <a:gd name="T9" fmla="*/ 11 h 24"/>
                  <a:gd name="T10" fmla="*/ 4 w 23"/>
                  <a:gd name="T11" fmla="*/ 3 h 24"/>
                  <a:gd name="T12" fmla="*/ 8 w 23"/>
                  <a:gd name="T13" fmla="*/ 1 h 24"/>
                  <a:gd name="T14" fmla="*/ 12 w 23"/>
                  <a:gd name="T15" fmla="*/ 0 h 24"/>
                  <a:gd name="T16" fmla="*/ 22 w 23"/>
                  <a:gd name="T17" fmla="*/ 13 h 24"/>
                  <a:gd name="T18" fmla="*/ 11 w 23"/>
                  <a:gd name="T19" fmla="*/ 24 h 24"/>
                  <a:gd name="T20" fmla="*/ 11 w 23"/>
                  <a:gd name="T21" fmla="*/ 8 h 24"/>
                  <a:gd name="T22" fmla="*/ 10 w 23"/>
                  <a:gd name="T23" fmla="*/ 8 h 24"/>
                  <a:gd name="T24" fmla="*/ 9 w 23"/>
                  <a:gd name="T25" fmla="*/ 9 h 24"/>
                  <a:gd name="T26" fmla="*/ 8 w 23"/>
                  <a:gd name="T27" fmla="*/ 12 h 24"/>
                  <a:gd name="T28" fmla="*/ 9 w 23"/>
                  <a:gd name="T29" fmla="*/ 15 h 24"/>
                  <a:gd name="T30" fmla="*/ 10 w 23"/>
                  <a:gd name="T31" fmla="*/ 16 h 24"/>
                  <a:gd name="T32" fmla="*/ 11 w 23"/>
                  <a:gd name="T33" fmla="*/ 16 h 24"/>
                  <a:gd name="T34" fmla="*/ 11 w 23"/>
                  <a:gd name="T35" fmla="*/ 16 h 24"/>
                  <a:gd name="T36" fmla="*/ 14 w 23"/>
                  <a:gd name="T37" fmla="*/ 12 h 24"/>
                  <a:gd name="T38" fmla="*/ 12 w 23"/>
                  <a:gd name="T39" fmla="*/ 8 h 24"/>
                  <a:gd name="T40" fmla="*/ 11 w 23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0" y="24"/>
                      <a:pt x="10" y="24"/>
                      <a:pt x="10" y="24"/>
                    </a:cubicBezTo>
                    <a:cubicBezTo>
                      <a:pt x="8" y="24"/>
                      <a:pt x="7" y="24"/>
                      <a:pt x="5" y="23"/>
                    </a:cubicBezTo>
                    <a:cubicBezTo>
                      <a:pt x="4" y="22"/>
                      <a:pt x="3" y="21"/>
                      <a:pt x="2" y="20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5" y="2"/>
                      <a:pt x="6" y="1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8" y="1"/>
                      <a:pt x="23" y="6"/>
                      <a:pt x="22" y="13"/>
                    </a:cubicBezTo>
                    <a:cubicBezTo>
                      <a:pt x="22" y="19"/>
                      <a:pt x="17" y="24"/>
                      <a:pt x="11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4" y="12"/>
                    </a:cubicBezTo>
                    <a:cubicBezTo>
                      <a:pt x="15" y="10"/>
                      <a:pt x="13" y="8"/>
                      <a:pt x="12" y="8"/>
                    </a:cubicBezTo>
                    <a:lnTo>
                      <a:pt x="1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7" name="Freeform 373"/>
              <p:cNvSpPr>
                <a:spLocks noEditPoints="1"/>
              </p:cNvSpPr>
              <p:nvPr/>
            </p:nvSpPr>
            <p:spPr bwMode="auto">
              <a:xfrm>
                <a:off x="-4465639" y="3784600"/>
                <a:ext cx="50800" cy="53975"/>
              </a:xfrm>
              <a:custGeom>
                <a:avLst/>
                <a:gdLst>
                  <a:gd name="T0" fmla="*/ 11 w 24"/>
                  <a:gd name="T1" fmla="*/ 25 h 25"/>
                  <a:gd name="T2" fmla="*/ 10 w 24"/>
                  <a:gd name="T3" fmla="*/ 24 h 25"/>
                  <a:gd name="T4" fmla="*/ 6 w 24"/>
                  <a:gd name="T5" fmla="*/ 23 h 25"/>
                  <a:gd name="T6" fmla="*/ 5 w 24"/>
                  <a:gd name="T7" fmla="*/ 23 h 25"/>
                  <a:gd name="T8" fmla="*/ 2 w 24"/>
                  <a:gd name="T9" fmla="*/ 20 h 25"/>
                  <a:gd name="T10" fmla="*/ 0 w 24"/>
                  <a:gd name="T11" fmla="*/ 11 h 25"/>
                  <a:gd name="T12" fmla="*/ 5 w 24"/>
                  <a:gd name="T13" fmla="*/ 3 h 25"/>
                  <a:gd name="T14" fmla="*/ 9 w 24"/>
                  <a:gd name="T15" fmla="*/ 1 h 25"/>
                  <a:gd name="T16" fmla="*/ 13 w 24"/>
                  <a:gd name="T17" fmla="*/ 0 h 25"/>
                  <a:gd name="T18" fmla="*/ 23 w 24"/>
                  <a:gd name="T19" fmla="*/ 14 h 25"/>
                  <a:gd name="T20" fmla="*/ 11 w 24"/>
                  <a:gd name="T21" fmla="*/ 25 h 25"/>
                  <a:gd name="T22" fmla="*/ 10 w 24"/>
                  <a:gd name="T23" fmla="*/ 16 h 25"/>
                  <a:gd name="T24" fmla="*/ 11 w 24"/>
                  <a:gd name="T25" fmla="*/ 16 h 25"/>
                  <a:gd name="T26" fmla="*/ 15 w 24"/>
                  <a:gd name="T27" fmla="*/ 13 h 25"/>
                  <a:gd name="T28" fmla="*/ 12 w 24"/>
                  <a:gd name="T29" fmla="*/ 8 h 25"/>
                  <a:gd name="T30" fmla="*/ 11 w 24"/>
                  <a:gd name="T31" fmla="*/ 9 h 25"/>
                  <a:gd name="T32" fmla="*/ 11 w 24"/>
                  <a:gd name="T33" fmla="*/ 9 h 25"/>
                  <a:gd name="T34" fmla="*/ 10 w 24"/>
                  <a:gd name="T35" fmla="*/ 9 h 25"/>
                  <a:gd name="T36" fmla="*/ 8 w 24"/>
                  <a:gd name="T37" fmla="*/ 12 h 25"/>
                  <a:gd name="T38" fmla="*/ 9 w 24"/>
                  <a:gd name="T39" fmla="*/ 15 h 25"/>
                  <a:gd name="T40" fmla="*/ 10 w 24"/>
                  <a:gd name="T41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1" y="25"/>
                    </a:moveTo>
                    <a:cubicBezTo>
                      <a:pt x="11" y="25"/>
                      <a:pt x="10" y="25"/>
                      <a:pt x="10" y="24"/>
                    </a:cubicBezTo>
                    <a:cubicBezTo>
                      <a:pt x="8" y="24"/>
                      <a:pt x="7" y="24"/>
                      <a:pt x="6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4" y="22"/>
                      <a:pt x="3" y="21"/>
                      <a:pt x="2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6" y="2"/>
                      <a:pt x="7" y="1"/>
                      <a:pt x="9" y="1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9" y="1"/>
                      <a:pt x="24" y="7"/>
                      <a:pt x="23" y="14"/>
                    </a:cubicBezTo>
                    <a:cubicBezTo>
                      <a:pt x="22" y="20"/>
                      <a:pt x="17" y="25"/>
                      <a:pt x="11" y="25"/>
                    </a:cubicBezTo>
                    <a:close/>
                    <a:moveTo>
                      <a:pt x="10" y="16"/>
                    </a:move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7"/>
                      <a:pt x="15" y="15"/>
                      <a:pt x="15" y="13"/>
                    </a:cubicBezTo>
                    <a:cubicBezTo>
                      <a:pt x="15" y="11"/>
                      <a:pt x="14" y="9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6"/>
                      <a:pt x="1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8" name="Freeform 374"/>
              <p:cNvSpPr>
                <a:spLocks noEditPoints="1"/>
              </p:cNvSpPr>
              <p:nvPr/>
            </p:nvSpPr>
            <p:spPr bwMode="auto">
              <a:xfrm>
                <a:off x="-4498976" y="37798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0 w 25"/>
                  <a:gd name="T3" fmla="*/ 24 h 24"/>
                  <a:gd name="T4" fmla="*/ 3 w 25"/>
                  <a:gd name="T5" fmla="*/ 19 h 24"/>
                  <a:gd name="T6" fmla="*/ 1 w 25"/>
                  <a:gd name="T7" fmla="*/ 10 h 24"/>
                  <a:gd name="T8" fmla="*/ 13 w 25"/>
                  <a:gd name="T9" fmla="*/ 0 h 24"/>
                  <a:gd name="T10" fmla="*/ 14 w 25"/>
                  <a:gd name="T11" fmla="*/ 0 h 24"/>
                  <a:gd name="T12" fmla="*/ 23 w 25"/>
                  <a:gd name="T13" fmla="*/ 14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1 h 24"/>
                  <a:gd name="T20" fmla="*/ 10 w 25"/>
                  <a:gd name="T21" fmla="*/ 15 h 24"/>
                  <a:gd name="T22" fmla="*/ 11 w 25"/>
                  <a:gd name="T23" fmla="*/ 16 h 24"/>
                  <a:gd name="T24" fmla="*/ 12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7" y="24"/>
                      <a:pt x="5" y="22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21" y="1"/>
                      <a:pt x="25" y="7"/>
                      <a:pt x="23" y="14"/>
                    </a:cubicBezTo>
                    <a:cubicBezTo>
                      <a:pt x="23" y="20"/>
                      <a:pt x="18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9" name="Freeform 375"/>
              <p:cNvSpPr>
                <a:spLocks noEditPoints="1"/>
              </p:cNvSpPr>
              <p:nvPr/>
            </p:nvSpPr>
            <p:spPr bwMode="auto">
              <a:xfrm>
                <a:off x="-4349751" y="3827463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4 w 24"/>
                  <a:gd name="T3" fmla="*/ 20 h 24"/>
                  <a:gd name="T4" fmla="*/ 0 w 24"/>
                  <a:gd name="T5" fmla="*/ 12 h 24"/>
                  <a:gd name="T6" fmla="*/ 12 w 24"/>
                  <a:gd name="T7" fmla="*/ 0 h 24"/>
                  <a:gd name="T8" fmla="*/ 12 w 24"/>
                  <a:gd name="T9" fmla="*/ 0 h 24"/>
                  <a:gd name="T10" fmla="*/ 24 w 24"/>
                  <a:gd name="T11" fmla="*/ 11 h 24"/>
                  <a:gd name="T12" fmla="*/ 20 w 24"/>
                  <a:gd name="T13" fmla="*/ 20 h 24"/>
                  <a:gd name="T14" fmla="*/ 12 w 24"/>
                  <a:gd name="T15" fmla="*/ 24 h 24"/>
                  <a:gd name="T16" fmla="*/ 12 w 24"/>
                  <a:gd name="T17" fmla="*/ 8 h 24"/>
                  <a:gd name="T18" fmla="*/ 8 w 24"/>
                  <a:gd name="T19" fmla="*/ 12 h 24"/>
                  <a:gd name="T20" fmla="*/ 9 w 24"/>
                  <a:gd name="T21" fmla="*/ 15 h 24"/>
                  <a:gd name="T22" fmla="*/ 12 w 24"/>
                  <a:gd name="T23" fmla="*/ 16 h 24"/>
                  <a:gd name="T24" fmla="*/ 12 w 24"/>
                  <a:gd name="T25" fmla="*/ 16 h 24"/>
                  <a:gd name="T26" fmla="*/ 14 w 24"/>
                  <a:gd name="T27" fmla="*/ 15 h 24"/>
                  <a:gd name="T28" fmla="*/ 15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4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4" y="11"/>
                    </a:cubicBezTo>
                    <a:cubicBezTo>
                      <a:pt x="24" y="15"/>
                      <a:pt x="23" y="18"/>
                      <a:pt x="20" y="20"/>
                    </a:cubicBezTo>
                    <a:cubicBezTo>
                      <a:pt x="18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6" y="13"/>
                      <a:pt x="15" y="12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0" name="Freeform 376"/>
              <p:cNvSpPr>
                <a:spLocks noEditPoints="1"/>
              </p:cNvSpPr>
              <p:nvPr/>
            </p:nvSpPr>
            <p:spPr bwMode="auto">
              <a:xfrm>
                <a:off x="-4383089" y="3827463"/>
                <a:ext cx="50800" cy="52388"/>
              </a:xfrm>
              <a:custGeom>
                <a:avLst/>
                <a:gdLst>
                  <a:gd name="T0" fmla="*/ 12 w 23"/>
                  <a:gd name="T1" fmla="*/ 24 h 24"/>
                  <a:gd name="T2" fmla="*/ 11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11 w 23"/>
                  <a:gd name="T9" fmla="*/ 0 h 24"/>
                  <a:gd name="T10" fmla="*/ 12 w 23"/>
                  <a:gd name="T11" fmla="*/ 0 h 24"/>
                  <a:gd name="T12" fmla="*/ 23 w 23"/>
                  <a:gd name="T13" fmla="*/ 12 h 24"/>
                  <a:gd name="T14" fmla="*/ 20 w 23"/>
                  <a:gd name="T15" fmla="*/ 21 h 24"/>
                  <a:gd name="T16" fmla="*/ 12 w 23"/>
                  <a:gd name="T17" fmla="*/ 24 h 24"/>
                  <a:gd name="T18" fmla="*/ 12 w 23"/>
                  <a:gd name="T19" fmla="*/ 8 h 24"/>
                  <a:gd name="T20" fmla="*/ 8 w 23"/>
                  <a:gd name="T21" fmla="*/ 12 h 24"/>
                  <a:gd name="T22" fmla="*/ 9 w 23"/>
                  <a:gd name="T23" fmla="*/ 15 h 24"/>
                  <a:gd name="T24" fmla="*/ 11 w 23"/>
                  <a:gd name="T25" fmla="*/ 16 h 24"/>
                  <a:gd name="T26" fmla="*/ 12 w 23"/>
                  <a:gd name="T27" fmla="*/ 16 h 24"/>
                  <a:gd name="T28" fmla="*/ 14 w 23"/>
                  <a:gd name="T29" fmla="*/ 15 h 24"/>
                  <a:gd name="T30" fmla="*/ 15 w 23"/>
                  <a:gd name="T31" fmla="*/ 12 h 24"/>
                  <a:gd name="T32" fmla="*/ 12 w 23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5"/>
                      <a:pt x="22" y="18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5" y="10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1" name="Freeform 377"/>
              <p:cNvSpPr>
                <a:spLocks noEditPoints="1"/>
              </p:cNvSpPr>
              <p:nvPr/>
            </p:nvSpPr>
            <p:spPr bwMode="auto">
              <a:xfrm>
                <a:off x="-4416426" y="3825875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1 w 24"/>
                  <a:gd name="T3" fmla="*/ 24 h 24"/>
                  <a:gd name="T4" fmla="*/ 3 w 24"/>
                  <a:gd name="T5" fmla="*/ 20 h 24"/>
                  <a:gd name="T6" fmla="*/ 0 w 24"/>
                  <a:gd name="T7" fmla="*/ 11 h 24"/>
                  <a:gd name="T8" fmla="*/ 13 w 24"/>
                  <a:gd name="T9" fmla="*/ 0 h 24"/>
                  <a:gd name="T10" fmla="*/ 21 w 24"/>
                  <a:gd name="T11" fmla="*/ 4 h 24"/>
                  <a:gd name="T12" fmla="*/ 24 w 24"/>
                  <a:gd name="T13" fmla="*/ 13 h 24"/>
                  <a:gd name="T14" fmla="*/ 20 w 24"/>
                  <a:gd name="T15" fmla="*/ 21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12 h 24"/>
                  <a:gd name="T22" fmla="*/ 9 w 24"/>
                  <a:gd name="T23" fmla="*/ 15 h 24"/>
                  <a:gd name="T24" fmla="*/ 12 w 24"/>
                  <a:gd name="T25" fmla="*/ 16 h 24"/>
                  <a:gd name="T26" fmla="*/ 12 w 24"/>
                  <a:gd name="T27" fmla="*/ 16 h 24"/>
                  <a:gd name="T28" fmla="*/ 14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1" y="5"/>
                      <a:pt x="7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2" name="Freeform 378"/>
              <p:cNvSpPr>
                <a:spLocks noEditPoints="1"/>
              </p:cNvSpPr>
              <p:nvPr/>
            </p:nvSpPr>
            <p:spPr bwMode="auto">
              <a:xfrm>
                <a:off x="-4449764" y="3821113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0 w 24"/>
                  <a:gd name="T3" fmla="*/ 25 h 25"/>
                  <a:gd name="T4" fmla="*/ 3 w 24"/>
                  <a:gd name="T5" fmla="*/ 20 h 25"/>
                  <a:gd name="T6" fmla="*/ 0 w 24"/>
                  <a:gd name="T7" fmla="*/ 11 h 25"/>
                  <a:gd name="T8" fmla="*/ 13 w 24"/>
                  <a:gd name="T9" fmla="*/ 1 h 25"/>
                  <a:gd name="T10" fmla="*/ 18 w 24"/>
                  <a:gd name="T11" fmla="*/ 2 h 25"/>
                  <a:gd name="T12" fmla="*/ 21 w 24"/>
                  <a:gd name="T13" fmla="*/ 5 h 25"/>
                  <a:gd name="T14" fmla="*/ 24 w 24"/>
                  <a:gd name="T15" fmla="*/ 14 h 25"/>
                  <a:gd name="T16" fmla="*/ 19 w 24"/>
                  <a:gd name="T17" fmla="*/ 22 h 25"/>
                  <a:gd name="T18" fmla="*/ 15 w 24"/>
                  <a:gd name="T19" fmla="*/ 24 h 25"/>
                  <a:gd name="T20" fmla="*/ 12 w 24"/>
                  <a:gd name="T21" fmla="*/ 25 h 25"/>
                  <a:gd name="T22" fmla="*/ 12 w 24"/>
                  <a:gd name="T23" fmla="*/ 9 h 25"/>
                  <a:gd name="T24" fmla="*/ 8 w 24"/>
                  <a:gd name="T25" fmla="*/ 12 h 25"/>
                  <a:gd name="T26" fmla="*/ 9 w 24"/>
                  <a:gd name="T27" fmla="*/ 15 h 25"/>
                  <a:gd name="T28" fmla="*/ 11 w 24"/>
                  <a:gd name="T29" fmla="*/ 17 h 25"/>
                  <a:gd name="T30" fmla="*/ 13 w 24"/>
                  <a:gd name="T31" fmla="*/ 17 h 25"/>
                  <a:gd name="T32" fmla="*/ 14 w 24"/>
                  <a:gd name="T33" fmla="*/ 16 h 25"/>
                  <a:gd name="T34" fmla="*/ 15 w 24"/>
                  <a:gd name="T35" fmla="*/ 13 h 25"/>
                  <a:gd name="T36" fmla="*/ 15 w 24"/>
                  <a:gd name="T37" fmla="*/ 10 h 25"/>
                  <a:gd name="T38" fmla="*/ 14 w 24"/>
                  <a:gd name="T39" fmla="*/ 9 h 25"/>
                  <a:gd name="T40" fmla="*/ 12 w 24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1" y="25"/>
                      <a:pt x="10" y="25"/>
                    </a:cubicBezTo>
                    <a:cubicBezTo>
                      <a:pt x="7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1" y="5"/>
                      <a:pt x="7" y="0"/>
                      <a:pt x="13" y="1"/>
                    </a:cubicBezTo>
                    <a:cubicBezTo>
                      <a:pt x="15" y="1"/>
                      <a:pt x="16" y="1"/>
                      <a:pt x="18" y="2"/>
                    </a:cubicBezTo>
                    <a:cubicBezTo>
                      <a:pt x="19" y="3"/>
                      <a:pt x="20" y="4"/>
                      <a:pt x="21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3" y="17"/>
                      <a:pt x="22" y="20"/>
                      <a:pt x="19" y="22"/>
                    </a:cubicBezTo>
                    <a:cubicBezTo>
                      <a:pt x="18" y="23"/>
                      <a:pt x="17" y="24"/>
                      <a:pt x="15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9" y="10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6"/>
                      <a:pt x="11" y="17"/>
                      <a:pt x="11" y="17"/>
                    </a:cubicBezTo>
                    <a:cubicBezTo>
                      <a:pt x="12" y="17"/>
                      <a:pt x="12" y="17"/>
                      <a:pt x="13" y="17"/>
                    </a:cubicBezTo>
                    <a:cubicBezTo>
                      <a:pt x="13" y="17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10"/>
                      <a:pt x="14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3" name="Freeform 379"/>
              <p:cNvSpPr>
                <a:spLocks noEditPoints="1"/>
              </p:cNvSpPr>
              <p:nvPr/>
            </p:nvSpPr>
            <p:spPr bwMode="auto">
              <a:xfrm>
                <a:off x="-4481514" y="381952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0 w 24"/>
                  <a:gd name="T3" fmla="*/ 24 h 24"/>
                  <a:gd name="T4" fmla="*/ 2 w 24"/>
                  <a:gd name="T5" fmla="*/ 19 h 24"/>
                  <a:gd name="T6" fmla="*/ 0 w 24"/>
                  <a:gd name="T7" fmla="*/ 10 h 24"/>
                  <a:gd name="T8" fmla="*/ 12 w 24"/>
                  <a:gd name="T9" fmla="*/ 0 h 24"/>
                  <a:gd name="T10" fmla="*/ 14 w 24"/>
                  <a:gd name="T11" fmla="*/ 0 h 24"/>
                  <a:gd name="T12" fmla="*/ 21 w 24"/>
                  <a:gd name="T13" fmla="*/ 5 h 24"/>
                  <a:gd name="T14" fmla="*/ 23 w 24"/>
                  <a:gd name="T15" fmla="*/ 13 h 24"/>
                  <a:gd name="T16" fmla="*/ 19 w 24"/>
                  <a:gd name="T17" fmla="*/ 21 h 24"/>
                  <a:gd name="T18" fmla="*/ 12 w 24"/>
                  <a:gd name="T19" fmla="*/ 24 h 24"/>
                  <a:gd name="T20" fmla="*/ 12 w 24"/>
                  <a:gd name="T21" fmla="*/ 8 h 24"/>
                  <a:gd name="T22" fmla="*/ 8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2 w 24"/>
                  <a:gd name="T29" fmla="*/ 16 h 24"/>
                  <a:gd name="T30" fmla="*/ 14 w 24"/>
                  <a:gd name="T31" fmla="*/ 15 h 24"/>
                  <a:gd name="T32" fmla="*/ 15 w 24"/>
                  <a:gd name="T33" fmla="*/ 12 h 24"/>
                  <a:gd name="T34" fmla="*/ 15 w 24"/>
                  <a:gd name="T35" fmla="*/ 9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7" y="0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3" y="13"/>
                    </a:cubicBezTo>
                    <a:cubicBezTo>
                      <a:pt x="23" y="17"/>
                      <a:pt x="21" y="19"/>
                      <a:pt x="19" y="21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9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4" name="Freeform 380"/>
              <p:cNvSpPr>
                <a:spLocks noEditPoints="1"/>
              </p:cNvSpPr>
              <p:nvPr/>
            </p:nvSpPr>
            <p:spPr bwMode="auto">
              <a:xfrm>
                <a:off x="-4367214" y="3862388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4 w 24"/>
                  <a:gd name="T5" fmla="*/ 21 h 24"/>
                  <a:gd name="T6" fmla="*/ 0 w 24"/>
                  <a:gd name="T7" fmla="*/ 12 h 24"/>
                  <a:gd name="T8" fmla="*/ 12 w 24"/>
                  <a:gd name="T9" fmla="*/ 0 h 24"/>
                  <a:gd name="T10" fmla="*/ 12 w 24"/>
                  <a:gd name="T11" fmla="*/ 0 h 24"/>
                  <a:gd name="T12" fmla="*/ 24 w 24"/>
                  <a:gd name="T13" fmla="*/ 12 h 24"/>
                  <a:gd name="T14" fmla="*/ 21 w 24"/>
                  <a:gd name="T15" fmla="*/ 20 h 24"/>
                  <a:gd name="T16" fmla="*/ 12 w 24"/>
                  <a:gd name="T17" fmla="*/ 24 h 24"/>
                  <a:gd name="T18" fmla="*/ 12 w 24"/>
                  <a:gd name="T19" fmla="*/ 8 h 24"/>
                  <a:gd name="T20" fmla="*/ 8 w 24"/>
                  <a:gd name="T21" fmla="*/ 12 h 24"/>
                  <a:gd name="T22" fmla="*/ 9 w 24"/>
                  <a:gd name="T23" fmla="*/ 15 h 24"/>
                  <a:gd name="T24" fmla="*/ 12 w 24"/>
                  <a:gd name="T25" fmla="*/ 16 h 24"/>
                  <a:gd name="T26" fmla="*/ 15 w 24"/>
                  <a:gd name="T27" fmla="*/ 15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4"/>
                      <a:pt x="6" y="23"/>
                      <a:pt x="4" y="21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9" y="23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5" name="Freeform 381"/>
              <p:cNvSpPr>
                <a:spLocks noEditPoints="1"/>
              </p:cNvSpPr>
              <p:nvPr/>
            </p:nvSpPr>
            <p:spPr bwMode="auto">
              <a:xfrm>
                <a:off x="-4402139" y="3862388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7 w 24"/>
                  <a:gd name="T5" fmla="*/ 23 h 24"/>
                  <a:gd name="T6" fmla="*/ 3 w 24"/>
                  <a:gd name="T7" fmla="*/ 20 h 24"/>
                  <a:gd name="T8" fmla="*/ 0 w 24"/>
                  <a:gd name="T9" fmla="*/ 11 h 24"/>
                  <a:gd name="T10" fmla="*/ 4 w 24"/>
                  <a:gd name="T11" fmla="*/ 3 h 24"/>
                  <a:gd name="T12" fmla="*/ 8 w 24"/>
                  <a:gd name="T13" fmla="*/ 0 h 24"/>
                  <a:gd name="T14" fmla="*/ 12 w 24"/>
                  <a:gd name="T15" fmla="*/ 0 h 24"/>
                  <a:gd name="T16" fmla="*/ 13 w 24"/>
                  <a:gd name="T17" fmla="*/ 0 h 24"/>
                  <a:gd name="T18" fmla="*/ 24 w 24"/>
                  <a:gd name="T19" fmla="*/ 12 h 24"/>
                  <a:gd name="T20" fmla="*/ 12 w 24"/>
                  <a:gd name="T21" fmla="*/ 24 h 24"/>
                  <a:gd name="T22" fmla="*/ 12 w 24"/>
                  <a:gd name="T23" fmla="*/ 8 h 24"/>
                  <a:gd name="T24" fmla="*/ 11 w 24"/>
                  <a:gd name="T25" fmla="*/ 8 h 24"/>
                  <a:gd name="T26" fmla="*/ 9 w 24"/>
                  <a:gd name="T27" fmla="*/ 9 h 24"/>
                  <a:gd name="T28" fmla="*/ 8 w 24"/>
                  <a:gd name="T29" fmla="*/ 12 h 24"/>
                  <a:gd name="T30" fmla="*/ 9 w 24"/>
                  <a:gd name="T31" fmla="*/ 15 h 24"/>
                  <a:gd name="T32" fmla="*/ 10 w 24"/>
                  <a:gd name="T33" fmla="*/ 16 h 24"/>
                  <a:gd name="T34" fmla="*/ 12 w 24"/>
                  <a:gd name="T35" fmla="*/ 16 h 24"/>
                  <a:gd name="T36" fmla="*/ 12 w 24"/>
                  <a:gd name="T37" fmla="*/ 16 h 24"/>
                  <a:gd name="T38" fmla="*/ 16 w 24"/>
                  <a:gd name="T39" fmla="*/ 12 h 24"/>
                  <a:gd name="T40" fmla="*/ 12 w 24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0" y="24"/>
                      <a:pt x="8" y="23"/>
                      <a:pt x="7" y="23"/>
                    </a:cubicBezTo>
                    <a:cubicBezTo>
                      <a:pt x="5" y="22"/>
                      <a:pt x="4" y="21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5" y="2"/>
                      <a:pt x="7" y="1"/>
                      <a:pt x="8" y="0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9"/>
                      <a:pt x="19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9" y="9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6" name="Freeform 382"/>
              <p:cNvSpPr>
                <a:spLocks noEditPoints="1"/>
              </p:cNvSpPr>
              <p:nvPr/>
            </p:nvSpPr>
            <p:spPr bwMode="auto">
              <a:xfrm>
                <a:off x="-4435476" y="38576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11 w 25"/>
                  <a:gd name="T3" fmla="*/ 25 h 25"/>
                  <a:gd name="T4" fmla="*/ 3 w 25"/>
                  <a:gd name="T5" fmla="*/ 21 h 25"/>
                  <a:gd name="T6" fmla="*/ 0 w 25"/>
                  <a:gd name="T7" fmla="*/ 11 h 25"/>
                  <a:gd name="T8" fmla="*/ 13 w 25"/>
                  <a:gd name="T9" fmla="*/ 1 h 25"/>
                  <a:gd name="T10" fmla="*/ 24 w 25"/>
                  <a:gd name="T11" fmla="*/ 14 h 25"/>
                  <a:gd name="T12" fmla="*/ 12 w 25"/>
                  <a:gd name="T13" fmla="*/ 25 h 25"/>
                  <a:gd name="T14" fmla="*/ 12 w 25"/>
                  <a:gd name="T15" fmla="*/ 9 h 25"/>
                  <a:gd name="T16" fmla="*/ 8 w 25"/>
                  <a:gd name="T17" fmla="*/ 12 h 25"/>
                  <a:gd name="T18" fmla="*/ 9 w 25"/>
                  <a:gd name="T19" fmla="*/ 15 h 25"/>
                  <a:gd name="T20" fmla="*/ 12 w 25"/>
                  <a:gd name="T21" fmla="*/ 17 h 25"/>
                  <a:gd name="T22" fmla="*/ 12 w 25"/>
                  <a:gd name="T23" fmla="*/ 17 h 25"/>
                  <a:gd name="T24" fmla="*/ 16 w 25"/>
                  <a:gd name="T25" fmla="*/ 13 h 25"/>
                  <a:gd name="T26" fmla="*/ 12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1" y="25"/>
                    </a:cubicBezTo>
                    <a:cubicBezTo>
                      <a:pt x="8" y="25"/>
                      <a:pt x="5" y="23"/>
                      <a:pt x="3" y="21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1" y="5"/>
                      <a:pt x="6" y="0"/>
                      <a:pt x="13" y="1"/>
                    </a:cubicBezTo>
                    <a:cubicBezTo>
                      <a:pt x="20" y="1"/>
                      <a:pt x="25" y="7"/>
                      <a:pt x="24" y="14"/>
                    </a:cubicBezTo>
                    <a:cubicBezTo>
                      <a:pt x="24" y="20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8" y="10"/>
                      <a:pt x="8" y="12"/>
                    </a:cubicBezTo>
                    <a:cubicBezTo>
                      <a:pt x="8" y="13"/>
                      <a:pt x="8" y="15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1"/>
                      <a:pt x="15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7" name="Freeform 383"/>
              <p:cNvSpPr>
                <a:spLocks noEditPoints="1"/>
              </p:cNvSpPr>
              <p:nvPr/>
            </p:nvSpPr>
            <p:spPr bwMode="auto">
              <a:xfrm>
                <a:off x="-4470401" y="3852863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1 w 25"/>
                  <a:gd name="T3" fmla="*/ 25 h 25"/>
                  <a:gd name="T4" fmla="*/ 2 w 25"/>
                  <a:gd name="T5" fmla="*/ 20 h 25"/>
                  <a:gd name="T6" fmla="*/ 0 w 25"/>
                  <a:gd name="T7" fmla="*/ 11 h 25"/>
                  <a:gd name="T8" fmla="*/ 5 w 25"/>
                  <a:gd name="T9" fmla="*/ 3 h 25"/>
                  <a:gd name="T10" fmla="*/ 14 w 25"/>
                  <a:gd name="T11" fmla="*/ 1 h 25"/>
                  <a:gd name="T12" fmla="*/ 24 w 25"/>
                  <a:gd name="T13" fmla="*/ 14 h 25"/>
                  <a:gd name="T14" fmla="*/ 12 w 25"/>
                  <a:gd name="T15" fmla="*/ 25 h 25"/>
                  <a:gd name="T16" fmla="*/ 12 w 25"/>
                  <a:gd name="T17" fmla="*/ 9 h 25"/>
                  <a:gd name="T18" fmla="*/ 10 w 25"/>
                  <a:gd name="T19" fmla="*/ 10 h 25"/>
                  <a:gd name="T20" fmla="*/ 8 w 25"/>
                  <a:gd name="T21" fmla="*/ 12 h 25"/>
                  <a:gd name="T22" fmla="*/ 9 w 25"/>
                  <a:gd name="T23" fmla="*/ 15 h 25"/>
                  <a:gd name="T24" fmla="*/ 12 w 25"/>
                  <a:gd name="T25" fmla="*/ 17 h 25"/>
                  <a:gd name="T26" fmla="*/ 16 w 25"/>
                  <a:gd name="T27" fmla="*/ 13 h 25"/>
                  <a:gd name="T28" fmla="*/ 13 w 25"/>
                  <a:gd name="T29" fmla="*/ 9 h 25"/>
                  <a:gd name="T30" fmla="*/ 12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7" y="25"/>
                      <a:pt x="4" y="23"/>
                      <a:pt x="2" y="20"/>
                    </a:cubicBezTo>
                    <a:cubicBezTo>
                      <a:pt x="0" y="18"/>
                      <a:pt x="0" y="14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1"/>
                    </a:cubicBezTo>
                    <a:cubicBezTo>
                      <a:pt x="20" y="2"/>
                      <a:pt x="25" y="8"/>
                      <a:pt x="24" y="14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9" y="16"/>
                      <a:pt x="10" y="17"/>
                      <a:pt x="12" y="17"/>
                    </a:cubicBezTo>
                    <a:cubicBezTo>
                      <a:pt x="14" y="17"/>
                      <a:pt x="16" y="16"/>
                      <a:pt x="16" y="13"/>
                    </a:cubicBezTo>
                    <a:cubicBezTo>
                      <a:pt x="16" y="11"/>
                      <a:pt x="15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8" name="Freeform 384"/>
              <p:cNvSpPr>
                <a:spLocks noEditPoints="1"/>
              </p:cNvSpPr>
              <p:nvPr/>
            </p:nvSpPr>
            <p:spPr bwMode="auto">
              <a:xfrm>
                <a:off x="-4386264" y="38957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3 w 25"/>
                  <a:gd name="T3" fmla="*/ 24 h 24"/>
                  <a:gd name="T4" fmla="*/ 4 w 25"/>
                  <a:gd name="T5" fmla="*/ 20 h 24"/>
                  <a:gd name="T6" fmla="*/ 0 w 25"/>
                  <a:gd name="T7" fmla="*/ 12 h 24"/>
                  <a:gd name="T8" fmla="*/ 13 w 25"/>
                  <a:gd name="T9" fmla="*/ 0 h 24"/>
                  <a:gd name="T10" fmla="*/ 13 w 25"/>
                  <a:gd name="T11" fmla="*/ 0 h 24"/>
                  <a:gd name="T12" fmla="*/ 25 w 25"/>
                  <a:gd name="T13" fmla="*/ 12 h 24"/>
                  <a:gd name="T14" fmla="*/ 22 w 25"/>
                  <a:gd name="T15" fmla="*/ 21 h 24"/>
                  <a:gd name="T16" fmla="*/ 13 w 25"/>
                  <a:gd name="T17" fmla="*/ 24 h 24"/>
                  <a:gd name="T18" fmla="*/ 13 w 25"/>
                  <a:gd name="T19" fmla="*/ 8 h 24"/>
                  <a:gd name="T20" fmla="*/ 8 w 25"/>
                  <a:gd name="T21" fmla="*/ 12 h 24"/>
                  <a:gd name="T22" fmla="*/ 9 w 25"/>
                  <a:gd name="T23" fmla="*/ 15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5 h 24"/>
                  <a:gd name="T30" fmla="*/ 17 w 25"/>
                  <a:gd name="T31" fmla="*/ 12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6" y="23"/>
                      <a:pt x="4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0" y="0"/>
                      <a:pt x="25" y="6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4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9" name="Freeform 385"/>
              <p:cNvSpPr>
                <a:spLocks noEditPoints="1"/>
              </p:cNvSpPr>
              <p:nvPr/>
            </p:nvSpPr>
            <p:spPr bwMode="auto">
              <a:xfrm>
                <a:off x="-4443414" y="3929063"/>
                <a:ext cx="87313" cy="80963"/>
              </a:xfrm>
              <a:custGeom>
                <a:avLst/>
                <a:gdLst>
                  <a:gd name="T0" fmla="*/ 21 w 40"/>
                  <a:gd name="T1" fmla="*/ 38 h 38"/>
                  <a:gd name="T2" fmla="*/ 19 w 40"/>
                  <a:gd name="T3" fmla="*/ 38 h 38"/>
                  <a:gd name="T4" fmla="*/ 5 w 40"/>
                  <a:gd name="T5" fmla="*/ 30 h 38"/>
                  <a:gd name="T6" fmla="*/ 1 w 40"/>
                  <a:gd name="T7" fmla="*/ 18 h 38"/>
                  <a:gd name="T8" fmla="*/ 22 w 40"/>
                  <a:gd name="T9" fmla="*/ 1 h 38"/>
                  <a:gd name="T10" fmla="*/ 29 w 40"/>
                  <a:gd name="T11" fmla="*/ 3 h 38"/>
                  <a:gd name="T12" fmla="*/ 35 w 40"/>
                  <a:gd name="T13" fmla="*/ 7 h 38"/>
                  <a:gd name="T14" fmla="*/ 40 w 40"/>
                  <a:gd name="T15" fmla="*/ 20 h 38"/>
                  <a:gd name="T16" fmla="*/ 34 w 40"/>
                  <a:gd name="T17" fmla="*/ 33 h 38"/>
                  <a:gd name="T18" fmla="*/ 27 w 40"/>
                  <a:gd name="T19" fmla="*/ 37 h 38"/>
                  <a:gd name="T20" fmla="*/ 21 w 40"/>
                  <a:gd name="T21" fmla="*/ 38 h 38"/>
                  <a:gd name="T22" fmla="*/ 20 w 40"/>
                  <a:gd name="T23" fmla="*/ 9 h 38"/>
                  <a:gd name="T24" fmla="*/ 9 w 40"/>
                  <a:gd name="T25" fmla="*/ 19 h 38"/>
                  <a:gd name="T26" fmla="*/ 11 w 40"/>
                  <a:gd name="T27" fmla="*/ 25 h 38"/>
                  <a:gd name="T28" fmla="*/ 20 w 40"/>
                  <a:gd name="T29" fmla="*/ 30 h 38"/>
                  <a:gd name="T30" fmla="*/ 25 w 40"/>
                  <a:gd name="T31" fmla="*/ 29 h 38"/>
                  <a:gd name="T32" fmla="*/ 29 w 40"/>
                  <a:gd name="T33" fmla="*/ 27 h 38"/>
                  <a:gd name="T34" fmla="*/ 32 w 40"/>
                  <a:gd name="T35" fmla="*/ 20 h 38"/>
                  <a:gd name="T36" fmla="*/ 29 w 40"/>
                  <a:gd name="T37" fmla="*/ 13 h 38"/>
                  <a:gd name="T38" fmla="*/ 26 w 40"/>
                  <a:gd name="T39" fmla="*/ 10 h 38"/>
                  <a:gd name="T40" fmla="*/ 21 w 40"/>
                  <a:gd name="T41" fmla="*/ 9 h 38"/>
                  <a:gd name="T42" fmla="*/ 20 w 40"/>
                  <a:gd name="T43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3" y="37"/>
                      <a:pt x="8" y="35"/>
                      <a:pt x="5" y="30"/>
                    </a:cubicBezTo>
                    <a:cubicBezTo>
                      <a:pt x="2" y="27"/>
                      <a:pt x="0" y="22"/>
                      <a:pt x="1" y="18"/>
                    </a:cubicBezTo>
                    <a:cubicBezTo>
                      <a:pt x="2" y="8"/>
                      <a:pt x="11" y="0"/>
                      <a:pt x="22" y="1"/>
                    </a:cubicBezTo>
                    <a:cubicBezTo>
                      <a:pt x="24" y="1"/>
                      <a:pt x="27" y="2"/>
                      <a:pt x="29" y="3"/>
                    </a:cubicBezTo>
                    <a:cubicBezTo>
                      <a:pt x="31" y="4"/>
                      <a:pt x="33" y="5"/>
                      <a:pt x="35" y="7"/>
                    </a:cubicBezTo>
                    <a:cubicBezTo>
                      <a:pt x="38" y="11"/>
                      <a:pt x="40" y="15"/>
                      <a:pt x="40" y="20"/>
                    </a:cubicBezTo>
                    <a:cubicBezTo>
                      <a:pt x="40" y="25"/>
                      <a:pt x="38" y="30"/>
                      <a:pt x="34" y="33"/>
                    </a:cubicBezTo>
                    <a:cubicBezTo>
                      <a:pt x="32" y="35"/>
                      <a:pt x="30" y="36"/>
                      <a:pt x="27" y="37"/>
                    </a:cubicBezTo>
                    <a:cubicBezTo>
                      <a:pt x="25" y="37"/>
                      <a:pt x="23" y="38"/>
                      <a:pt x="21" y="38"/>
                    </a:cubicBezTo>
                    <a:close/>
                    <a:moveTo>
                      <a:pt x="20" y="9"/>
                    </a:moveTo>
                    <a:cubicBezTo>
                      <a:pt x="14" y="9"/>
                      <a:pt x="9" y="13"/>
                      <a:pt x="9" y="19"/>
                    </a:cubicBezTo>
                    <a:cubicBezTo>
                      <a:pt x="9" y="22"/>
                      <a:pt x="10" y="24"/>
                      <a:pt x="11" y="25"/>
                    </a:cubicBezTo>
                    <a:cubicBezTo>
                      <a:pt x="13" y="28"/>
                      <a:pt x="16" y="29"/>
                      <a:pt x="20" y="30"/>
                    </a:cubicBezTo>
                    <a:cubicBezTo>
                      <a:pt x="22" y="30"/>
                      <a:pt x="23" y="30"/>
                      <a:pt x="25" y="29"/>
                    </a:cubicBezTo>
                    <a:cubicBezTo>
                      <a:pt x="26" y="29"/>
                      <a:pt x="28" y="28"/>
                      <a:pt x="29" y="27"/>
                    </a:cubicBezTo>
                    <a:cubicBezTo>
                      <a:pt x="31" y="25"/>
                      <a:pt x="32" y="23"/>
                      <a:pt x="32" y="20"/>
                    </a:cubicBezTo>
                    <a:cubicBezTo>
                      <a:pt x="32" y="17"/>
                      <a:pt x="31" y="15"/>
                      <a:pt x="29" y="13"/>
                    </a:cubicBezTo>
                    <a:cubicBezTo>
                      <a:pt x="28" y="12"/>
                      <a:pt x="27" y="11"/>
                      <a:pt x="26" y="10"/>
                    </a:cubicBezTo>
                    <a:cubicBezTo>
                      <a:pt x="24" y="10"/>
                      <a:pt x="23" y="9"/>
                      <a:pt x="21" y="9"/>
                    </a:cubicBezTo>
                    <a:lnTo>
                      <a:pt x="20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0" name="Freeform 386"/>
              <p:cNvSpPr>
                <a:spLocks noEditPoints="1"/>
              </p:cNvSpPr>
              <p:nvPr/>
            </p:nvSpPr>
            <p:spPr bwMode="auto">
              <a:xfrm>
                <a:off x="-4422776" y="3894138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2 w 26"/>
                  <a:gd name="T3" fmla="*/ 25 h 25"/>
                  <a:gd name="T4" fmla="*/ 3 w 26"/>
                  <a:gd name="T5" fmla="*/ 20 h 25"/>
                  <a:gd name="T6" fmla="*/ 1 w 26"/>
                  <a:gd name="T7" fmla="*/ 11 h 25"/>
                  <a:gd name="T8" fmla="*/ 14 w 26"/>
                  <a:gd name="T9" fmla="*/ 0 h 25"/>
                  <a:gd name="T10" fmla="*/ 22 w 26"/>
                  <a:gd name="T11" fmla="*/ 4 h 25"/>
                  <a:gd name="T12" fmla="*/ 25 w 26"/>
                  <a:gd name="T13" fmla="*/ 13 h 25"/>
                  <a:gd name="T14" fmla="*/ 21 w 26"/>
                  <a:gd name="T15" fmla="*/ 22 h 25"/>
                  <a:gd name="T16" fmla="*/ 13 w 26"/>
                  <a:gd name="T17" fmla="*/ 25 h 25"/>
                  <a:gd name="T18" fmla="*/ 13 w 26"/>
                  <a:gd name="T19" fmla="*/ 8 h 25"/>
                  <a:gd name="T20" fmla="*/ 9 w 26"/>
                  <a:gd name="T21" fmla="*/ 12 h 25"/>
                  <a:gd name="T22" fmla="*/ 10 w 26"/>
                  <a:gd name="T23" fmla="*/ 15 h 25"/>
                  <a:gd name="T24" fmla="*/ 13 w 26"/>
                  <a:gd name="T25" fmla="*/ 17 h 25"/>
                  <a:gd name="T26" fmla="*/ 13 w 26"/>
                  <a:gd name="T27" fmla="*/ 17 h 25"/>
                  <a:gd name="T28" fmla="*/ 16 w 26"/>
                  <a:gd name="T29" fmla="*/ 16 h 25"/>
                  <a:gd name="T30" fmla="*/ 17 w 26"/>
                  <a:gd name="T31" fmla="*/ 13 h 25"/>
                  <a:gd name="T32" fmla="*/ 16 w 26"/>
                  <a:gd name="T33" fmla="*/ 10 h 25"/>
                  <a:gd name="T34" fmla="*/ 13 w 26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4"/>
                      <a:pt x="6" y="23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5"/>
                      <a:pt x="7" y="0"/>
                      <a:pt x="14" y="0"/>
                    </a:cubicBezTo>
                    <a:cubicBezTo>
                      <a:pt x="17" y="1"/>
                      <a:pt x="20" y="2"/>
                      <a:pt x="22" y="4"/>
                    </a:cubicBezTo>
                    <a:cubicBezTo>
                      <a:pt x="24" y="7"/>
                      <a:pt x="26" y="10"/>
                      <a:pt x="25" y="13"/>
                    </a:cubicBezTo>
                    <a:cubicBezTo>
                      <a:pt x="25" y="16"/>
                      <a:pt x="24" y="19"/>
                      <a:pt x="21" y="22"/>
                    </a:cubicBezTo>
                    <a:cubicBezTo>
                      <a:pt x="19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6"/>
                      <a:pt x="12" y="16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5" y="16"/>
                      <a:pt x="16" y="16"/>
                    </a:cubicBezTo>
                    <a:cubicBezTo>
                      <a:pt x="17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1" name="Freeform 387"/>
              <p:cNvSpPr>
                <a:spLocks noEditPoints="1"/>
              </p:cNvSpPr>
              <p:nvPr/>
            </p:nvSpPr>
            <p:spPr bwMode="auto">
              <a:xfrm>
                <a:off x="-4459289" y="3892550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12 w 26"/>
                  <a:gd name="T3" fmla="*/ 24 h 24"/>
                  <a:gd name="T4" fmla="*/ 3 w 26"/>
                  <a:gd name="T5" fmla="*/ 19 h 24"/>
                  <a:gd name="T6" fmla="*/ 1 w 26"/>
                  <a:gd name="T7" fmla="*/ 10 h 24"/>
                  <a:gd name="T8" fmla="*/ 13 w 26"/>
                  <a:gd name="T9" fmla="*/ 0 h 24"/>
                  <a:gd name="T10" fmla="*/ 15 w 26"/>
                  <a:gd name="T11" fmla="*/ 0 h 24"/>
                  <a:gd name="T12" fmla="*/ 19 w 26"/>
                  <a:gd name="T13" fmla="*/ 1 h 24"/>
                  <a:gd name="T14" fmla="*/ 23 w 26"/>
                  <a:gd name="T15" fmla="*/ 4 h 24"/>
                  <a:gd name="T16" fmla="*/ 26 w 26"/>
                  <a:gd name="T17" fmla="*/ 13 h 24"/>
                  <a:gd name="T18" fmla="*/ 21 w 26"/>
                  <a:gd name="T19" fmla="*/ 22 h 24"/>
                  <a:gd name="T20" fmla="*/ 17 w 26"/>
                  <a:gd name="T21" fmla="*/ 24 h 24"/>
                  <a:gd name="T22" fmla="*/ 14 w 26"/>
                  <a:gd name="T23" fmla="*/ 24 h 24"/>
                  <a:gd name="T24" fmla="*/ 13 w 26"/>
                  <a:gd name="T25" fmla="*/ 8 h 24"/>
                  <a:gd name="T26" fmla="*/ 9 w 26"/>
                  <a:gd name="T27" fmla="*/ 12 h 24"/>
                  <a:gd name="T28" fmla="*/ 10 w 26"/>
                  <a:gd name="T29" fmla="*/ 14 h 24"/>
                  <a:gd name="T30" fmla="*/ 13 w 26"/>
                  <a:gd name="T31" fmla="*/ 16 h 24"/>
                  <a:gd name="T32" fmla="*/ 15 w 26"/>
                  <a:gd name="T33" fmla="*/ 16 h 24"/>
                  <a:gd name="T34" fmla="*/ 16 w 26"/>
                  <a:gd name="T35" fmla="*/ 15 h 24"/>
                  <a:gd name="T36" fmla="*/ 18 w 26"/>
                  <a:gd name="T37" fmla="*/ 12 h 24"/>
                  <a:gd name="T38" fmla="*/ 17 w 26"/>
                  <a:gd name="T39" fmla="*/ 10 h 24"/>
                  <a:gd name="T40" fmla="*/ 15 w 26"/>
                  <a:gd name="T41" fmla="*/ 9 h 24"/>
                  <a:gd name="T42" fmla="*/ 14 w 26"/>
                  <a:gd name="T43" fmla="*/ 8 h 24"/>
                  <a:gd name="T44" fmla="*/ 13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3" y="24"/>
                      <a:pt x="12" y="24"/>
                      <a:pt x="12" y="24"/>
                    </a:cubicBezTo>
                    <a:cubicBezTo>
                      <a:pt x="8" y="24"/>
                      <a:pt x="5" y="22"/>
                      <a:pt x="3" y="19"/>
                    </a:cubicBezTo>
                    <a:cubicBezTo>
                      <a:pt x="1" y="17"/>
                      <a:pt x="0" y="14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6" y="0"/>
                      <a:pt x="18" y="1"/>
                      <a:pt x="19" y="1"/>
                    </a:cubicBezTo>
                    <a:cubicBezTo>
                      <a:pt x="21" y="2"/>
                      <a:pt x="22" y="3"/>
                      <a:pt x="23" y="4"/>
                    </a:cubicBezTo>
                    <a:cubicBezTo>
                      <a:pt x="25" y="7"/>
                      <a:pt x="26" y="10"/>
                      <a:pt x="26" y="13"/>
                    </a:cubicBezTo>
                    <a:cubicBezTo>
                      <a:pt x="25" y="16"/>
                      <a:pt x="24" y="19"/>
                      <a:pt x="21" y="22"/>
                    </a:cubicBezTo>
                    <a:cubicBezTo>
                      <a:pt x="20" y="23"/>
                      <a:pt x="18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2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4" y="16"/>
                      <a:pt x="14" y="16"/>
                      <a:pt x="15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8" y="14"/>
                      <a:pt x="18" y="12"/>
                    </a:cubicBezTo>
                    <a:cubicBezTo>
                      <a:pt x="18" y="11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2" name="Freeform 388"/>
              <p:cNvSpPr>
                <a:spLocks noEditPoints="1"/>
              </p:cNvSpPr>
              <p:nvPr/>
            </p:nvSpPr>
            <p:spPr bwMode="auto">
              <a:xfrm>
                <a:off x="-4543426" y="377031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2 w 24"/>
                  <a:gd name="T5" fmla="*/ 19 h 24"/>
                  <a:gd name="T6" fmla="*/ 1 w 24"/>
                  <a:gd name="T7" fmla="*/ 9 h 24"/>
                  <a:gd name="T8" fmla="*/ 12 w 24"/>
                  <a:gd name="T9" fmla="*/ 0 h 24"/>
                  <a:gd name="T10" fmla="*/ 15 w 24"/>
                  <a:gd name="T11" fmla="*/ 0 h 24"/>
                  <a:gd name="T12" fmla="*/ 22 w 24"/>
                  <a:gd name="T13" fmla="*/ 6 h 24"/>
                  <a:gd name="T14" fmla="*/ 23 w 24"/>
                  <a:gd name="T15" fmla="*/ 15 h 24"/>
                  <a:gd name="T16" fmla="*/ 18 w 24"/>
                  <a:gd name="T17" fmla="*/ 22 h 24"/>
                  <a:gd name="T18" fmla="*/ 12 w 24"/>
                  <a:gd name="T19" fmla="*/ 24 h 24"/>
                  <a:gd name="T20" fmla="*/ 12 w 24"/>
                  <a:gd name="T21" fmla="*/ 8 h 24"/>
                  <a:gd name="T22" fmla="*/ 9 w 24"/>
                  <a:gd name="T23" fmla="*/ 11 h 24"/>
                  <a:gd name="T24" fmla="*/ 9 w 24"/>
                  <a:gd name="T25" fmla="*/ 15 h 24"/>
                  <a:gd name="T26" fmla="*/ 11 w 24"/>
                  <a:gd name="T27" fmla="*/ 16 h 24"/>
                  <a:gd name="T28" fmla="*/ 12 w 24"/>
                  <a:gd name="T29" fmla="*/ 16 h 24"/>
                  <a:gd name="T30" fmla="*/ 13 w 24"/>
                  <a:gd name="T31" fmla="*/ 16 h 24"/>
                  <a:gd name="T32" fmla="*/ 15 w 24"/>
                  <a:gd name="T33" fmla="*/ 13 h 24"/>
                  <a:gd name="T34" fmla="*/ 15 w 24"/>
                  <a:gd name="T35" fmla="*/ 10 h 24"/>
                  <a:gd name="T36" fmla="*/ 13 w 24"/>
                  <a:gd name="T37" fmla="*/ 8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4" y="21"/>
                      <a:pt x="2" y="19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3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3" y="9"/>
                      <a:pt x="24" y="12"/>
                      <a:pt x="23" y="15"/>
                    </a:cubicBezTo>
                    <a:cubicBezTo>
                      <a:pt x="22" y="18"/>
                      <a:pt x="20" y="21"/>
                      <a:pt x="18" y="22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9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5" y="13"/>
                    </a:cubicBezTo>
                    <a:cubicBezTo>
                      <a:pt x="15" y="12"/>
                      <a:pt x="15" y="11"/>
                      <a:pt x="15" y="10"/>
                    </a:cubicBezTo>
                    <a:cubicBezTo>
                      <a:pt x="14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3" name="Freeform 389"/>
              <p:cNvSpPr>
                <a:spLocks noEditPoints="1"/>
              </p:cNvSpPr>
              <p:nvPr/>
            </p:nvSpPr>
            <p:spPr bwMode="auto">
              <a:xfrm>
                <a:off x="-4573589" y="376078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8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12 w 25"/>
                  <a:gd name="T9" fmla="*/ 0 h 24"/>
                  <a:gd name="T10" fmla="*/ 16 w 25"/>
                  <a:gd name="T11" fmla="*/ 1 h 24"/>
                  <a:gd name="T12" fmla="*/ 23 w 25"/>
                  <a:gd name="T13" fmla="*/ 15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1 w 25"/>
                  <a:gd name="T23" fmla="*/ 16 h 24"/>
                  <a:gd name="T24" fmla="*/ 12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8" y="24"/>
                    </a:cubicBezTo>
                    <a:cubicBezTo>
                      <a:pt x="5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2" y="2"/>
                      <a:pt x="25" y="9"/>
                      <a:pt x="23" y="15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5"/>
                      <a:pt x="15" y="13"/>
                    </a:cubicBezTo>
                    <a:cubicBezTo>
                      <a:pt x="16" y="11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4" name="Freeform 390"/>
              <p:cNvSpPr>
                <a:spLocks noEditPoints="1"/>
              </p:cNvSpPr>
              <p:nvPr/>
            </p:nvSpPr>
            <p:spPr bwMode="auto">
              <a:xfrm>
                <a:off x="-4603751" y="3749675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8 w 24"/>
                  <a:gd name="T3" fmla="*/ 24 h 25"/>
                  <a:gd name="T4" fmla="*/ 8 w 24"/>
                  <a:gd name="T5" fmla="*/ 24 h 25"/>
                  <a:gd name="T6" fmla="*/ 2 w 24"/>
                  <a:gd name="T7" fmla="*/ 17 h 25"/>
                  <a:gd name="T8" fmla="*/ 2 w 24"/>
                  <a:gd name="T9" fmla="*/ 8 h 25"/>
                  <a:gd name="T10" fmla="*/ 13 w 24"/>
                  <a:gd name="T11" fmla="*/ 0 h 25"/>
                  <a:gd name="T12" fmla="*/ 16 w 24"/>
                  <a:gd name="T13" fmla="*/ 1 h 25"/>
                  <a:gd name="T14" fmla="*/ 23 w 24"/>
                  <a:gd name="T15" fmla="*/ 7 h 25"/>
                  <a:gd name="T16" fmla="*/ 23 w 24"/>
                  <a:gd name="T17" fmla="*/ 16 h 25"/>
                  <a:gd name="T18" fmla="*/ 12 w 24"/>
                  <a:gd name="T19" fmla="*/ 25 h 25"/>
                  <a:gd name="T20" fmla="*/ 11 w 24"/>
                  <a:gd name="T21" fmla="*/ 16 h 25"/>
                  <a:gd name="T22" fmla="*/ 15 w 24"/>
                  <a:gd name="T23" fmla="*/ 14 h 25"/>
                  <a:gd name="T24" fmla="*/ 15 w 24"/>
                  <a:gd name="T25" fmla="*/ 10 h 25"/>
                  <a:gd name="T26" fmla="*/ 14 w 24"/>
                  <a:gd name="T27" fmla="*/ 9 h 25"/>
                  <a:gd name="T28" fmla="*/ 13 w 24"/>
                  <a:gd name="T29" fmla="*/ 9 h 25"/>
                  <a:gd name="T30" fmla="*/ 13 w 24"/>
                  <a:gd name="T31" fmla="*/ 9 h 25"/>
                  <a:gd name="T32" fmla="*/ 9 w 24"/>
                  <a:gd name="T33" fmla="*/ 11 h 25"/>
                  <a:gd name="T34" fmla="*/ 9 w 24"/>
                  <a:gd name="T35" fmla="*/ 15 h 25"/>
                  <a:gd name="T36" fmla="*/ 11 w 24"/>
                  <a:gd name="T37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0" y="25"/>
                      <a:pt x="9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5" y="23"/>
                      <a:pt x="3" y="20"/>
                      <a:pt x="2" y="17"/>
                    </a:cubicBezTo>
                    <a:cubicBezTo>
                      <a:pt x="0" y="15"/>
                      <a:pt x="0" y="11"/>
                      <a:pt x="2" y="8"/>
                    </a:cubicBezTo>
                    <a:cubicBezTo>
                      <a:pt x="4" y="4"/>
                      <a:pt x="8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1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1" y="21"/>
                      <a:pt x="17" y="25"/>
                      <a:pt x="12" y="25"/>
                    </a:cubicBezTo>
                    <a:close/>
                    <a:moveTo>
                      <a:pt x="11" y="16"/>
                    </a:moveTo>
                    <a:cubicBezTo>
                      <a:pt x="13" y="17"/>
                      <a:pt x="15" y="16"/>
                      <a:pt x="15" y="14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0" y="9"/>
                      <a:pt x="9" y="11"/>
                    </a:cubicBezTo>
                    <a:cubicBezTo>
                      <a:pt x="9" y="12"/>
                      <a:pt x="9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5" name="Freeform 391"/>
              <p:cNvSpPr>
                <a:spLocks noEditPoints="1"/>
              </p:cNvSpPr>
              <p:nvPr/>
            </p:nvSpPr>
            <p:spPr bwMode="auto">
              <a:xfrm>
                <a:off x="-4632326" y="3740150"/>
                <a:ext cx="53975" cy="50800"/>
              </a:xfrm>
              <a:custGeom>
                <a:avLst/>
                <a:gdLst>
                  <a:gd name="T0" fmla="*/ 11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8 h 24"/>
                  <a:gd name="T8" fmla="*/ 12 w 25"/>
                  <a:gd name="T9" fmla="*/ 0 h 24"/>
                  <a:gd name="T10" fmla="*/ 16 w 25"/>
                  <a:gd name="T11" fmla="*/ 1 h 24"/>
                  <a:gd name="T12" fmla="*/ 22 w 25"/>
                  <a:gd name="T13" fmla="*/ 16 h 24"/>
                  <a:gd name="T14" fmla="*/ 11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0 w 25"/>
                  <a:gd name="T23" fmla="*/ 16 h 24"/>
                  <a:gd name="T24" fmla="*/ 11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2" y="3"/>
                      <a:pt x="25" y="10"/>
                      <a:pt x="22" y="16"/>
                    </a:cubicBezTo>
                    <a:cubicBezTo>
                      <a:pt x="20" y="21"/>
                      <a:pt x="16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5" y="13"/>
                    </a:cubicBezTo>
                    <a:cubicBezTo>
                      <a:pt x="15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6" name="Freeform 392"/>
              <p:cNvSpPr>
                <a:spLocks noEditPoints="1"/>
              </p:cNvSpPr>
              <p:nvPr/>
            </p:nvSpPr>
            <p:spPr bwMode="auto">
              <a:xfrm>
                <a:off x="-4662489" y="3727450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6 h 24"/>
                  <a:gd name="T6" fmla="*/ 2 w 25"/>
                  <a:gd name="T7" fmla="*/ 7 h 24"/>
                  <a:gd name="T8" fmla="*/ 9 w 25"/>
                  <a:gd name="T9" fmla="*/ 1 h 24"/>
                  <a:gd name="T10" fmla="*/ 17 w 25"/>
                  <a:gd name="T11" fmla="*/ 1 h 24"/>
                  <a:gd name="T12" fmla="*/ 23 w 25"/>
                  <a:gd name="T13" fmla="*/ 17 h 24"/>
                  <a:gd name="T14" fmla="*/ 12 w 25"/>
                  <a:gd name="T15" fmla="*/ 24 h 24"/>
                  <a:gd name="T16" fmla="*/ 13 w 25"/>
                  <a:gd name="T17" fmla="*/ 8 h 24"/>
                  <a:gd name="T18" fmla="*/ 12 w 25"/>
                  <a:gd name="T19" fmla="*/ 9 h 24"/>
                  <a:gd name="T20" fmla="*/ 9 w 25"/>
                  <a:gd name="T21" fmla="*/ 11 h 24"/>
                  <a:gd name="T22" fmla="*/ 9 w 25"/>
                  <a:gd name="T23" fmla="*/ 14 h 24"/>
                  <a:gd name="T24" fmla="*/ 10 w 25"/>
                  <a:gd name="T25" fmla="*/ 16 h 24"/>
                  <a:gd name="T26" fmla="*/ 12 w 25"/>
                  <a:gd name="T27" fmla="*/ 16 h 24"/>
                  <a:gd name="T28" fmla="*/ 15 w 25"/>
                  <a:gd name="T29" fmla="*/ 14 h 24"/>
                  <a:gd name="T30" fmla="*/ 14 w 25"/>
                  <a:gd name="T31" fmla="*/ 9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5" y="0"/>
                      <a:pt x="17" y="1"/>
                    </a:cubicBezTo>
                    <a:cubicBezTo>
                      <a:pt x="23" y="4"/>
                      <a:pt x="25" y="11"/>
                      <a:pt x="23" y="17"/>
                    </a:cubicBezTo>
                    <a:cubicBezTo>
                      <a:pt x="21" y="21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6" y="12"/>
                      <a:pt x="16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7" name="Freeform 393"/>
              <p:cNvSpPr>
                <a:spLocks noEditPoints="1"/>
              </p:cNvSpPr>
              <p:nvPr/>
            </p:nvSpPr>
            <p:spPr bwMode="auto">
              <a:xfrm>
                <a:off x="-4689476" y="371157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7 w 25"/>
                  <a:gd name="T3" fmla="*/ 23 h 25"/>
                  <a:gd name="T4" fmla="*/ 1 w 25"/>
                  <a:gd name="T5" fmla="*/ 16 h 25"/>
                  <a:gd name="T6" fmla="*/ 2 w 25"/>
                  <a:gd name="T7" fmla="*/ 7 h 25"/>
                  <a:gd name="T8" fmla="*/ 9 w 25"/>
                  <a:gd name="T9" fmla="*/ 1 h 25"/>
                  <a:gd name="T10" fmla="*/ 18 w 25"/>
                  <a:gd name="T11" fmla="*/ 2 h 25"/>
                  <a:gd name="T12" fmla="*/ 22 w 25"/>
                  <a:gd name="T13" fmla="*/ 18 h 25"/>
                  <a:gd name="T14" fmla="*/ 12 w 25"/>
                  <a:gd name="T15" fmla="*/ 25 h 25"/>
                  <a:gd name="T16" fmla="*/ 13 w 25"/>
                  <a:gd name="T17" fmla="*/ 9 h 25"/>
                  <a:gd name="T18" fmla="*/ 12 w 25"/>
                  <a:gd name="T19" fmla="*/ 9 h 25"/>
                  <a:gd name="T20" fmla="*/ 9 w 25"/>
                  <a:gd name="T21" fmla="*/ 11 h 25"/>
                  <a:gd name="T22" fmla="*/ 9 w 25"/>
                  <a:gd name="T23" fmla="*/ 14 h 25"/>
                  <a:gd name="T24" fmla="*/ 10 w 25"/>
                  <a:gd name="T25" fmla="*/ 16 h 25"/>
                  <a:gd name="T26" fmla="*/ 12 w 25"/>
                  <a:gd name="T27" fmla="*/ 16 h 25"/>
                  <a:gd name="T28" fmla="*/ 15 w 25"/>
                  <a:gd name="T29" fmla="*/ 14 h 25"/>
                  <a:gd name="T30" fmla="*/ 14 w 25"/>
                  <a:gd name="T31" fmla="*/ 9 h 25"/>
                  <a:gd name="T32" fmla="*/ 13 w 25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8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5" y="1"/>
                      <a:pt x="18" y="2"/>
                    </a:cubicBezTo>
                    <a:cubicBezTo>
                      <a:pt x="23" y="5"/>
                      <a:pt x="25" y="12"/>
                      <a:pt x="22" y="18"/>
                    </a:cubicBezTo>
                    <a:cubicBezTo>
                      <a:pt x="20" y="22"/>
                      <a:pt x="16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4"/>
                    </a:cubicBezTo>
                    <a:cubicBezTo>
                      <a:pt x="16" y="12"/>
                      <a:pt x="16" y="10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8" name="Freeform 394"/>
              <p:cNvSpPr>
                <a:spLocks noEditPoints="1"/>
              </p:cNvSpPr>
              <p:nvPr/>
            </p:nvSpPr>
            <p:spPr bwMode="auto">
              <a:xfrm>
                <a:off x="-4562476" y="3798888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9 w 25"/>
                  <a:gd name="T3" fmla="*/ 24 h 25"/>
                  <a:gd name="T4" fmla="*/ 2 w 25"/>
                  <a:gd name="T5" fmla="*/ 19 h 25"/>
                  <a:gd name="T6" fmla="*/ 1 w 25"/>
                  <a:gd name="T7" fmla="*/ 9 h 25"/>
                  <a:gd name="T8" fmla="*/ 13 w 25"/>
                  <a:gd name="T9" fmla="*/ 0 h 25"/>
                  <a:gd name="T10" fmla="*/ 16 w 25"/>
                  <a:gd name="T11" fmla="*/ 1 h 25"/>
                  <a:gd name="T12" fmla="*/ 24 w 25"/>
                  <a:gd name="T13" fmla="*/ 16 h 25"/>
                  <a:gd name="T14" fmla="*/ 12 w 25"/>
                  <a:gd name="T15" fmla="*/ 25 h 25"/>
                  <a:gd name="T16" fmla="*/ 13 w 25"/>
                  <a:gd name="T17" fmla="*/ 9 h 25"/>
                  <a:gd name="T18" fmla="*/ 9 w 25"/>
                  <a:gd name="T19" fmla="*/ 12 h 25"/>
                  <a:gd name="T20" fmla="*/ 9 w 25"/>
                  <a:gd name="T21" fmla="*/ 15 h 25"/>
                  <a:gd name="T22" fmla="*/ 11 w 25"/>
                  <a:gd name="T23" fmla="*/ 16 h 25"/>
                  <a:gd name="T24" fmla="*/ 16 w 25"/>
                  <a:gd name="T25" fmla="*/ 14 h 25"/>
                  <a:gd name="T26" fmla="*/ 13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0" y="25"/>
                      <a:pt x="9" y="24"/>
                    </a:cubicBezTo>
                    <a:cubicBezTo>
                      <a:pt x="6" y="23"/>
                      <a:pt x="3" y="21"/>
                      <a:pt x="2" y="19"/>
                    </a:cubicBezTo>
                    <a:cubicBezTo>
                      <a:pt x="0" y="16"/>
                      <a:pt x="0" y="12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22" y="3"/>
                      <a:pt x="25" y="9"/>
                      <a:pt x="24" y="16"/>
                    </a:cubicBezTo>
                    <a:cubicBezTo>
                      <a:pt x="22" y="21"/>
                      <a:pt x="18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3" y="17"/>
                      <a:pt x="15" y="16"/>
                      <a:pt x="16" y="14"/>
                    </a:cubicBezTo>
                    <a:cubicBezTo>
                      <a:pt x="16" y="11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9" name="Freeform 395"/>
              <p:cNvSpPr>
                <a:spLocks noEditPoints="1"/>
              </p:cNvSpPr>
              <p:nvPr/>
            </p:nvSpPr>
            <p:spPr bwMode="auto">
              <a:xfrm>
                <a:off x="-4595814" y="379095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2 w 25"/>
                  <a:gd name="T7" fmla="*/ 8 h 24"/>
                  <a:gd name="T8" fmla="*/ 13 w 25"/>
                  <a:gd name="T9" fmla="*/ 0 h 24"/>
                  <a:gd name="T10" fmla="*/ 16 w 25"/>
                  <a:gd name="T11" fmla="*/ 1 h 24"/>
                  <a:gd name="T12" fmla="*/ 23 w 25"/>
                  <a:gd name="T13" fmla="*/ 7 h 24"/>
                  <a:gd name="T14" fmla="*/ 24 w 25"/>
                  <a:gd name="T15" fmla="*/ 16 h 24"/>
                  <a:gd name="T16" fmla="*/ 18 w 25"/>
                  <a:gd name="T17" fmla="*/ 23 h 24"/>
                  <a:gd name="T18" fmla="*/ 13 w 25"/>
                  <a:gd name="T19" fmla="*/ 24 h 24"/>
                  <a:gd name="T20" fmla="*/ 13 w 25"/>
                  <a:gd name="T21" fmla="*/ 8 h 24"/>
                  <a:gd name="T22" fmla="*/ 9 w 25"/>
                  <a:gd name="T23" fmla="*/ 11 h 24"/>
                  <a:gd name="T24" fmla="*/ 9 w 25"/>
                  <a:gd name="T25" fmla="*/ 14 h 24"/>
                  <a:gd name="T26" fmla="*/ 11 w 25"/>
                  <a:gd name="T27" fmla="*/ 16 h 24"/>
                  <a:gd name="T28" fmla="*/ 14 w 25"/>
                  <a:gd name="T29" fmla="*/ 16 h 24"/>
                  <a:gd name="T30" fmla="*/ 16 w 25"/>
                  <a:gd name="T31" fmla="*/ 13 h 24"/>
                  <a:gd name="T32" fmla="*/ 16 w 25"/>
                  <a:gd name="T33" fmla="*/ 10 h 24"/>
                  <a:gd name="T34" fmla="*/ 14 w 25"/>
                  <a:gd name="T35" fmla="*/ 8 h 24"/>
                  <a:gd name="T36" fmla="*/ 13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1" y="15"/>
                      <a:pt x="0" y="11"/>
                      <a:pt x="2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4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10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0" name="Freeform 396"/>
              <p:cNvSpPr>
                <a:spLocks noEditPoints="1"/>
              </p:cNvSpPr>
              <p:nvPr/>
            </p:nvSpPr>
            <p:spPr bwMode="auto">
              <a:xfrm>
                <a:off x="-4625976" y="37798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8 w 24"/>
                  <a:gd name="T3" fmla="*/ 23 h 24"/>
                  <a:gd name="T4" fmla="*/ 1 w 24"/>
                  <a:gd name="T5" fmla="*/ 17 h 24"/>
                  <a:gd name="T6" fmla="*/ 1 w 24"/>
                  <a:gd name="T7" fmla="*/ 8 h 24"/>
                  <a:gd name="T8" fmla="*/ 13 w 24"/>
                  <a:gd name="T9" fmla="*/ 0 h 24"/>
                  <a:gd name="T10" fmla="*/ 17 w 24"/>
                  <a:gd name="T11" fmla="*/ 1 h 24"/>
                  <a:gd name="T12" fmla="*/ 23 w 24"/>
                  <a:gd name="T13" fmla="*/ 7 h 24"/>
                  <a:gd name="T14" fmla="*/ 23 w 24"/>
                  <a:gd name="T15" fmla="*/ 16 h 24"/>
                  <a:gd name="T16" fmla="*/ 17 w 24"/>
                  <a:gd name="T17" fmla="*/ 23 h 24"/>
                  <a:gd name="T18" fmla="*/ 12 w 24"/>
                  <a:gd name="T19" fmla="*/ 24 h 24"/>
                  <a:gd name="T20" fmla="*/ 13 w 24"/>
                  <a:gd name="T21" fmla="*/ 8 h 24"/>
                  <a:gd name="T22" fmla="*/ 9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3 w 24"/>
                  <a:gd name="T29" fmla="*/ 16 h 24"/>
                  <a:gd name="T30" fmla="*/ 16 w 24"/>
                  <a:gd name="T31" fmla="*/ 13 h 24"/>
                  <a:gd name="T32" fmla="*/ 16 w 24"/>
                  <a:gd name="T33" fmla="*/ 10 h 24"/>
                  <a:gd name="T34" fmla="*/ 14 w 24"/>
                  <a:gd name="T35" fmla="*/ 8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1" name="Freeform 397"/>
              <p:cNvSpPr>
                <a:spLocks noEditPoints="1"/>
              </p:cNvSpPr>
              <p:nvPr/>
            </p:nvSpPr>
            <p:spPr bwMode="auto">
              <a:xfrm>
                <a:off x="-4656139" y="37671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7 h 24"/>
                  <a:gd name="T8" fmla="*/ 12 w 25"/>
                  <a:gd name="T9" fmla="*/ 0 h 24"/>
                  <a:gd name="T10" fmla="*/ 17 w 25"/>
                  <a:gd name="T11" fmla="*/ 1 h 24"/>
                  <a:gd name="T12" fmla="*/ 23 w 25"/>
                  <a:gd name="T13" fmla="*/ 17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0 w 25"/>
                  <a:gd name="T23" fmla="*/ 16 h 24"/>
                  <a:gd name="T24" fmla="*/ 12 w 25"/>
                  <a:gd name="T25" fmla="*/ 16 h 24"/>
                  <a:gd name="T26" fmla="*/ 15 w 25"/>
                  <a:gd name="T27" fmla="*/ 14 h 24"/>
                  <a:gd name="T28" fmla="*/ 14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7" y="23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3"/>
                      <a:pt x="8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3" y="4"/>
                      <a:pt x="25" y="11"/>
                      <a:pt x="23" y="17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6" y="12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2" name="Freeform 398"/>
              <p:cNvSpPr>
                <a:spLocks noEditPoints="1"/>
              </p:cNvSpPr>
              <p:nvPr/>
            </p:nvSpPr>
            <p:spPr bwMode="auto">
              <a:xfrm>
                <a:off x="-4686301" y="37544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11 w 24"/>
                  <a:gd name="T3" fmla="*/ 24 h 24"/>
                  <a:gd name="T4" fmla="*/ 7 w 24"/>
                  <a:gd name="T5" fmla="*/ 23 h 24"/>
                  <a:gd name="T6" fmla="*/ 1 w 24"/>
                  <a:gd name="T7" fmla="*/ 16 h 24"/>
                  <a:gd name="T8" fmla="*/ 2 w 24"/>
                  <a:gd name="T9" fmla="*/ 6 h 24"/>
                  <a:gd name="T10" fmla="*/ 13 w 24"/>
                  <a:gd name="T11" fmla="*/ 0 h 24"/>
                  <a:gd name="T12" fmla="*/ 18 w 24"/>
                  <a:gd name="T13" fmla="*/ 1 h 24"/>
                  <a:gd name="T14" fmla="*/ 21 w 24"/>
                  <a:gd name="T15" fmla="*/ 4 h 24"/>
                  <a:gd name="T16" fmla="*/ 23 w 24"/>
                  <a:gd name="T17" fmla="*/ 8 h 24"/>
                  <a:gd name="T18" fmla="*/ 23 w 24"/>
                  <a:gd name="T19" fmla="*/ 17 h 24"/>
                  <a:gd name="T20" fmla="*/ 16 w 24"/>
                  <a:gd name="T21" fmla="*/ 23 h 24"/>
                  <a:gd name="T22" fmla="*/ 12 w 24"/>
                  <a:gd name="T23" fmla="*/ 24 h 24"/>
                  <a:gd name="T24" fmla="*/ 12 w 24"/>
                  <a:gd name="T25" fmla="*/ 18 h 24"/>
                  <a:gd name="T26" fmla="*/ 12 w 24"/>
                  <a:gd name="T27" fmla="*/ 20 h 24"/>
                  <a:gd name="T28" fmla="*/ 12 w 24"/>
                  <a:gd name="T29" fmla="*/ 18 h 24"/>
                  <a:gd name="T30" fmla="*/ 13 w 24"/>
                  <a:gd name="T31" fmla="*/ 8 h 24"/>
                  <a:gd name="T32" fmla="*/ 9 w 24"/>
                  <a:gd name="T33" fmla="*/ 10 h 24"/>
                  <a:gd name="T34" fmla="*/ 9 w 24"/>
                  <a:gd name="T35" fmla="*/ 13 h 24"/>
                  <a:gd name="T36" fmla="*/ 10 w 24"/>
                  <a:gd name="T37" fmla="*/ 15 h 24"/>
                  <a:gd name="T38" fmla="*/ 12 w 24"/>
                  <a:gd name="T39" fmla="*/ 16 h 24"/>
                  <a:gd name="T40" fmla="*/ 13 w 24"/>
                  <a:gd name="T41" fmla="*/ 16 h 24"/>
                  <a:gd name="T42" fmla="*/ 15 w 24"/>
                  <a:gd name="T43" fmla="*/ 13 h 24"/>
                  <a:gd name="T44" fmla="*/ 16 w 24"/>
                  <a:gd name="T45" fmla="*/ 10 h 24"/>
                  <a:gd name="T46" fmla="*/ 15 w 24"/>
                  <a:gd name="T47" fmla="*/ 9 h 24"/>
                  <a:gd name="T48" fmla="*/ 15 w 24"/>
                  <a:gd name="T49" fmla="*/ 9 h 24"/>
                  <a:gd name="T50" fmla="*/ 14 w 24"/>
                  <a:gd name="T51" fmla="*/ 8 h 24"/>
                  <a:gd name="T52" fmla="*/ 13 w 24"/>
                  <a:gd name="T5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10" y="24"/>
                      <a:pt x="8" y="23"/>
                      <a:pt x="7" y="23"/>
                    </a:cubicBezTo>
                    <a:cubicBezTo>
                      <a:pt x="4" y="21"/>
                      <a:pt x="2" y="19"/>
                      <a:pt x="1" y="16"/>
                    </a:cubicBezTo>
                    <a:cubicBezTo>
                      <a:pt x="0" y="13"/>
                      <a:pt x="0" y="9"/>
                      <a:pt x="2" y="6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4" y="0"/>
                      <a:pt x="16" y="0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ubicBezTo>
                      <a:pt x="22" y="5"/>
                      <a:pt x="23" y="6"/>
                      <a:pt x="23" y="8"/>
                    </a:cubicBezTo>
                    <a:cubicBezTo>
                      <a:pt x="24" y="11"/>
                      <a:pt x="24" y="14"/>
                      <a:pt x="23" y="17"/>
                    </a:cubicBezTo>
                    <a:cubicBezTo>
                      <a:pt x="21" y="20"/>
                      <a:pt x="19" y="22"/>
                      <a:pt x="16" y="23"/>
                    </a:cubicBezTo>
                    <a:cubicBezTo>
                      <a:pt x="15" y="24"/>
                      <a:pt x="13" y="24"/>
                      <a:pt x="12" y="24"/>
                    </a:cubicBezTo>
                    <a:close/>
                    <a:moveTo>
                      <a:pt x="12" y="18"/>
                    </a:move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8"/>
                      <a:pt x="12" y="18"/>
                      <a:pt x="12" y="18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5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4" y="8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3" name="Freeform 399"/>
              <p:cNvSpPr>
                <a:spLocks noEditPoints="1"/>
              </p:cNvSpPr>
              <p:nvPr/>
            </p:nvSpPr>
            <p:spPr bwMode="auto">
              <a:xfrm>
                <a:off x="-4589464" y="3829050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9 w 26"/>
                  <a:gd name="T3" fmla="*/ 24 h 24"/>
                  <a:gd name="T4" fmla="*/ 1 w 26"/>
                  <a:gd name="T5" fmla="*/ 18 h 24"/>
                  <a:gd name="T6" fmla="*/ 1 w 26"/>
                  <a:gd name="T7" fmla="*/ 8 h 24"/>
                  <a:gd name="T8" fmla="*/ 7 w 26"/>
                  <a:gd name="T9" fmla="*/ 1 h 24"/>
                  <a:gd name="T10" fmla="*/ 16 w 26"/>
                  <a:gd name="T11" fmla="*/ 0 h 24"/>
                  <a:gd name="T12" fmla="*/ 24 w 26"/>
                  <a:gd name="T13" fmla="*/ 15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1 w 26"/>
                  <a:gd name="T25" fmla="*/ 16 h 24"/>
                  <a:gd name="T26" fmla="*/ 12 w 26"/>
                  <a:gd name="T27" fmla="*/ 16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1" y="18"/>
                    </a:cubicBezTo>
                    <a:cubicBezTo>
                      <a:pt x="0" y="15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1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2" y="20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4" y="16"/>
                      <a:pt x="16" y="15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4" name="Freeform 400"/>
              <p:cNvSpPr>
                <a:spLocks noEditPoints="1"/>
              </p:cNvSpPr>
              <p:nvPr/>
            </p:nvSpPr>
            <p:spPr bwMode="auto">
              <a:xfrm>
                <a:off x="-4622801" y="38195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3 h 24"/>
                  <a:gd name="T4" fmla="*/ 5 w 26"/>
                  <a:gd name="T5" fmla="*/ 21 h 24"/>
                  <a:gd name="T6" fmla="*/ 2 w 26"/>
                  <a:gd name="T7" fmla="*/ 17 h 24"/>
                  <a:gd name="T8" fmla="*/ 2 w 26"/>
                  <a:gd name="T9" fmla="*/ 8 h 24"/>
                  <a:gd name="T10" fmla="*/ 8 w 26"/>
                  <a:gd name="T11" fmla="*/ 1 h 24"/>
                  <a:gd name="T12" fmla="*/ 12 w 26"/>
                  <a:gd name="T13" fmla="*/ 0 h 24"/>
                  <a:gd name="T14" fmla="*/ 17 w 26"/>
                  <a:gd name="T15" fmla="*/ 0 h 24"/>
                  <a:gd name="T16" fmla="*/ 24 w 26"/>
                  <a:gd name="T17" fmla="*/ 16 h 24"/>
                  <a:gd name="T18" fmla="*/ 13 w 26"/>
                  <a:gd name="T19" fmla="*/ 24 h 24"/>
                  <a:gd name="T20" fmla="*/ 13 w 26"/>
                  <a:gd name="T21" fmla="*/ 8 h 24"/>
                  <a:gd name="T22" fmla="*/ 13 w 26"/>
                  <a:gd name="T23" fmla="*/ 8 h 24"/>
                  <a:gd name="T24" fmla="*/ 13 w 26"/>
                  <a:gd name="T25" fmla="*/ 8 h 24"/>
                  <a:gd name="T26" fmla="*/ 11 w 26"/>
                  <a:gd name="T27" fmla="*/ 8 h 24"/>
                  <a:gd name="T28" fmla="*/ 9 w 26"/>
                  <a:gd name="T29" fmla="*/ 11 h 24"/>
                  <a:gd name="T30" fmla="*/ 9 w 26"/>
                  <a:gd name="T31" fmla="*/ 14 h 24"/>
                  <a:gd name="T32" fmla="*/ 10 w 26"/>
                  <a:gd name="T33" fmla="*/ 15 h 24"/>
                  <a:gd name="T34" fmla="*/ 12 w 26"/>
                  <a:gd name="T35" fmla="*/ 16 h 24"/>
                  <a:gd name="T36" fmla="*/ 13 w 26"/>
                  <a:gd name="T37" fmla="*/ 16 h 24"/>
                  <a:gd name="T38" fmla="*/ 17 w 26"/>
                  <a:gd name="T39" fmla="*/ 13 h 24"/>
                  <a:gd name="T40" fmla="*/ 14 w 26"/>
                  <a:gd name="T41" fmla="*/ 8 h 24"/>
                  <a:gd name="T42" fmla="*/ 13 w 26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7" y="23"/>
                      <a:pt x="6" y="22"/>
                      <a:pt x="5" y="21"/>
                    </a:cubicBezTo>
                    <a:cubicBezTo>
                      <a:pt x="3" y="20"/>
                      <a:pt x="3" y="18"/>
                      <a:pt x="2" y="17"/>
                    </a:cubicBezTo>
                    <a:cubicBezTo>
                      <a:pt x="1" y="14"/>
                      <a:pt x="0" y="11"/>
                      <a:pt x="2" y="8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4" y="0"/>
                      <a:pt x="15" y="0"/>
                      <a:pt x="17" y="0"/>
                    </a:cubicBezTo>
                    <a:cubicBezTo>
                      <a:pt x="23" y="3"/>
                      <a:pt x="26" y="9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4"/>
                      <a:pt x="10" y="15"/>
                      <a:pt x="10" y="15"/>
                    </a:cubicBezTo>
                    <a:cubicBezTo>
                      <a:pt x="11" y="15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5" y="16"/>
                      <a:pt x="16" y="15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5" name="Freeform 401"/>
              <p:cNvSpPr>
                <a:spLocks noEditPoints="1"/>
              </p:cNvSpPr>
              <p:nvPr/>
            </p:nvSpPr>
            <p:spPr bwMode="auto">
              <a:xfrm>
                <a:off x="-4656139" y="3806825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2 w 27"/>
                  <a:gd name="T5" fmla="*/ 17 h 24"/>
                  <a:gd name="T6" fmla="*/ 2 w 27"/>
                  <a:gd name="T7" fmla="*/ 7 h 24"/>
                  <a:gd name="T8" fmla="*/ 13 w 27"/>
                  <a:gd name="T9" fmla="*/ 0 h 24"/>
                  <a:gd name="T10" fmla="*/ 17 w 27"/>
                  <a:gd name="T11" fmla="*/ 1 h 24"/>
                  <a:gd name="T12" fmla="*/ 24 w 27"/>
                  <a:gd name="T13" fmla="*/ 17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1 h 24"/>
                  <a:gd name="T20" fmla="*/ 9 w 27"/>
                  <a:gd name="T21" fmla="*/ 14 h 24"/>
                  <a:gd name="T22" fmla="*/ 11 w 27"/>
                  <a:gd name="T23" fmla="*/ 16 h 24"/>
                  <a:gd name="T24" fmla="*/ 17 w 27"/>
                  <a:gd name="T25" fmla="*/ 14 h 24"/>
                  <a:gd name="T26" fmla="*/ 15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10" y="24"/>
                      <a:pt x="8" y="23"/>
                    </a:cubicBezTo>
                    <a:cubicBezTo>
                      <a:pt x="5" y="22"/>
                      <a:pt x="3" y="20"/>
                      <a:pt x="2" y="17"/>
                    </a:cubicBezTo>
                    <a:cubicBezTo>
                      <a:pt x="0" y="14"/>
                      <a:pt x="0" y="10"/>
                      <a:pt x="2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6" y="0"/>
                      <a:pt x="17" y="1"/>
                    </a:cubicBezTo>
                    <a:cubicBezTo>
                      <a:pt x="24" y="3"/>
                      <a:pt x="27" y="10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7" y="12"/>
                      <a:pt x="16" y="9"/>
                      <a:pt x="15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6" name="Freeform 402"/>
              <p:cNvSpPr>
                <a:spLocks noEditPoints="1"/>
              </p:cNvSpPr>
              <p:nvPr/>
            </p:nvSpPr>
            <p:spPr bwMode="auto">
              <a:xfrm>
                <a:off x="-4686301" y="3790950"/>
                <a:ext cx="57150" cy="53975"/>
              </a:xfrm>
              <a:custGeom>
                <a:avLst/>
                <a:gdLst>
                  <a:gd name="T0" fmla="*/ 12 w 26"/>
                  <a:gd name="T1" fmla="*/ 25 h 25"/>
                  <a:gd name="T2" fmla="*/ 7 w 26"/>
                  <a:gd name="T3" fmla="*/ 24 h 25"/>
                  <a:gd name="T4" fmla="*/ 1 w 26"/>
                  <a:gd name="T5" fmla="*/ 17 h 25"/>
                  <a:gd name="T6" fmla="*/ 1 w 26"/>
                  <a:gd name="T7" fmla="*/ 7 h 25"/>
                  <a:gd name="T8" fmla="*/ 8 w 26"/>
                  <a:gd name="T9" fmla="*/ 1 h 25"/>
                  <a:gd name="T10" fmla="*/ 17 w 26"/>
                  <a:gd name="T11" fmla="*/ 2 h 25"/>
                  <a:gd name="T12" fmla="*/ 23 w 26"/>
                  <a:gd name="T13" fmla="*/ 18 h 25"/>
                  <a:gd name="T14" fmla="*/ 12 w 26"/>
                  <a:gd name="T15" fmla="*/ 25 h 25"/>
                  <a:gd name="T16" fmla="*/ 12 w 26"/>
                  <a:gd name="T17" fmla="*/ 9 h 25"/>
                  <a:gd name="T18" fmla="*/ 11 w 26"/>
                  <a:gd name="T19" fmla="*/ 9 h 25"/>
                  <a:gd name="T20" fmla="*/ 9 w 26"/>
                  <a:gd name="T21" fmla="*/ 11 h 25"/>
                  <a:gd name="T22" fmla="*/ 8 w 26"/>
                  <a:gd name="T23" fmla="*/ 14 h 25"/>
                  <a:gd name="T24" fmla="*/ 10 w 26"/>
                  <a:gd name="T25" fmla="*/ 16 h 25"/>
                  <a:gd name="T26" fmla="*/ 12 w 26"/>
                  <a:gd name="T27" fmla="*/ 17 h 25"/>
                  <a:gd name="T28" fmla="*/ 16 w 26"/>
                  <a:gd name="T29" fmla="*/ 14 h 25"/>
                  <a:gd name="T30" fmla="*/ 14 w 26"/>
                  <a:gd name="T31" fmla="*/ 9 h 25"/>
                  <a:gd name="T32" fmla="*/ 12 w 26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10" y="25"/>
                      <a:pt x="9" y="25"/>
                      <a:pt x="7" y="24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11" y="0"/>
                      <a:pt x="15" y="0"/>
                      <a:pt x="17" y="2"/>
                    </a:cubicBezTo>
                    <a:cubicBezTo>
                      <a:pt x="23" y="4"/>
                      <a:pt x="26" y="12"/>
                      <a:pt x="23" y="18"/>
                    </a:cubicBezTo>
                    <a:cubicBezTo>
                      <a:pt x="21" y="22"/>
                      <a:pt x="17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8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7"/>
                      <a:pt x="12" y="17"/>
                      <a:pt x="12" y="17"/>
                    </a:cubicBezTo>
                    <a:cubicBezTo>
                      <a:pt x="14" y="17"/>
                      <a:pt x="15" y="16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7" name="Freeform 403"/>
              <p:cNvSpPr>
                <a:spLocks noEditPoints="1"/>
              </p:cNvSpPr>
              <p:nvPr/>
            </p:nvSpPr>
            <p:spPr bwMode="auto">
              <a:xfrm>
                <a:off x="-4616451" y="38576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1 w 25"/>
                  <a:gd name="T5" fmla="*/ 17 h 24"/>
                  <a:gd name="T6" fmla="*/ 1 w 25"/>
                  <a:gd name="T7" fmla="*/ 8 h 24"/>
                  <a:gd name="T8" fmla="*/ 12 w 25"/>
                  <a:gd name="T9" fmla="*/ 0 h 24"/>
                  <a:gd name="T10" fmla="*/ 16 w 25"/>
                  <a:gd name="T11" fmla="*/ 0 h 24"/>
                  <a:gd name="T12" fmla="*/ 23 w 25"/>
                  <a:gd name="T13" fmla="*/ 6 h 24"/>
                  <a:gd name="T14" fmla="*/ 24 w 25"/>
                  <a:gd name="T15" fmla="*/ 16 h 24"/>
                  <a:gd name="T16" fmla="*/ 18 w 25"/>
                  <a:gd name="T17" fmla="*/ 23 h 24"/>
                  <a:gd name="T18" fmla="*/ 13 w 25"/>
                  <a:gd name="T19" fmla="*/ 24 h 24"/>
                  <a:gd name="T20" fmla="*/ 12 w 25"/>
                  <a:gd name="T21" fmla="*/ 8 h 24"/>
                  <a:gd name="T22" fmla="*/ 8 w 25"/>
                  <a:gd name="T23" fmla="*/ 11 h 24"/>
                  <a:gd name="T24" fmla="*/ 8 w 25"/>
                  <a:gd name="T25" fmla="*/ 13 h 24"/>
                  <a:gd name="T26" fmla="*/ 11 w 25"/>
                  <a:gd name="T27" fmla="*/ 16 h 24"/>
                  <a:gd name="T28" fmla="*/ 15 w 25"/>
                  <a:gd name="T29" fmla="*/ 16 h 24"/>
                  <a:gd name="T30" fmla="*/ 17 w 25"/>
                  <a:gd name="T31" fmla="*/ 13 h 24"/>
                  <a:gd name="T32" fmla="*/ 16 w 25"/>
                  <a:gd name="T33" fmla="*/ 10 h 24"/>
                  <a:gd name="T34" fmla="*/ 14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4"/>
                      <a:pt x="23" y="6"/>
                    </a:cubicBezTo>
                    <a:cubicBezTo>
                      <a:pt x="25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8" y="11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4" y="16"/>
                      <a:pt x="15" y="16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8" name="Freeform 404"/>
              <p:cNvSpPr>
                <a:spLocks noEditPoints="1"/>
              </p:cNvSpPr>
              <p:nvPr/>
            </p:nvSpPr>
            <p:spPr bwMode="auto">
              <a:xfrm>
                <a:off x="-4686301" y="3876675"/>
                <a:ext cx="88900" cy="79375"/>
              </a:xfrm>
              <a:custGeom>
                <a:avLst/>
                <a:gdLst>
                  <a:gd name="T0" fmla="*/ 22 w 41"/>
                  <a:gd name="T1" fmla="*/ 37 h 37"/>
                  <a:gd name="T2" fmla="*/ 14 w 41"/>
                  <a:gd name="T3" fmla="*/ 36 h 37"/>
                  <a:gd name="T4" fmla="*/ 3 w 41"/>
                  <a:gd name="T5" fmla="*/ 26 h 37"/>
                  <a:gd name="T6" fmla="*/ 2 w 41"/>
                  <a:gd name="T7" fmla="*/ 11 h 37"/>
                  <a:gd name="T8" fmla="*/ 12 w 41"/>
                  <a:gd name="T9" fmla="*/ 2 h 37"/>
                  <a:gd name="T10" fmla="*/ 27 w 41"/>
                  <a:gd name="T11" fmla="*/ 2 h 37"/>
                  <a:gd name="T12" fmla="*/ 33 w 41"/>
                  <a:gd name="T13" fmla="*/ 6 h 37"/>
                  <a:gd name="T14" fmla="*/ 38 w 41"/>
                  <a:gd name="T15" fmla="*/ 11 h 37"/>
                  <a:gd name="T16" fmla="*/ 39 w 41"/>
                  <a:gd name="T17" fmla="*/ 25 h 37"/>
                  <a:gd name="T18" fmla="*/ 29 w 41"/>
                  <a:gd name="T19" fmla="*/ 36 h 37"/>
                  <a:gd name="T20" fmla="*/ 22 w 41"/>
                  <a:gd name="T21" fmla="*/ 37 h 37"/>
                  <a:gd name="T22" fmla="*/ 20 w 41"/>
                  <a:gd name="T23" fmla="*/ 8 h 37"/>
                  <a:gd name="T24" fmla="*/ 15 w 41"/>
                  <a:gd name="T25" fmla="*/ 9 h 37"/>
                  <a:gd name="T26" fmla="*/ 10 w 41"/>
                  <a:gd name="T27" fmla="*/ 14 h 37"/>
                  <a:gd name="T28" fmla="*/ 10 w 41"/>
                  <a:gd name="T29" fmla="*/ 22 h 37"/>
                  <a:gd name="T30" fmla="*/ 17 w 41"/>
                  <a:gd name="T31" fmla="*/ 28 h 37"/>
                  <a:gd name="T32" fmla="*/ 22 w 41"/>
                  <a:gd name="T33" fmla="*/ 29 h 37"/>
                  <a:gd name="T34" fmla="*/ 22 w 41"/>
                  <a:gd name="T35" fmla="*/ 33 h 37"/>
                  <a:gd name="T36" fmla="*/ 22 w 41"/>
                  <a:gd name="T37" fmla="*/ 29 h 37"/>
                  <a:gd name="T38" fmla="*/ 26 w 41"/>
                  <a:gd name="T39" fmla="*/ 28 h 37"/>
                  <a:gd name="T40" fmla="*/ 31 w 41"/>
                  <a:gd name="T41" fmla="*/ 23 h 37"/>
                  <a:gd name="T42" fmla="*/ 31 w 41"/>
                  <a:gd name="T43" fmla="*/ 15 h 37"/>
                  <a:gd name="T44" fmla="*/ 28 w 41"/>
                  <a:gd name="T45" fmla="*/ 12 h 37"/>
                  <a:gd name="T46" fmla="*/ 24 w 41"/>
                  <a:gd name="T47" fmla="*/ 9 h 37"/>
                  <a:gd name="T48" fmla="*/ 20 w 41"/>
                  <a:gd name="T49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37">
                    <a:moveTo>
                      <a:pt x="22" y="37"/>
                    </a:moveTo>
                    <a:cubicBezTo>
                      <a:pt x="19" y="37"/>
                      <a:pt x="16" y="37"/>
                      <a:pt x="14" y="36"/>
                    </a:cubicBezTo>
                    <a:cubicBezTo>
                      <a:pt x="9" y="34"/>
                      <a:pt x="5" y="30"/>
                      <a:pt x="3" y="26"/>
                    </a:cubicBezTo>
                    <a:cubicBezTo>
                      <a:pt x="0" y="21"/>
                      <a:pt x="0" y="16"/>
                      <a:pt x="2" y="11"/>
                    </a:cubicBezTo>
                    <a:cubicBezTo>
                      <a:pt x="4" y="7"/>
                      <a:pt x="8" y="3"/>
                      <a:pt x="12" y="2"/>
                    </a:cubicBezTo>
                    <a:cubicBezTo>
                      <a:pt x="17" y="0"/>
                      <a:pt x="22" y="0"/>
                      <a:pt x="27" y="2"/>
                    </a:cubicBezTo>
                    <a:cubicBezTo>
                      <a:pt x="29" y="2"/>
                      <a:pt x="31" y="4"/>
                      <a:pt x="33" y="6"/>
                    </a:cubicBezTo>
                    <a:cubicBezTo>
                      <a:pt x="35" y="7"/>
                      <a:pt x="37" y="9"/>
                      <a:pt x="38" y="11"/>
                    </a:cubicBezTo>
                    <a:cubicBezTo>
                      <a:pt x="40" y="16"/>
                      <a:pt x="41" y="21"/>
                      <a:pt x="39" y="25"/>
                    </a:cubicBezTo>
                    <a:cubicBezTo>
                      <a:pt x="37" y="30"/>
                      <a:pt x="34" y="34"/>
                      <a:pt x="29" y="36"/>
                    </a:cubicBezTo>
                    <a:cubicBezTo>
                      <a:pt x="27" y="37"/>
                      <a:pt x="24" y="37"/>
                      <a:pt x="22" y="37"/>
                    </a:cubicBezTo>
                    <a:close/>
                    <a:moveTo>
                      <a:pt x="20" y="8"/>
                    </a:moveTo>
                    <a:cubicBezTo>
                      <a:pt x="18" y="8"/>
                      <a:pt x="17" y="9"/>
                      <a:pt x="15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8" y="17"/>
                      <a:pt x="9" y="20"/>
                      <a:pt x="10" y="22"/>
                    </a:cubicBezTo>
                    <a:cubicBezTo>
                      <a:pt x="11" y="25"/>
                      <a:pt x="14" y="27"/>
                      <a:pt x="17" y="28"/>
                    </a:cubicBezTo>
                    <a:cubicBezTo>
                      <a:pt x="18" y="29"/>
                      <a:pt x="20" y="29"/>
                      <a:pt x="22" y="29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3" y="29"/>
                      <a:pt x="25" y="29"/>
                      <a:pt x="26" y="28"/>
                    </a:cubicBezTo>
                    <a:cubicBezTo>
                      <a:pt x="29" y="27"/>
                      <a:pt x="31" y="25"/>
                      <a:pt x="31" y="23"/>
                    </a:cubicBezTo>
                    <a:cubicBezTo>
                      <a:pt x="32" y="20"/>
                      <a:pt x="32" y="17"/>
                      <a:pt x="31" y="15"/>
                    </a:cubicBezTo>
                    <a:cubicBezTo>
                      <a:pt x="30" y="14"/>
                      <a:pt x="29" y="13"/>
                      <a:pt x="28" y="12"/>
                    </a:cubicBezTo>
                    <a:cubicBezTo>
                      <a:pt x="27" y="10"/>
                      <a:pt x="25" y="10"/>
                      <a:pt x="24" y="9"/>
                    </a:cubicBezTo>
                    <a:cubicBezTo>
                      <a:pt x="23" y="9"/>
                      <a:pt x="21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59" name="Freeform 405"/>
              <p:cNvSpPr>
                <a:spLocks noEditPoints="1"/>
              </p:cNvSpPr>
              <p:nvPr/>
            </p:nvSpPr>
            <p:spPr bwMode="auto">
              <a:xfrm>
                <a:off x="-4651376" y="3844925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8 w 25"/>
                  <a:gd name="T3" fmla="*/ 24 h 25"/>
                  <a:gd name="T4" fmla="*/ 1 w 25"/>
                  <a:gd name="T5" fmla="*/ 17 h 25"/>
                  <a:gd name="T6" fmla="*/ 1 w 25"/>
                  <a:gd name="T7" fmla="*/ 8 h 25"/>
                  <a:gd name="T8" fmla="*/ 12 w 25"/>
                  <a:gd name="T9" fmla="*/ 0 h 25"/>
                  <a:gd name="T10" fmla="*/ 17 w 25"/>
                  <a:gd name="T11" fmla="*/ 1 h 25"/>
                  <a:gd name="T12" fmla="*/ 24 w 25"/>
                  <a:gd name="T13" fmla="*/ 7 h 25"/>
                  <a:gd name="T14" fmla="*/ 24 w 25"/>
                  <a:gd name="T15" fmla="*/ 17 h 25"/>
                  <a:gd name="T16" fmla="*/ 18 w 25"/>
                  <a:gd name="T17" fmla="*/ 23 h 25"/>
                  <a:gd name="T18" fmla="*/ 13 w 25"/>
                  <a:gd name="T19" fmla="*/ 25 h 25"/>
                  <a:gd name="T20" fmla="*/ 12 w 25"/>
                  <a:gd name="T21" fmla="*/ 8 h 25"/>
                  <a:gd name="T22" fmla="*/ 9 w 25"/>
                  <a:gd name="T23" fmla="*/ 11 h 25"/>
                  <a:gd name="T24" fmla="*/ 9 w 25"/>
                  <a:gd name="T25" fmla="*/ 14 h 25"/>
                  <a:gd name="T26" fmla="*/ 11 w 25"/>
                  <a:gd name="T27" fmla="*/ 16 h 25"/>
                  <a:gd name="T28" fmla="*/ 15 w 25"/>
                  <a:gd name="T29" fmla="*/ 16 h 25"/>
                  <a:gd name="T30" fmla="*/ 17 w 25"/>
                  <a:gd name="T31" fmla="*/ 14 h 25"/>
                  <a:gd name="T32" fmla="*/ 16 w 25"/>
                  <a:gd name="T33" fmla="*/ 11 h 25"/>
                  <a:gd name="T34" fmla="*/ 14 w 25"/>
                  <a:gd name="T35" fmla="*/ 8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1" y="25"/>
                      <a:pt x="10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7"/>
                    </a:cubicBezTo>
                    <a:cubicBezTo>
                      <a:pt x="23" y="20"/>
                      <a:pt x="21" y="22"/>
                      <a:pt x="18" y="23"/>
                    </a:cubicBezTo>
                    <a:cubicBezTo>
                      <a:pt x="16" y="24"/>
                      <a:pt x="15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4" y="17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0" name="Freeform 407"/>
              <p:cNvSpPr>
                <a:spLocks noEditPoints="1"/>
              </p:cNvSpPr>
              <p:nvPr/>
            </p:nvSpPr>
            <p:spPr bwMode="auto">
              <a:xfrm>
                <a:off x="-4686300" y="3832225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1 w 27"/>
                  <a:gd name="T5" fmla="*/ 16 h 24"/>
                  <a:gd name="T6" fmla="*/ 2 w 27"/>
                  <a:gd name="T7" fmla="*/ 7 h 24"/>
                  <a:gd name="T8" fmla="*/ 13 w 27"/>
                  <a:gd name="T9" fmla="*/ 0 h 24"/>
                  <a:gd name="T10" fmla="*/ 18 w 27"/>
                  <a:gd name="T11" fmla="*/ 1 h 24"/>
                  <a:gd name="T12" fmla="*/ 25 w 27"/>
                  <a:gd name="T13" fmla="*/ 17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0 h 24"/>
                  <a:gd name="T20" fmla="*/ 9 w 27"/>
                  <a:gd name="T21" fmla="*/ 13 h 24"/>
                  <a:gd name="T22" fmla="*/ 11 w 27"/>
                  <a:gd name="T23" fmla="*/ 16 h 24"/>
                  <a:gd name="T24" fmla="*/ 17 w 27"/>
                  <a:gd name="T25" fmla="*/ 14 h 24"/>
                  <a:gd name="T26" fmla="*/ 15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10" y="24"/>
                      <a:pt x="8" y="23"/>
                    </a:cubicBezTo>
                    <a:cubicBezTo>
                      <a:pt x="5" y="22"/>
                      <a:pt x="3" y="19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5" y="0"/>
                      <a:pt x="16" y="0"/>
                      <a:pt x="18" y="1"/>
                    </a:cubicBezTo>
                    <a:cubicBezTo>
                      <a:pt x="24" y="4"/>
                      <a:pt x="27" y="11"/>
                      <a:pt x="25" y="17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2"/>
                      <a:pt x="17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1" name="Freeform 408"/>
              <p:cNvSpPr>
                <a:spLocks noEditPoints="1"/>
              </p:cNvSpPr>
              <p:nvPr/>
            </p:nvSpPr>
            <p:spPr bwMode="auto">
              <a:xfrm>
                <a:off x="-4730750" y="369093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2 h 24"/>
                  <a:gd name="T4" fmla="*/ 1 w 25"/>
                  <a:gd name="T5" fmla="*/ 15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1 h 24"/>
                  <a:gd name="T12" fmla="*/ 22 w 25"/>
                  <a:gd name="T13" fmla="*/ 18 h 24"/>
                  <a:gd name="T14" fmla="*/ 12 w 25"/>
                  <a:gd name="T15" fmla="*/ 24 h 24"/>
                  <a:gd name="T16" fmla="*/ 13 w 25"/>
                  <a:gd name="T17" fmla="*/ 8 h 24"/>
                  <a:gd name="T18" fmla="*/ 10 w 25"/>
                  <a:gd name="T19" fmla="*/ 10 h 24"/>
                  <a:gd name="T20" fmla="*/ 9 w 25"/>
                  <a:gd name="T21" fmla="*/ 13 h 24"/>
                  <a:gd name="T22" fmla="*/ 10 w 25"/>
                  <a:gd name="T23" fmla="*/ 15 h 24"/>
                  <a:gd name="T24" fmla="*/ 15 w 25"/>
                  <a:gd name="T25" fmla="*/ 13 h 24"/>
                  <a:gd name="T26" fmla="*/ 14 w 25"/>
                  <a:gd name="T27" fmla="*/ 8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2" y="18"/>
                      <a:pt x="1" y="15"/>
                    </a:cubicBezTo>
                    <a:cubicBezTo>
                      <a:pt x="0" y="12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5"/>
                      <a:pt x="25" y="12"/>
                      <a:pt x="22" y="18"/>
                    </a:cubicBezTo>
                    <a:cubicBezTo>
                      <a:pt x="20" y="21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2" y="16"/>
                      <a:pt x="14" y="15"/>
                      <a:pt x="15" y="13"/>
                    </a:cubicBezTo>
                    <a:cubicBezTo>
                      <a:pt x="16" y="11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2" name="Freeform 409"/>
              <p:cNvSpPr>
                <a:spLocks noEditPoints="1"/>
              </p:cNvSpPr>
              <p:nvPr/>
            </p:nvSpPr>
            <p:spPr bwMode="auto">
              <a:xfrm>
                <a:off x="-4756150" y="3673475"/>
                <a:ext cx="52388" cy="50800"/>
              </a:xfrm>
              <a:custGeom>
                <a:avLst/>
                <a:gdLst>
                  <a:gd name="T0" fmla="*/ 11 w 25"/>
                  <a:gd name="T1" fmla="*/ 24 h 24"/>
                  <a:gd name="T2" fmla="*/ 5 w 25"/>
                  <a:gd name="T3" fmla="*/ 22 h 24"/>
                  <a:gd name="T4" fmla="*/ 1 w 25"/>
                  <a:gd name="T5" fmla="*/ 14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2 h 24"/>
                  <a:gd name="T12" fmla="*/ 22 w 25"/>
                  <a:gd name="T13" fmla="*/ 18 h 24"/>
                  <a:gd name="T14" fmla="*/ 11 w 25"/>
                  <a:gd name="T15" fmla="*/ 24 h 24"/>
                  <a:gd name="T16" fmla="*/ 13 w 25"/>
                  <a:gd name="T17" fmla="*/ 8 h 24"/>
                  <a:gd name="T18" fmla="*/ 10 w 25"/>
                  <a:gd name="T19" fmla="*/ 10 h 24"/>
                  <a:gd name="T20" fmla="*/ 9 w 25"/>
                  <a:gd name="T21" fmla="*/ 13 h 24"/>
                  <a:gd name="T22" fmla="*/ 10 w 25"/>
                  <a:gd name="T23" fmla="*/ 15 h 24"/>
                  <a:gd name="T24" fmla="*/ 15 w 25"/>
                  <a:gd name="T25" fmla="*/ 14 h 24"/>
                  <a:gd name="T26" fmla="*/ 14 w 25"/>
                  <a:gd name="T27" fmla="*/ 8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9" y="24"/>
                      <a:pt x="7" y="23"/>
                      <a:pt x="5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2"/>
                    </a:cubicBezTo>
                    <a:cubicBezTo>
                      <a:pt x="24" y="5"/>
                      <a:pt x="25" y="12"/>
                      <a:pt x="22" y="18"/>
                    </a:cubicBezTo>
                    <a:cubicBezTo>
                      <a:pt x="19" y="21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4"/>
                      <a:pt x="10" y="15"/>
                    </a:cubicBezTo>
                    <a:cubicBezTo>
                      <a:pt x="12" y="16"/>
                      <a:pt x="14" y="15"/>
                      <a:pt x="15" y="14"/>
                    </a:cubicBezTo>
                    <a:cubicBezTo>
                      <a:pt x="16" y="12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3" name="Freeform 410"/>
              <p:cNvSpPr>
                <a:spLocks noEditPoints="1"/>
              </p:cNvSpPr>
              <p:nvPr/>
            </p:nvSpPr>
            <p:spPr bwMode="auto">
              <a:xfrm>
                <a:off x="-4783138" y="365442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9 w 24"/>
                  <a:gd name="T5" fmla="*/ 24 h 24"/>
                  <a:gd name="T6" fmla="*/ 5 w 24"/>
                  <a:gd name="T7" fmla="*/ 22 h 24"/>
                  <a:gd name="T8" fmla="*/ 1 w 24"/>
                  <a:gd name="T9" fmla="*/ 14 h 24"/>
                  <a:gd name="T10" fmla="*/ 4 w 24"/>
                  <a:gd name="T11" fmla="*/ 5 h 24"/>
                  <a:gd name="T12" fmla="*/ 13 w 24"/>
                  <a:gd name="T13" fmla="*/ 0 h 24"/>
                  <a:gd name="T14" fmla="*/ 20 w 24"/>
                  <a:gd name="T15" fmla="*/ 2 h 24"/>
                  <a:gd name="T16" fmla="*/ 23 w 24"/>
                  <a:gd name="T17" fmla="*/ 6 h 24"/>
                  <a:gd name="T18" fmla="*/ 24 w 24"/>
                  <a:gd name="T19" fmla="*/ 10 h 24"/>
                  <a:gd name="T20" fmla="*/ 22 w 24"/>
                  <a:gd name="T21" fmla="*/ 19 h 24"/>
                  <a:gd name="T22" fmla="*/ 14 w 24"/>
                  <a:gd name="T23" fmla="*/ 24 h 24"/>
                  <a:gd name="T24" fmla="*/ 12 w 24"/>
                  <a:gd name="T25" fmla="*/ 24 h 24"/>
                  <a:gd name="T26" fmla="*/ 11 w 24"/>
                  <a:gd name="T27" fmla="*/ 16 h 24"/>
                  <a:gd name="T28" fmla="*/ 12 w 24"/>
                  <a:gd name="T29" fmla="*/ 16 h 24"/>
                  <a:gd name="T30" fmla="*/ 15 w 24"/>
                  <a:gd name="T31" fmla="*/ 14 h 24"/>
                  <a:gd name="T32" fmla="*/ 16 w 24"/>
                  <a:gd name="T33" fmla="*/ 11 h 24"/>
                  <a:gd name="T34" fmla="*/ 16 w 24"/>
                  <a:gd name="T35" fmla="*/ 10 h 24"/>
                  <a:gd name="T36" fmla="*/ 15 w 24"/>
                  <a:gd name="T37" fmla="*/ 10 h 24"/>
                  <a:gd name="T38" fmla="*/ 15 w 24"/>
                  <a:gd name="T39" fmla="*/ 9 h 24"/>
                  <a:gd name="T40" fmla="*/ 10 w 24"/>
                  <a:gd name="T41" fmla="*/ 10 h 24"/>
                  <a:gd name="T42" fmla="*/ 9 w 24"/>
                  <a:gd name="T43" fmla="*/ 13 h 24"/>
                  <a:gd name="T44" fmla="*/ 10 w 24"/>
                  <a:gd name="T45" fmla="*/ 15 h 24"/>
                  <a:gd name="T46" fmla="*/ 11 w 24"/>
                  <a:gd name="T4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8" y="23"/>
                      <a:pt x="6" y="23"/>
                      <a:pt x="5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1" y="8"/>
                      <a:pt x="4" y="5"/>
                    </a:cubicBezTo>
                    <a:cubicBezTo>
                      <a:pt x="6" y="2"/>
                      <a:pt x="10" y="0"/>
                      <a:pt x="13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1" y="3"/>
                      <a:pt x="22" y="5"/>
                      <a:pt x="23" y="6"/>
                    </a:cubicBezTo>
                    <a:cubicBezTo>
                      <a:pt x="23" y="7"/>
                      <a:pt x="24" y="9"/>
                      <a:pt x="24" y="10"/>
                    </a:cubicBezTo>
                    <a:cubicBezTo>
                      <a:pt x="24" y="13"/>
                      <a:pt x="23" y="16"/>
                      <a:pt x="22" y="19"/>
                    </a:cubicBezTo>
                    <a:cubicBezTo>
                      <a:pt x="20" y="21"/>
                      <a:pt x="17" y="23"/>
                      <a:pt x="14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1" y="16"/>
                    </a:moveTo>
                    <a:cubicBezTo>
                      <a:pt x="11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8"/>
                      <a:pt x="11" y="8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4" name="Freeform 411"/>
              <p:cNvSpPr>
                <a:spLocks noEditPoints="1"/>
              </p:cNvSpPr>
              <p:nvPr/>
            </p:nvSpPr>
            <p:spPr bwMode="auto">
              <a:xfrm>
                <a:off x="-4806950" y="3633788"/>
                <a:ext cx="52388" cy="52388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5 h 24"/>
                  <a:gd name="T8" fmla="*/ 13 w 24"/>
                  <a:gd name="T9" fmla="*/ 0 h 24"/>
                  <a:gd name="T10" fmla="*/ 20 w 24"/>
                  <a:gd name="T11" fmla="*/ 3 h 24"/>
                  <a:gd name="T12" fmla="*/ 24 w 24"/>
                  <a:gd name="T13" fmla="*/ 11 h 24"/>
                  <a:gd name="T14" fmla="*/ 21 w 24"/>
                  <a:gd name="T15" fmla="*/ 19 h 24"/>
                  <a:gd name="T16" fmla="*/ 13 w 24"/>
                  <a:gd name="T17" fmla="*/ 24 h 24"/>
                  <a:gd name="T18" fmla="*/ 11 w 24"/>
                  <a:gd name="T19" fmla="*/ 24 h 24"/>
                  <a:gd name="T20" fmla="*/ 13 w 24"/>
                  <a:gd name="T21" fmla="*/ 8 h 24"/>
                  <a:gd name="T22" fmla="*/ 10 w 24"/>
                  <a:gd name="T23" fmla="*/ 10 h 24"/>
                  <a:gd name="T24" fmla="*/ 8 w 24"/>
                  <a:gd name="T25" fmla="*/ 13 h 24"/>
                  <a:gd name="T26" fmla="*/ 9 w 24"/>
                  <a:gd name="T27" fmla="*/ 15 h 24"/>
                  <a:gd name="T28" fmla="*/ 11 w 24"/>
                  <a:gd name="T29" fmla="*/ 16 h 24"/>
                  <a:gd name="T30" fmla="*/ 12 w 24"/>
                  <a:gd name="T31" fmla="*/ 16 h 24"/>
                  <a:gd name="T32" fmla="*/ 15 w 24"/>
                  <a:gd name="T33" fmla="*/ 14 h 24"/>
                  <a:gd name="T34" fmla="*/ 16 w 24"/>
                  <a:gd name="T35" fmla="*/ 11 h 24"/>
                  <a:gd name="T36" fmla="*/ 14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2" y="19"/>
                      <a:pt x="1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3" y="8"/>
                      <a:pt x="24" y="11"/>
                    </a:cubicBezTo>
                    <a:cubicBezTo>
                      <a:pt x="24" y="14"/>
                      <a:pt x="23" y="17"/>
                      <a:pt x="21" y="19"/>
                    </a:cubicBezTo>
                    <a:cubicBezTo>
                      <a:pt x="19" y="22"/>
                      <a:pt x="16" y="23"/>
                      <a:pt x="13" y="24"/>
                    </a:cubicBezTo>
                    <a:cubicBezTo>
                      <a:pt x="12" y="24"/>
                      <a:pt x="12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4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5" name="Freeform 412"/>
              <p:cNvSpPr>
                <a:spLocks noEditPoints="1"/>
              </p:cNvSpPr>
              <p:nvPr/>
            </p:nvSpPr>
            <p:spPr bwMode="auto">
              <a:xfrm>
                <a:off x="-4830763" y="3614738"/>
                <a:ext cx="52388" cy="49213"/>
              </a:xfrm>
              <a:custGeom>
                <a:avLst/>
                <a:gdLst>
                  <a:gd name="T0" fmla="*/ 11 w 24"/>
                  <a:gd name="T1" fmla="*/ 23 h 23"/>
                  <a:gd name="T2" fmla="*/ 4 w 24"/>
                  <a:gd name="T3" fmla="*/ 20 h 23"/>
                  <a:gd name="T4" fmla="*/ 0 w 24"/>
                  <a:gd name="T5" fmla="*/ 12 h 23"/>
                  <a:gd name="T6" fmla="*/ 4 w 24"/>
                  <a:gd name="T7" fmla="*/ 4 h 23"/>
                  <a:gd name="T8" fmla="*/ 13 w 24"/>
                  <a:gd name="T9" fmla="*/ 0 h 23"/>
                  <a:gd name="T10" fmla="*/ 20 w 24"/>
                  <a:gd name="T11" fmla="*/ 2 h 23"/>
                  <a:gd name="T12" fmla="*/ 24 w 24"/>
                  <a:gd name="T13" fmla="*/ 11 h 23"/>
                  <a:gd name="T14" fmla="*/ 21 w 24"/>
                  <a:gd name="T15" fmla="*/ 19 h 23"/>
                  <a:gd name="T16" fmla="*/ 13 w 24"/>
                  <a:gd name="T17" fmla="*/ 23 h 23"/>
                  <a:gd name="T18" fmla="*/ 11 w 24"/>
                  <a:gd name="T19" fmla="*/ 23 h 23"/>
                  <a:gd name="T20" fmla="*/ 13 w 24"/>
                  <a:gd name="T21" fmla="*/ 8 h 23"/>
                  <a:gd name="T22" fmla="*/ 10 w 24"/>
                  <a:gd name="T23" fmla="*/ 9 h 23"/>
                  <a:gd name="T24" fmla="*/ 8 w 24"/>
                  <a:gd name="T25" fmla="*/ 12 h 23"/>
                  <a:gd name="T26" fmla="*/ 9 w 24"/>
                  <a:gd name="T27" fmla="*/ 14 h 23"/>
                  <a:gd name="T28" fmla="*/ 11 w 24"/>
                  <a:gd name="T29" fmla="*/ 15 h 23"/>
                  <a:gd name="T30" fmla="*/ 12 w 24"/>
                  <a:gd name="T31" fmla="*/ 15 h 23"/>
                  <a:gd name="T32" fmla="*/ 14 w 24"/>
                  <a:gd name="T33" fmla="*/ 14 h 23"/>
                  <a:gd name="T34" fmla="*/ 16 w 24"/>
                  <a:gd name="T35" fmla="*/ 11 h 23"/>
                  <a:gd name="T36" fmla="*/ 15 w 24"/>
                  <a:gd name="T37" fmla="*/ 8 h 23"/>
                  <a:gd name="T38" fmla="*/ 13 w 24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8" y="23"/>
                      <a:pt x="6" y="22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4" y="14"/>
                      <a:pt x="23" y="17"/>
                      <a:pt x="21" y="19"/>
                    </a:cubicBezTo>
                    <a:cubicBezTo>
                      <a:pt x="18" y="21"/>
                      <a:pt x="16" y="23"/>
                      <a:pt x="13" y="23"/>
                    </a:cubicBezTo>
                    <a:cubicBezTo>
                      <a:pt x="12" y="23"/>
                      <a:pt x="12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4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6" name="Freeform 413"/>
              <p:cNvSpPr>
                <a:spLocks noEditPoints="1"/>
              </p:cNvSpPr>
              <p:nvPr/>
            </p:nvSpPr>
            <p:spPr bwMode="auto">
              <a:xfrm>
                <a:off x="-4851400" y="3594100"/>
                <a:ext cx="50800" cy="49213"/>
              </a:xfrm>
              <a:custGeom>
                <a:avLst/>
                <a:gdLst>
                  <a:gd name="T0" fmla="*/ 11 w 24"/>
                  <a:gd name="T1" fmla="*/ 23 h 23"/>
                  <a:gd name="T2" fmla="*/ 3 w 24"/>
                  <a:gd name="T3" fmla="*/ 20 h 23"/>
                  <a:gd name="T4" fmla="*/ 0 w 24"/>
                  <a:gd name="T5" fmla="*/ 12 h 23"/>
                  <a:gd name="T6" fmla="*/ 4 w 24"/>
                  <a:gd name="T7" fmla="*/ 3 h 23"/>
                  <a:gd name="T8" fmla="*/ 12 w 24"/>
                  <a:gd name="T9" fmla="*/ 0 h 23"/>
                  <a:gd name="T10" fmla="*/ 20 w 24"/>
                  <a:gd name="T11" fmla="*/ 3 h 23"/>
                  <a:gd name="T12" fmla="*/ 20 w 24"/>
                  <a:gd name="T13" fmla="*/ 19 h 23"/>
                  <a:gd name="T14" fmla="*/ 11 w 24"/>
                  <a:gd name="T15" fmla="*/ 23 h 23"/>
                  <a:gd name="T16" fmla="*/ 12 w 24"/>
                  <a:gd name="T17" fmla="*/ 8 h 23"/>
                  <a:gd name="T18" fmla="*/ 9 w 24"/>
                  <a:gd name="T19" fmla="*/ 9 h 23"/>
                  <a:gd name="T20" fmla="*/ 8 w 24"/>
                  <a:gd name="T21" fmla="*/ 12 h 23"/>
                  <a:gd name="T22" fmla="*/ 9 w 24"/>
                  <a:gd name="T23" fmla="*/ 14 h 23"/>
                  <a:gd name="T24" fmla="*/ 11 w 24"/>
                  <a:gd name="T25" fmla="*/ 15 h 23"/>
                  <a:gd name="T26" fmla="*/ 14 w 24"/>
                  <a:gd name="T27" fmla="*/ 14 h 23"/>
                  <a:gd name="T28" fmla="*/ 14 w 24"/>
                  <a:gd name="T29" fmla="*/ 8 h 23"/>
                  <a:gd name="T30" fmla="*/ 12 w 24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8" y="23"/>
                      <a:pt x="5" y="22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4" y="7"/>
                      <a:pt x="24" y="14"/>
                      <a:pt x="20" y="19"/>
                    </a:cubicBezTo>
                    <a:cubicBezTo>
                      <a:pt x="17" y="22"/>
                      <a:pt x="14" y="23"/>
                      <a:pt x="11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5"/>
                      <a:pt x="13" y="14"/>
                      <a:pt x="14" y="14"/>
                    </a:cubicBezTo>
                    <a:cubicBezTo>
                      <a:pt x="15" y="12"/>
                      <a:pt x="16" y="10"/>
                      <a:pt x="14" y="8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7" name="Freeform 414"/>
              <p:cNvSpPr>
                <a:spLocks noEditPoints="1"/>
              </p:cNvSpPr>
              <p:nvPr/>
            </p:nvSpPr>
            <p:spPr bwMode="auto">
              <a:xfrm>
                <a:off x="-4759325" y="37131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1 w 26"/>
                  <a:gd name="T5" fmla="*/ 15 h 24"/>
                  <a:gd name="T6" fmla="*/ 3 w 26"/>
                  <a:gd name="T7" fmla="*/ 5 h 24"/>
                  <a:gd name="T8" fmla="*/ 13 w 26"/>
                  <a:gd name="T9" fmla="*/ 0 h 24"/>
                  <a:gd name="T10" fmla="*/ 19 w 26"/>
                  <a:gd name="T11" fmla="*/ 2 h 24"/>
                  <a:gd name="T12" fmla="*/ 23 w 26"/>
                  <a:gd name="T13" fmla="*/ 18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10 h 24"/>
                  <a:gd name="T20" fmla="*/ 9 w 26"/>
                  <a:gd name="T21" fmla="*/ 13 h 24"/>
                  <a:gd name="T22" fmla="*/ 11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4" y="20"/>
                      <a:pt x="2" y="18"/>
                      <a:pt x="1" y="15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6" y="0"/>
                      <a:pt x="18" y="0"/>
                      <a:pt x="19" y="2"/>
                    </a:cubicBezTo>
                    <a:cubicBezTo>
                      <a:pt x="25" y="5"/>
                      <a:pt x="26" y="12"/>
                      <a:pt x="23" y="18"/>
                    </a:cubicBezTo>
                    <a:cubicBezTo>
                      <a:pt x="21" y="22"/>
                      <a:pt x="17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7" y="9"/>
                      <a:pt x="15" y="8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8" name="Freeform 415"/>
              <p:cNvSpPr>
                <a:spLocks noEditPoints="1"/>
              </p:cNvSpPr>
              <p:nvPr/>
            </p:nvSpPr>
            <p:spPr bwMode="auto">
              <a:xfrm>
                <a:off x="-4784725" y="369411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5 w 25"/>
                  <a:gd name="T3" fmla="*/ 22 h 24"/>
                  <a:gd name="T4" fmla="*/ 0 w 25"/>
                  <a:gd name="T5" fmla="*/ 14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2 h 24"/>
                  <a:gd name="T12" fmla="*/ 22 w 25"/>
                  <a:gd name="T13" fmla="*/ 19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10 w 25"/>
                  <a:gd name="T23" fmla="*/ 16 h 24"/>
                  <a:gd name="T24" fmla="*/ 15 w 25"/>
                  <a:gd name="T25" fmla="*/ 14 h 24"/>
                  <a:gd name="T26" fmla="*/ 15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7" y="24"/>
                      <a:pt x="5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4" y="6"/>
                      <a:pt x="25" y="13"/>
                      <a:pt x="22" y="19"/>
                    </a:cubicBezTo>
                    <a:cubicBezTo>
                      <a:pt x="19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7"/>
                      <a:pt x="14" y="16"/>
                      <a:pt x="15" y="14"/>
                    </a:cubicBezTo>
                    <a:cubicBezTo>
                      <a:pt x="16" y="13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69" name="Freeform 416"/>
              <p:cNvSpPr>
                <a:spLocks noEditPoints="1"/>
              </p:cNvSpPr>
              <p:nvPr/>
            </p:nvSpPr>
            <p:spPr bwMode="auto">
              <a:xfrm>
                <a:off x="-4810125" y="367506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2 h 24"/>
                  <a:gd name="T4" fmla="*/ 0 w 25"/>
                  <a:gd name="T5" fmla="*/ 14 h 24"/>
                  <a:gd name="T6" fmla="*/ 3 w 25"/>
                  <a:gd name="T7" fmla="*/ 5 h 24"/>
                  <a:gd name="T8" fmla="*/ 12 w 25"/>
                  <a:gd name="T9" fmla="*/ 0 h 24"/>
                  <a:gd name="T10" fmla="*/ 19 w 25"/>
                  <a:gd name="T11" fmla="*/ 2 h 24"/>
                  <a:gd name="T12" fmla="*/ 21 w 25"/>
                  <a:gd name="T13" fmla="*/ 19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9 w 25"/>
                  <a:gd name="T23" fmla="*/ 15 h 24"/>
                  <a:gd name="T24" fmla="*/ 15 w 25"/>
                  <a:gd name="T25" fmla="*/ 14 h 24"/>
                  <a:gd name="T26" fmla="*/ 14 w 25"/>
                  <a:gd name="T27" fmla="*/ 9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3"/>
                      <a:pt x="4" y="22"/>
                    </a:cubicBezTo>
                    <a:cubicBezTo>
                      <a:pt x="2" y="20"/>
                      <a:pt x="0" y="17"/>
                      <a:pt x="0" y="14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9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4" y="6"/>
                      <a:pt x="25" y="14"/>
                      <a:pt x="21" y="19"/>
                    </a:cubicBezTo>
                    <a:cubicBezTo>
                      <a:pt x="19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11" y="16"/>
                      <a:pt x="13" y="16"/>
                      <a:pt x="15" y="14"/>
                    </a:cubicBezTo>
                    <a:cubicBezTo>
                      <a:pt x="16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0" name="Freeform 417"/>
              <p:cNvSpPr>
                <a:spLocks noEditPoints="1"/>
              </p:cNvSpPr>
              <p:nvPr/>
            </p:nvSpPr>
            <p:spPr bwMode="auto">
              <a:xfrm>
                <a:off x="-4837113" y="365442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2 h 24"/>
                  <a:gd name="T4" fmla="*/ 0 w 25"/>
                  <a:gd name="T5" fmla="*/ 13 h 24"/>
                  <a:gd name="T6" fmla="*/ 3 w 25"/>
                  <a:gd name="T7" fmla="*/ 5 h 24"/>
                  <a:gd name="T8" fmla="*/ 13 w 25"/>
                  <a:gd name="T9" fmla="*/ 0 h 24"/>
                  <a:gd name="T10" fmla="*/ 20 w 25"/>
                  <a:gd name="T11" fmla="*/ 3 h 24"/>
                  <a:gd name="T12" fmla="*/ 21 w 25"/>
                  <a:gd name="T13" fmla="*/ 20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9 w 25"/>
                  <a:gd name="T23" fmla="*/ 15 h 24"/>
                  <a:gd name="T24" fmla="*/ 15 w 25"/>
                  <a:gd name="T25" fmla="*/ 15 h 24"/>
                  <a:gd name="T26" fmla="*/ 15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3"/>
                      <a:pt x="4" y="22"/>
                    </a:cubicBezTo>
                    <a:cubicBezTo>
                      <a:pt x="2" y="19"/>
                      <a:pt x="0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7"/>
                      <a:pt x="25" y="15"/>
                      <a:pt x="21" y="20"/>
                    </a:cubicBezTo>
                    <a:cubicBezTo>
                      <a:pt x="19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11" y="17"/>
                      <a:pt x="13" y="16"/>
                      <a:pt x="15" y="15"/>
                    </a:cubicBezTo>
                    <a:cubicBezTo>
                      <a:pt x="16" y="13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1" name="Freeform 418"/>
              <p:cNvSpPr>
                <a:spLocks noEditPoints="1"/>
              </p:cNvSpPr>
              <p:nvPr/>
            </p:nvSpPr>
            <p:spPr bwMode="auto">
              <a:xfrm>
                <a:off x="-4860925" y="3632200"/>
                <a:ext cx="53975" cy="50800"/>
              </a:xfrm>
              <a:custGeom>
                <a:avLst/>
                <a:gdLst>
                  <a:gd name="T0" fmla="*/ 11 w 25"/>
                  <a:gd name="T1" fmla="*/ 24 h 24"/>
                  <a:gd name="T2" fmla="*/ 3 w 25"/>
                  <a:gd name="T3" fmla="*/ 21 h 24"/>
                  <a:gd name="T4" fmla="*/ 0 w 25"/>
                  <a:gd name="T5" fmla="*/ 13 h 24"/>
                  <a:gd name="T6" fmla="*/ 3 w 25"/>
                  <a:gd name="T7" fmla="*/ 4 h 24"/>
                  <a:gd name="T8" fmla="*/ 12 w 25"/>
                  <a:gd name="T9" fmla="*/ 0 h 24"/>
                  <a:gd name="T10" fmla="*/ 20 w 25"/>
                  <a:gd name="T11" fmla="*/ 3 h 24"/>
                  <a:gd name="T12" fmla="*/ 20 w 25"/>
                  <a:gd name="T13" fmla="*/ 20 h 24"/>
                  <a:gd name="T14" fmla="*/ 11 w 25"/>
                  <a:gd name="T15" fmla="*/ 24 h 24"/>
                  <a:gd name="T16" fmla="*/ 12 w 25"/>
                  <a:gd name="T17" fmla="*/ 8 h 24"/>
                  <a:gd name="T18" fmla="*/ 9 w 25"/>
                  <a:gd name="T19" fmla="*/ 10 h 24"/>
                  <a:gd name="T20" fmla="*/ 8 w 25"/>
                  <a:gd name="T21" fmla="*/ 12 h 24"/>
                  <a:gd name="T22" fmla="*/ 9 w 25"/>
                  <a:gd name="T23" fmla="*/ 15 h 24"/>
                  <a:gd name="T24" fmla="*/ 11 w 25"/>
                  <a:gd name="T25" fmla="*/ 16 h 24"/>
                  <a:gd name="T26" fmla="*/ 14 w 25"/>
                  <a:gd name="T27" fmla="*/ 15 h 24"/>
                  <a:gd name="T28" fmla="*/ 14 w 25"/>
                  <a:gd name="T29" fmla="*/ 9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8" y="24"/>
                      <a:pt x="5" y="23"/>
                      <a:pt x="3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8"/>
                      <a:pt x="25" y="15"/>
                      <a:pt x="20" y="20"/>
                    </a:cubicBezTo>
                    <a:cubicBezTo>
                      <a:pt x="18" y="23"/>
                      <a:pt x="15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6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2" name="Freeform 419"/>
              <p:cNvSpPr>
                <a:spLocks noEditPoints="1"/>
              </p:cNvSpPr>
              <p:nvPr/>
            </p:nvSpPr>
            <p:spPr bwMode="auto">
              <a:xfrm>
                <a:off x="-4791075" y="3733800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19 w 26"/>
                  <a:gd name="T11" fmla="*/ 2 h 24"/>
                  <a:gd name="T12" fmla="*/ 22 w 26"/>
                  <a:gd name="T13" fmla="*/ 19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2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4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6" y="10"/>
                      <a:pt x="15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3" name="Freeform 420"/>
              <p:cNvSpPr>
                <a:spLocks noEditPoints="1"/>
              </p:cNvSpPr>
              <p:nvPr/>
            </p:nvSpPr>
            <p:spPr bwMode="auto">
              <a:xfrm>
                <a:off x="-4819650" y="3713163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5 w 26"/>
                  <a:gd name="T3" fmla="*/ 22 h 24"/>
                  <a:gd name="T4" fmla="*/ 5 w 26"/>
                  <a:gd name="T5" fmla="*/ 21 h 24"/>
                  <a:gd name="T6" fmla="*/ 0 w 26"/>
                  <a:gd name="T7" fmla="*/ 13 h 24"/>
                  <a:gd name="T8" fmla="*/ 3 w 26"/>
                  <a:gd name="T9" fmla="*/ 4 h 24"/>
                  <a:gd name="T10" fmla="*/ 12 w 26"/>
                  <a:gd name="T11" fmla="*/ 0 h 24"/>
                  <a:gd name="T12" fmla="*/ 19 w 26"/>
                  <a:gd name="T13" fmla="*/ 2 h 24"/>
                  <a:gd name="T14" fmla="*/ 22 w 26"/>
                  <a:gd name="T15" fmla="*/ 19 h 24"/>
                  <a:gd name="T16" fmla="*/ 12 w 26"/>
                  <a:gd name="T17" fmla="*/ 24 h 24"/>
                  <a:gd name="T18" fmla="*/ 10 w 26"/>
                  <a:gd name="T19" fmla="*/ 15 h 24"/>
                  <a:gd name="T20" fmla="*/ 12 w 26"/>
                  <a:gd name="T21" fmla="*/ 16 h 24"/>
                  <a:gd name="T22" fmla="*/ 15 w 26"/>
                  <a:gd name="T23" fmla="*/ 14 h 24"/>
                  <a:gd name="T24" fmla="*/ 15 w 26"/>
                  <a:gd name="T25" fmla="*/ 9 h 24"/>
                  <a:gd name="T26" fmla="*/ 15 w 26"/>
                  <a:gd name="T27" fmla="*/ 8 h 24"/>
                  <a:gd name="T28" fmla="*/ 12 w 26"/>
                  <a:gd name="T29" fmla="*/ 8 h 24"/>
                  <a:gd name="T30" fmla="*/ 9 w 26"/>
                  <a:gd name="T31" fmla="*/ 9 h 24"/>
                  <a:gd name="T32" fmla="*/ 8 w 26"/>
                  <a:gd name="T33" fmla="*/ 12 h 24"/>
                  <a:gd name="T34" fmla="*/ 10 w 26"/>
                  <a:gd name="T35" fmla="*/ 1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7" y="23"/>
                      <a:pt x="5" y="22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5" y="0"/>
                      <a:pt x="17" y="0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0" y="15"/>
                    </a:move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7" y="12"/>
                      <a:pt x="16" y="10"/>
                      <a:pt x="15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4" name="Freeform 421"/>
              <p:cNvSpPr>
                <a:spLocks noEditPoints="1"/>
              </p:cNvSpPr>
              <p:nvPr/>
            </p:nvSpPr>
            <p:spPr bwMode="auto">
              <a:xfrm>
                <a:off x="-4846638" y="36925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5 w 26"/>
                  <a:gd name="T3" fmla="*/ 21 h 24"/>
                  <a:gd name="T4" fmla="*/ 0 w 26"/>
                  <a:gd name="T5" fmla="*/ 13 h 24"/>
                  <a:gd name="T6" fmla="*/ 3 w 26"/>
                  <a:gd name="T7" fmla="*/ 4 h 24"/>
                  <a:gd name="T8" fmla="*/ 13 w 26"/>
                  <a:gd name="T9" fmla="*/ 0 h 24"/>
                  <a:gd name="T10" fmla="*/ 20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9 w 26"/>
                  <a:gd name="T21" fmla="*/ 12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5 w 26"/>
                  <a:gd name="T31" fmla="*/ 9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5" name="Freeform 422"/>
              <p:cNvSpPr>
                <a:spLocks noEditPoints="1"/>
              </p:cNvSpPr>
              <p:nvPr/>
            </p:nvSpPr>
            <p:spPr bwMode="auto">
              <a:xfrm>
                <a:off x="-4873625" y="3668713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4 w 26"/>
                  <a:gd name="T3" fmla="*/ 21 h 24"/>
                  <a:gd name="T4" fmla="*/ 0 w 26"/>
                  <a:gd name="T5" fmla="*/ 13 h 24"/>
                  <a:gd name="T6" fmla="*/ 4 w 26"/>
                  <a:gd name="T7" fmla="*/ 4 h 24"/>
                  <a:gd name="T8" fmla="*/ 12 w 26"/>
                  <a:gd name="T9" fmla="*/ 0 h 24"/>
                  <a:gd name="T10" fmla="*/ 20 w 26"/>
                  <a:gd name="T11" fmla="*/ 3 h 24"/>
                  <a:gd name="T12" fmla="*/ 22 w 26"/>
                  <a:gd name="T13" fmla="*/ 20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2 w 26"/>
                  <a:gd name="T25" fmla="*/ 16 h 24"/>
                  <a:gd name="T26" fmla="*/ 15 w 26"/>
                  <a:gd name="T27" fmla="*/ 15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10"/>
                      <a:pt x="1" y="6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8"/>
                      <a:pt x="26" y="15"/>
                      <a:pt x="22" y="20"/>
                    </a:cubicBezTo>
                    <a:cubicBezTo>
                      <a:pt x="19" y="23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8" y="11"/>
                      <a:pt x="8" y="13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6" name="Freeform 423"/>
              <p:cNvSpPr>
                <a:spLocks noEditPoints="1"/>
              </p:cNvSpPr>
              <p:nvPr/>
            </p:nvSpPr>
            <p:spPr bwMode="auto">
              <a:xfrm>
                <a:off x="-4826000" y="37496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3 h 25"/>
                  <a:gd name="T4" fmla="*/ 0 w 26"/>
                  <a:gd name="T5" fmla="*/ 14 h 25"/>
                  <a:gd name="T6" fmla="*/ 2 w 26"/>
                  <a:gd name="T7" fmla="*/ 5 h 25"/>
                  <a:gd name="T8" fmla="*/ 12 w 26"/>
                  <a:gd name="T9" fmla="*/ 0 h 25"/>
                  <a:gd name="T10" fmla="*/ 19 w 26"/>
                  <a:gd name="T11" fmla="*/ 3 h 25"/>
                  <a:gd name="T12" fmla="*/ 23 w 26"/>
                  <a:gd name="T13" fmla="*/ 20 h 25"/>
                  <a:gd name="T14" fmla="*/ 13 w 26"/>
                  <a:gd name="T15" fmla="*/ 25 h 25"/>
                  <a:gd name="T16" fmla="*/ 12 w 26"/>
                  <a:gd name="T17" fmla="*/ 9 h 25"/>
                  <a:gd name="T18" fmla="*/ 9 w 26"/>
                  <a:gd name="T19" fmla="*/ 10 h 25"/>
                  <a:gd name="T20" fmla="*/ 8 w 26"/>
                  <a:gd name="T21" fmla="*/ 13 h 25"/>
                  <a:gd name="T22" fmla="*/ 10 w 26"/>
                  <a:gd name="T23" fmla="*/ 16 h 25"/>
                  <a:gd name="T24" fmla="*/ 16 w 26"/>
                  <a:gd name="T25" fmla="*/ 15 h 25"/>
                  <a:gd name="T26" fmla="*/ 15 w 26"/>
                  <a:gd name="T27" fmla="*/ 9 h 25"/>
                  <a:gd name="T28" fmla="*/ 12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4"/>
                      <a:pt x="5" y="23"/>
                    </a:cubicBezTo>
                    <a:cubicBezTo>
                      <a:pt x="2" y="21"/>
                      <a:pt x="1" y="17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3"/>
                    </a:cubicBezTo>
                    <a:cubicBezTo>
                      <a:pt x="25" y="7"/>
                      <a:pt x="26" y="14"/>
                      <a:pt x="23" y="20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2" y="17"/>
                      <a:pt x="15" y="17"/>
                      <a:pt x="16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7" name="Freeform 424"/>
              <p:cNvSpPr>
                <a:spLocks noEditPoints="1"/>
              </p:cNvSpPr>
              <p:nvPr/>
            </p:nvSpPr>
            <p:spPr bwMode="auto">
              <a:xfrm>
                <a:off x="-4900613" y="3754438"/>
                <a:ext cx="84138" cy="80963"/>
              </a:xfrm>
              <a:custGeom>
                <a:avLst/>
                <a:gdLst>
                  <a:gd name="T0" fmla="*/ 21 w 39"/>
                  <a:gd name="T1" fmla="*/ 38 h 38"/>
                  <a:gd name="T2" fmla="*/ 19 w 39"/>
                  <a:gd name="T3" fmla="*/ 38 h 38"/>
                  <a:gd name="T4" fmla="*/ 15 w 39"/>
                  <a:gd name="T5" fmla="*/ 37 h 38"/>
                  <a:gd name="T6" fmla="*/ 8 w 39"/>
                  <a:gd name="T7" fmla="*/ 33 h 38"/>
                  <a:gd name="T8" fmla="*/ 1 w 39"/>
                  <a:gd name="T9" fmla="*/ 20 h 38"/>
                  <a:gd name="T10" fmla="*/ 4 w 39"/>
                  <a:gd name="T11" fmla="*/ 6 h 38"/>
                  <a:gd name="T12" fmla="*/ 17 w 39"/>
                  <a:gd name="T13" fmla="*/ 0 h 38"/>
                  <a:gd name="T14" fmla="*/ 31 w 39"/>
                  <a:gd name="T15" fmla="*/ 4 h 38"/>
                  <a:gd name="T16" fmla="*/ 36 w 39"/>
                  <a:gd name="T17" fmla="*/ 10 h 38"/>
                  <a:gd name="T18" fmla="*/ 38 w 39"/>
                  <a:gd name="T19" fmla="*/ 13 h 38"/>
                  <a:gd name="T20" fmla="*/ 38 w 39"/>
                  <a:gd name="T21" fmla="*/ 17 h 38"/>
                  <a:gd name="T22" fmla="*/ 36 w 39"/>
                  <a:gd name="T23" fmla="*/ 30 h 38"/>
                  <a:gd name="T24" fmla="*/ 23 w 39"/>
                  <a:gd name="T25" fmla="*/ 38 h 38"/>
                  <a:gd name="T26" fmla="*/ 21 w 39"/>
                  <a:gd name="T27" fmla="*/ 38 h 38"/>
                  <a:gd name="T28" fmla="*/ 18 w 39"/>
                  <a:gd name="T29" fmla="*/ 8 h 38"/>
                  <a:gd name="T30" fmla="*/ 18 w 39"/>
                  <a:gd name="T31" fmla="*/ 8 h 38"/>
                  <a:gd name="T32" fmla="*/ 11 w 39"/>
                  <a:gd name="T33" fmla="*/ 11 h 38"/>
                  <a:gd name="T34" fmla="*/ 9 w 39"/>
                  <a:gd name="T35" fmla="*/ 19 h 38"/>
                  <a:gd name="T36" fmla="*/ 13 w 39"/>
                  <a:gd name="T37" fmla="*/ 27 h 38"/>
                  <a:gd name="T38" fmla="*/ 18 w 39"/>
                  <a:gd name="T39" fmla="*/ 29 h 38"/>
                  <a:gd name="T40" fmla="*/ 20 w 39"/>
                  <a:gd name="T41" fmla="*/ 30 h 38"/>
                  <a:gd name="T42" fmla="*/ 22 w 39"/>
                  <a:gd name="T43" fmla="*/ 29 h 38"/>
                  <a:gd name="T44" fmla="*/ 29 w 39"/>
                  <a:gd name="T45" fmla="*/ 26 h 38"/>
                  <a:gd name="T46" fmla="*/ 31 w 39"/>
                  <a:gd name="T47" fmla="*/ 18 h 38"/>
                  <a:gd name="T48" fmla="*/ 30 w 39"/>
                  <a:gd name="T49" fmla="*/ 16 h 38"/>
                  <a:gd name="T50" fmla="*/ 29 w 39"/>
                  <a:gd name="T51" fmla="*/ 14 h 38"/>
                  <a:gd name="T52" fmla="*/ 26 w 39"/>
                  <a:gd name="T53" fmla="*/ 11 h 38"/>
                  <a:gd name="T54" fmla="*/ 18 w 39"/>
                  <a:gd name="T55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9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8" y="37"/>
                      <a:pt x="17" y="37"/>
                      <a:pt x="15" y="37"/>
                    </a:cubicBezTo>
                    <a:cubicBezTo>
                      <a:pt x="13" y="36"/>
                      <a:pt x="11" y="35"/>
                      <a:pt x="8" y="33"/>
                    </a:cubicBezTo>
                    <a:cubicBezTo>
                      <a:pt x="4" y="30"/>
                      <a:pt x="1" y="25"/>
                      <a:pt x="1" y="20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7" y="0"/>
                    </a:cubicBezTo>
                    <a:cubicBezTo>
                      <a:pt x="22" y="0"/>
                      <a:pt x="27" y="1"/>
                      <a:pt x="31" y="4"/>
                    </a:cubicBezTo>
                    <a:cubicBezTo>
                      <a:pt x="33" y="6"/>
                      <a:pt x="35" y="8"/>
                      <a:pt x="36" y="10"/>
                    </a:cubicBezTo>
                    <a:cubicBezTo>
                      <a:pt x="37" y="11"/>
                      <a:pt x="37" y="12"/>
                      <a:pt x="38" y="13"/>
                    </a:cubicBezTo>
                    <a:cubicBezTo>
                      <a:pt x="38" y="14"/>
                      <a:pt x="38" y="15"/>
                      <a:pt x="38" y="17"/>
                    </a:cubicBezTo>
                    <a:cubicBezTo>
                      <a:pt x="39" y="22"/>
                      <a:pt x="38" y="26"/>
                      <a:pt x="36" y="30"/>
                    </a:cubicBezTo>
                    <a:cubicBezTo>
                      <a:pt x="33" y="35"/>
                      <a:pt x="28" y="37"/>
                      <a:pt x="23" y="38"/>
                    </a:cubicBezTo>
                    <a:cubicBezTo>
                      <a:pt x="22" y="38"/>
                      <a:pt x="22" y="38"/>
                      <a:pt x="21" y="38"/>
                    </a:cubicBezTo>
                    <a:close/>
                    <a:moveTo>
                      <a:pt x="18" y="8"/>
                    </a:moveTo>
                    <a:cubicBezTo>
                      <a:pt x="18" y="8"/>
                      <a:pt x="18" y="8"/>
                      <a:pt x="18" y="8"/>
                    </a:cubicBezTo>
                    <a:cubicBezTo>
                      <a:pt x="15" y="8"/>
                      <a:pt x="12" y="9"/>
                      <a:pt x="11" y="11"/>
                    </a:cubicBezTo>
                    <a:cubicBezTo>
                      <a:pt x="9" y="13"/>
                      <a:pt x="8" y="16"/>
                      <a:pt x="9" y="19"/>
                    </a:cubicBezTo>
                    <a:cubicBezTo>
                      <a:pt x="9" y="22"/>
                      <a:pt x="11" y="25"/>
                      <a:pt x="13" y="27"/>
                    </a:cubicBezTo>
                    <a:cubicBezTo>
                      <a:pt x="15" y="28"/>
                      <a:pt x="16" y="29"/>
                      <a:pt x="18" y="29"/>
                    </a:cubicBezTo>
                    <a:cubicBezTo>
                      <a:pt x="19" y="29"/>
                      <a:pt x="19" y="29"/>
                      <a:pt x="20" y="30"/>
                    </a:cubicBezTo>
                    <a:cubicBezTo>
                      <a:pt x="21" y="30"/>
                      <a:pt x="21" y="30"/>
                      <a:pt x="22" y="29"/>
                    </a:cubicBezTo>
                    <a:cubicBezTo>
                      <a:pt x="25" y="29"/>
                      <a:pt x="27" y="28"/>
                      <a:pt x="29" y="26"/>
                    </a:cubicBezTo>
                    <a:cubicBezTo>
                      <a:pt x="31" y="24"/>
                      <a:pt x="31" y="21"/>
                      <a:pt x="31" y="18"/>
                    </a:cubicBezTo>
                    <a:cubicBezTo>
                      <a:pt x="30" y="17"/>
                      <a:pt x="30" y="17"/>
                      <a:pt x="30" y="16"/>
                    </a:cubicBezTo>
                    <a:cubicBezTo>
                      <a:pt x="30" y="15"/>
                      <a:pt x="29" y="15"/>
                      <a:pt x="29" y="14"/>
                    </a:cubicBezTo>
                    <a:cubicBezTo>
                      <a:pt x="28" y="13"/>
                      <a:pt x="27" y="12"/>
                      <a:pt x="26" y="11"/>
                    </a:cubicBezTo>
                    <a:cubicBezTo>
                      <a:pt x="24" y="9"/>
                      <a:pt x="21" y="8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8" name="Freeform 425"/>
              <p:cNvSpPr>
                <a:spLocks noEditPoints="1"/>
              </p:cNvSpPr>
              <p:nvPr/>
            </p:nvSpPr>
            <p:spPr bwMode="auto">
              <a:xfrm>
                <a:off x="-4856163" y="3729038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5 w 27"/>
                  <a:gd name="T3" fmla="*/ 22 h 25"/>
                  <a:gd name="T4" fmla="*/ 1 w 27"/>
                  <a:gd name="T5" fmla="*/ 13 h 25"/>
                  <a:gd name="T6" fmla="*/ 3 w 27"/>
                  <a:gd name="T7" fmla="*/ 5 h 25"/>
                  <a:gd name="T8" fmla="*/ 13 w 27"/>
                  <a:gd name="T9" fmla="*/ 0 h 25"/>
                  <a:gd name="T10" fmla="*/ 20 w 27"/>
                  <a:gd name="T11" fmla="*/ 3 h 25"/>
                  <a:gd name="T12" fmla="*/ 23 w 27"/>
                  <a:gd name="T13" fmla="*/ 20 h 25"/>
                  <a:gd name="T14" fmla="*/ 13 w 27"/>
                  <a:gd name="T15" fmla="*/ 25 h 25"/>
                  <a:gd name="T16" fmla="*/ 13 w 27"/>
                  <a:gd name="T17" fmla="*/ 8 h 25"/>
                  <a:gd name="T18" fmla="*/ 9 w 27"/>
                  <a:gd name="T19" fmla="*/ 10 h 25"/>
                  <a:gd name="T20" fmla="*/ 9 w 27"/>
                  <a:gd name="T21" fmla="*/ 13 h 25"/>
                  <a:gd name="T22" fmla="*/ 10 w 27"/>
                  <a:gd name="T23" fmla="*/ 16 h 25"/>
                  <a:gd name="T24" fmla="*/ 13 w 27"/>
                  <a:gd name="T25" fmla="*/ 17 h 25"/>
                  <a:gd name="T26" fmla="*/ 16 w 27"/>
                  <a:gd name="T27" fmla="*/ 15 h 25"/>
                  <a:gd name="T28" fmla="*/ 15 w 27"/>
                  <a:gd name="T29" fmla="*/ 9 h 25"/>
                  <a:gd name="T30" fmla="*/ 13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10" y="25"/>
                      <a:pt x="8" y="24"/>
                      <a:pt x="5" y="22"/>
                    </a:cubicBezTo>
                    <a:cubicBezTo>
                      <a:pt x="3" y="20"/>
                      <a:pt x="1" y="17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6" y="7"/>
                      <a:pt x="27" y="15"/>
                      <a:pt x="23" y="20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7"/>
                      <a:pt x="16" y="15"/>
                    </a:cubicBezTo>
                    <a:cubicBezTo>
                      <a:pt x="18" y="13"/>
                      <a:pt x="17" y="11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79" name="Freeform 426"/>
              <p:cNvSpPr>
                <a:spLocks noEditPoints="1"/>
              </p:cNvSpPr>
              <p:nvPr/>
            </p:nvSpPr>
            <p:spPr bwMode="auto">
              <a:xfrm>
                <a:off x="-4883150" y="3706813"/>
                <a:ext cx="57150" cy="52388"/>
              </a:xfrm>
              <a:custGeom>
                <a:avLst/>
                <a:gdLst>
                  <a:gd name="T0" fmla="*/ 13 w 27"/>
                  <a:gd name="T1" fmla="*/ 24 h 24"/>
                  <a:gd name="T2" fmla="*/ 5 w 27"/>
                  <a:gd name="T3" fmla="*/ 21 h 24"/>
                  <a:gd name="T4" fmla="*/ 1 w 27"/>
                  <a:gd name="T5" fmla="*/ 12 h 24"/>
                  <a:gd name="T6" fmla="*/ 4 w 27"/>
                  <a:gd name="T7" fmla="*/ 4 h 24"/>
                  <a:gd name="T8" fmla="*/ 13 w 27"/>
                  <a:gd name="T9" fmla="*/ 0 h 24"/>
                  <a:gd name="T10" fmla="*/ 21 w 27"/>
                  <a:gd name="T11" fmla="*/ 3 h 24"/>
                  <a:gd name="T12" fmla="*/ 22 w 27"/>
                  <a:gd name="T13" fmla="*/ 20 h 24"/>
                  <a:gd name="T14" fmla="*/ 13 w 27"/>
                  <a:gd name="T15" fmla="*/ 24 h 24"/>
                  <a:gd name="T16" fmla="*/ 13 w 27"/>
                  <a:gd name="T17" fmla="*/ 8 h 24"/>
                  <a:gd name="T18" fmla="*/ 10 w 27"/>
                  <a:gd name="T19" fmla="*/ 9 h 24"/>
                  <a:gd name="T20" fmla="*/ 9 w 27"/>
                  <a:gd name="T21" fmla="*/ 12 h 24"/>
                  <a:gd name="T22" fmla="*/ 10 w 27"/>
                  <a:gd name="T23" fmla="*/ 15 h 24"/>
                  <a:gd name="T24" fmla="*/ 16 w 27"/>
                  <a:gd name="T25" fmla="*/ 15 h 24"/>
                  <a:gd name="T26" fmla="*/ 16 w 27"/>
                  <a:gd name="T27" fmla="*/ 9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1" y="12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6" y="7"/>
                      <a:pt x="27" y="15"/>
                      <a:pt x="22" y="20"/>
                    </a:cubicBezTo>
                    <a:cubicBezTo>
                      <a:pt x="20" y="23"/>
                      <a:pt x="17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7"/>
                      <a:pt x="15" y="16"/>
                      <a:pt x="16" y="15"/>
                    </a:cubicBezTo>
                    <a:cubicBezTo>
                      <a:pt x="18" y="13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0" name="Freeform 427"/>
              <p:cNvSpPr>
                <a:spLocks noEditPoints="1"/>
              </p:cNvSpPr>
              <p:nvPr/>
            </p:nvSpPr>
            <p:spPr bwMode="auto">
              <a:xfrm>
                <a:off x="-4883150" y="3559175"/>
                <a:ext cx="52388" cy="49213"/>
              </a:xfrm>
              <a:custGeom>
                <a:avLst/>
                <a:gdLst>
                  <a:gd name="T0" fmla="*/ 11 w 25"/>
                  <a:gd name="T1" fmla="*/ 23 h 23"/>
                  <a:gd name="T2" fmla="*/ 2 w 25"/>
                  <a:gd name="T3" fmla="*/ 19 h 23"/>
                  <a:gd name="T4" fmla="*/ 0 w 25"/>
                  <a:gd name="T5" fmla="*/ 11 h 23"/>
                  <a:gd name="T6" fmla="*/ 4 w 25"/>
                  <a:gd name="T7" fmla="*/ 3 h 23"/>
                  <a:gd name="T8" fmla="*/ 13 w 25"/>
                  <a:gd name="T9" fmla="*/ 0 h 23"/>
                  <a:gd name="T10" fmla="*/ 21 w 25"/>
                  <a:gd name="T11" fmla="*/ 3 h 23"/>
                  <a:gd name="T12" fmla="*/ 19 w 25"/>
                  <a:gd name="T13" fmla="*/ 20 h 23"/>
                  <a:gd name="T14" fmla="*/ 11 w 25"/>
                  <a:gd name="T15" fmla="*/ 23 h 23"/>
                  <a:gd name="T16" fmla="*/ 13 w 25"/>
                  <a:gd name="T17" fmla="*/ 8 h 23"/>
                  <a:gd name="T18" fmla="*/ 9 w 25"/>
                  <a:gd name="T19" fmla="*/ 9 h 23"/>
                  <a:gd name="T20" fmla="*/ 8 w 25"/>
                  <a:gd name="T21" fmla="*/ 12 h 23"/>
                  <a:gd name="T22" fmla="*/ 9 w 25"/>
                  <a:gd name="T23" fmla="*/ 14 h 23"/>
                  <a:gd name="T24" fmla="*/ 11 w 25"/>
                  <a:gd name="T25" fmla="*/ 15 h 23"/>
                  <a:gd name="T26" fmla="*/ 14 w 25"/>
                  <a:gd name="T27" fmla="*/ 14 h 23"/>
                  <a:gd name="T28" fmla="*/ 15 w 25"/>
                  <a:gd name="T29" fmla="*/ 9 h 23"/>
                  <a:gd name="T30" fmla="*/ 13 w 25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1" y="23"/>
                    </a:moveTo>
                    <a:cubicBezTo>
                      <a:pt x="8" y="23"/>
                      <a:pt x="5" y="22"/>
                      <a:pt x="2" y="19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5" y="8"/>
                      <a:pt x="24" y="15"/>
                      <a:pt x="19" y="20"/>
                    </a:cubicBezTo>
                    <a:cubicBezTo>
                      <a:pt x="17" y="22"/>
                      <a:pt x="14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5"/>
                      <a:pt x="13" y="14"/>
                      <a:pt x="14" y="14"/>
                    </a:cubicBezTo>
                    <a:cubicBezTo>
                      <a:pt x="15" y="12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1" name="Freeform 428"/>
              <p:cNvSpPr>
                <a:spLocks noEditPoints="1"/>
              </p:cNvSpPr>
              <p:nvPr/>
            </p:nvSpPr>
            <p:spPr bwMode="auto">
              <a:xfrm>
                <a:off x="-4905375" y="353377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1 w 26"/>
                  <a:gd name="T5" fmla="*/ 11 h 24"/>
                  <a:gd name="T6" fmla="*/ 5 w 26"/>
                  <a:gd name="T7" fmla="*/ 3 h 24"/>
                  <a:gd name="T8" fmla="*/ 13 w 26"/>
                  <a:gd name="T9" fmla="*/ 0 h 24"/>
                  <a:gd name="T10" fmla="*/ 22 w 26"/>
                  <a:gd name="T11" fmla="*/ 4 h 24"/>
                  <a:gd name="T12" fmla="*/ 19 w 26"/>
                  <a:gd name="T13" fmla="*/ 21 h 24"/>
                  <a:gd name="T14" fmla="*/ 12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9 w 26"/>
                  <a:gd name="T21" fmla="*/ 12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5" y="22"/>
                      <a:pt x="3" y="19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6" y="9"/>
                      <a:pt x="25" y="17"/>
                      <a:pt x="19" y="21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5"/>
                      <a:pt x="14" y="15"/>
                    </a:cubicBezTo>
                    <a:cubicBezTo>
                      <a:pt x="16" y="13"/>
                      <a:pt x="17" y="11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2" name="Freeform 429"/>
              <p:cNvSpPr>
                <a:spLocks noEditPoints="1"/>
              </p:cNvSpPr>
              <p:nvPr/>
            </p:nvSpPr>
            <p:spPr bwMode="auto">
              <a:xfrm>
                <a:off x="-4924425" y="3509963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3 w 26"/>
                  <a:gd name="T3" fmla="*/ 18 h 23"/>
                  <a:gd name="T4" fmla="*/ 1 w 26"/>
                  <a:gd name="T5" fmla="*/ 10 h 23"/>
                  <a:gd name="T6" fmla="*/ 6 w 26"/>
                  <a:gd name="T7" fmla="*/ 2 h 23"/>
                  <a:gd name="T8" fmla="*/ 13 w 26"/>
                  <a:gd name="T9" fmla="*/ 0 h 23"/>
                  <a:gd name="T10" fmla="*/ 22 w 26"/>
                  <a:gd name="T11" fmla="*/ 4 h 23"/>
                  <a:gd name="T12" fmla="*/ 19 w 26"/>
                  <a:gd name="T13" fmla="*/ 20 h 23"/>
                  <a:gd name="T14" fmla="*/ 12 w 26"/>
                  <a:gd name="T15" fmla="*/ 23 h 23"/>
                  <a:gd name="T16" fmla="*/ 13 w 26"/>
                  <a:gd name="T17" fmla="*/ 8 h 23"/>
                  <a:gd name="T18" fmla="*/ 11 w 26"/>
                  <a:gd name="T19" fmla="*/ 9 h 23"/>
                  <a:gd name="T20" fmla="*/ 9 w 26"/>
                  <a:gd name="T21" fmla="*/ 11 h 23"/>
                  <a:gd name="T22" fmla="*/ 9 w 26"/>
                  <a:gd name="T23" fmla="*/ 14 h 23"/>
                  <a:gd name="T24" fmla="*/ 12 w 26"/>
                  <a:gd name="T25" fmla="*/ 15 h 23"/>
                  <a:gd name="T26" fmla="*/ 14 w 26"/>
                  <a:gd name="T27" fmla="*/ 14 h 23"/>
                  <a:gd name="T28" fmla="*/ 16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8" y="23"/>
                      <a:pt x="5" y="21"/>
                      <a:pt x="3" y="18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6" y="9"/>
                      <a:pt x="25" y="16"/>
                      <a:pt x="19" y="20"/>
                    </a:cubicBezTo>
                    <a:cubicBezTo>
                      <a:pt x="17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6" y="13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3" name="Freeform 430"/>
              <p:cNvSpPr>
                <a:spLocks noEditPoints="1"/>
              </p:cNvSpPr>
              <p:nvPr/>
            </p:nvSpPr>
            <p:spPr bwMode="auto">
              <a:xfrm>
                <a:off x="-4941888" y="348456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0 w 25"/>
                  <a:gd name="T3" fmla="*/ 23 h 23"/>
                  <a:gd name="T4" fmla="*/ 2 w 25"/>
                  <a:gd name="T5" fmla="*/ 18 h 23"/>
                  <a:gd name="T6" fmla="*/ 1 w 25"/>
                  <a:gd name="T7" fmla="*/ 9 h 23"/>
                  <a:gd name="T8" fmla="*/ 6 w 25"/>
                  <a:gd name="T9" fmla="*/ 2 h 23"/>
                  <a:gd name="T10" fmla="*/ 13 w 25"/>
                  <a:gd name="T11" fmla="*/ 0 h 23"/>
                  <a:gd name="T12" fmla="*/ 23 w 25"/>
                  <a:gd name="T13" fmla="*/ 5 h 23"/>
                  <a:gd name="T14" fmla="*/ 24 w 25"/>
                  <a:gd name="T15" fmla="*/ 13 h 23"/>
                  <a:gd name="T16" fmla="*/ 19 w 25"/>
                  <a:gd name="T17" fmla="*/ 21 h 23"/>
                  <a:gd name="T18" fmla="*/ 12 w 25"/>
                  <a:gd name="T19" fmla="*/ 23 h 23"/>
                  <a:gd name="T20" fmla="*/ 13 w 25"/>
                  <a:gd name="T21" fmla="*/ 8 h 23"/>
                  <a:gd name="T22" fmla="*/ 11 w 25"/>
                  <a:gd name="T23" fmla="*/ 9 h 23"/>
                  <a:gd name="T24" fmla="*/ 9 w 25"/>
                  <a:gd name="T25" fmla="*/ 11 h 23"/>
                  <a:gd name="T26" fmla="*/ 9 w 25"/>
                  <a:gd name="T27" fmla="*/ 13 h 23"/>
                  <a:gd name="T28" fmla="*/ 11 w 25"/>
                  <a:gd name="T29" fmla="*/ 15 h 23"/>
                  <a:gd name="T30" fmla="*/ 14 w 25"/>
                  <a:gd name="T31" fmla="*/ 14 h 23"/>
                  <a:gd name="T32" fmla="*/ 16 w 25"/>
                  <a:gd name="T33" fmla="*/ 11 h 23"/>
                  <a:gd name="T34" fmla="*/ 16 w 25"/>
                  <a:gd name="T35" fmla="*/ 9 h 23"/>
                  <a:gd name="T36" fmla="*/ 13 w 25"/>
                  <a:gd name="T3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10" y="23"/>
                    </a:cubicBezTo>
                    <a:cubicBezTo>
                      <a:pt x="7" y="22"/>
                      <a:pt x="4" y="20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2"/>
                    </a:cubicBezTo>
                    <a:cubicBezTo>
                      <a:pt x="8" y="0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4" y="7"/>
                      <a:pt x="25" y="10"/>
                      <a:pt x="24" y="13"/>
                    </a:cubicBezTo>
                    <a:cubicBezTo>
                      <a:pt x="23" y="16"/>
                      <a:pt x="21" y="19"/>
                      <a:pt x="19" y="21"/>
                    </a:cubicBezTo>
                    <a:cubicBezTo>
                      <a:pt x="17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5"/>
                      <a:pt x="13" y="15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4" name="Freeform 431"/>
              <p:cNvSpPr>
                <a:spLocks noEditPoints="1"/>
              </p:cNvSpPr>
              <p:nvPr/>
            </p:nvSpPr>
            <p:spPr bwMode="auto">
              <a:xfrm>
                <a:off x="-4959350" y="3455988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0 w 25"/>
                  <a:gd name="T3" fmla="*/ 23 h 23"/>
                  <a:gd name="T4" fmla="*/ 2 w 25"/>
                  <a:gd name="T5" fmla="*/ 18 h 23"/>
                  <a:gd name="T6" fmla="*/ 1 w 25"/>
                  <a:gd name="T7" fmla="*/ 9 h 23"/>
                  <a:gd name="T8" fmla="*/ 7 w 25"/>
                  <a:gd name="T9" fmla="*/ 2 h 23"/>
                  <a:gd name="T10" fmla="*/ 13 w 25"/>
                  <a:gd name="T11" fmla="*/ 0 h 23"/>
                  <a:gd name="T12" fmla="*/ 23 w 25"/>
                  <a:gd name="T13" fmla="*/ 6 h 23"/>
                  <a:gd name="T14" fmla="*/ 24 w 25"/>
                  <a:gd name="T15" fmla="*/ 15 h 23"/>
                  <a:gd name="T16" fmla="*/ 19 w 25"/>
                  <a:gd name="T17" fmla="*/ 22 h 23"/>
                  <a:gd name="T18" fmla="*/ 12 w 25"/>
                  <a:gd name="T19" fmla="*/ 23 h 23"/>
                  <a:gd name="T20" fmla="*/ 13 w 25"/>
                  <a:gd name="T21" fmla="*/ 8 h 23"/>
                  <a:gd name="T22" fmla="*/ 11 w 25"/>
                  <a:gd name="T23" fmla="*/ 9 h 23"/>
                  <a:gd name="T24" fmla="*/ 9 w 25"/>
                  <a:gd name="T25" fmla="*/ 12 h 23"/>
                  <a:gd name="T26" fmla="*/ 9 w 25"/>
                  <a:gd name="T27" fmla="*/ 14 h 23"/>
                  <a:gd name="T28" fmla="*/ 11 w 25"/>
                  <a:gd name="T29" fmla="*/ 15 h 23"/>
                  <a:gd name="T30" fmla="*/ 12 w 25"/>
                  <a:gd name="T31" fmla="*/ 15 h 23"/>
                  <a:gd name="T32" fmla="*/ 14 w 25"/>
                  <a:gd name="T33" fmla="*/ 15 h 23"/>
                  <a:gd name="T34" fmla="*/ 16 w 25"/>
                  <a:gd name="T35" fmla="*/ 12 h 23"/>
                  <a:gd name="T36" fmla="*/ 16 w 25"/>
                  <a:gd name="T37" fmla="*/ 10 h 23"/>
                  <a:gd name="T38" fmla="*/ 13 w 25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10" y="23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4"/>
                      <a:pt x="7" y="2"/>
                    </a:cubicBezTo>
                    <a:cubicBezTo>
                      <a:pt x="9" y="1"/>
                      <a:pt x="11" y="0"/>
                      <a:pt x="13" y="0"/>
                    </a:cubicBezTo>
                    <a:cubicBezTo>
                      <a:pt x="18" y="0"/>
                      <a:pt x="21" y="2"/>
                      <a:pt x="23" y="6"/>
                    </a:cubicBezTo>
                    <a:cubicBezTo>
                      <a:pt x="25" y="8"/>
                      <a:pt x="25" y="11"/>
                      <a:pt x="24" y="15"/>
                    </a:cubicBezTo>
                    <a:cubicBezTo>
                      <a:pt x="23" y="17"/>
                      <a:pt x="21" y="20"/>
                      <a:pt x="19" y="22"/>
                    </a:cubicBezTo>
                    <a:cubicBezTo>
                      <a:pt x="17" y="23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5" name="Freeform 432"/>
              <p:cNvSpPr>
                <a:spLocks noEditPoints="1"/>
              </p:cNvSpPr>
              <p:nvPr/>
            </p:nvSpPr>
            <p:spPr bwMode="auto">
              <a:xfrm>
                <a:off x="-4973638" y="3430588"/>
                <a:ext cx="52388" cy="49213"/>
              </a:xfrm>
              <a:custGeom>
                <a:avLst/>
                <a:gdLst>
                  <a:gd name="T0" fmla="*/ 12 w 25"/>
                  <a:gd name="T1" fmla="*/ 23 h 23"/>
                  <a:gd name="T2" fmla="*/ 2 w 25"/>
                  <a:gd name="T3" fmla="*/ 17 h 23"/>
                  <a:gd name="T4" fmla="*/ 1 w 25"/>
                  <a:gd name="T5" fmla="*/ 8 h 23"/>
                  <a:gd name="T6" fmla="*/ 7 w 25"/>
                  <a:gd name="T7" fmla="*/ 1 h 23"/>
                  <a:gd name="T8" fmla="*/ 13 w 25"/>
                  <a:gd name="T9" fmla="*/ 0 h 23"/>
                  <a:gd name="T10" fmla="*/ 23 w 25"/>
                  <a:gd name="T11" fmla="*/ 6 h 23"/>
                  <a:gd name="T12" fmla="*/ 24 w 25"/>
                  <a:gd name="T13" fmla="*/ 14 h 23"/>
                  <a:gd name="T14" fmla="*/ 18 w 25"/>
                  <a:gd name="T15" fmla="*/ 21 h 23"/>
                  <a:gd name="T16" fmla="*/ 12 w 25"/>
                  <a:gd name="T17" fmla="*/ 23 h 23"/>
                  <a:gd name="T18" fmla="*/ 13 w 25"/>
                  <a:gd name="T19" fmla="*/ 8 h 23"/>
                  <a:gd name="T20" fmla="*/ 11 w 25"/>
                  <a:gd name="T21" fmla="*/ 8 h 23"/>
                  <a:gd name="T22" fmla="*/ 9 w 25"/>
                  <a:gd name="T23" fmla="*/ 11 h 23"/>
                  <a:gd name="T24" fmla="*/ 9 w 25"/>
                  <a:gd name="T25" fmla="*/ 13 h 23"/>
                  <a:gd name="T26" fmla="*/ 12 w 25"/>
                  <a:gd name="T27" fmla="*/ 15 h 23"/>
                  <a:gd name="T28" fmla="*/ 14 w 25"/>
                  <a:gd name="T29" fmla="*/ 14 h 23"/>
                  <a:gd name="T30" fmla="*/ 16 w 25"/>
                  <a:gd name="T31" fmla="*/ 12 h 23"/>
                  <a:gd name="T32" fmla="*/ 16 w 25"/>
                  <a:gd name="T33" fmla="*/ 9 h 23"/>
                  <a:gd name="T34" fmla="*/ 13 w 25"/>
                  <a:gd name="T3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7" y="23"/>
                      <a:pt x="4" y="20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5" y="2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8" y="0"/>
                      <a:pt x="22" y="2"/>
                      <a:pt x="23" y="6"/>
                    </a:cubicBezTo>
                    <a:cubicBezTo>
                      <a:pt x="25" y="8"/>
                      <a:pt x="25" y="11"/>
                      <a:pt x="24" y="14"/>
                    </a:cubicBezTo>
                    <a:cubicBezTo>
                      <a:pt x="23" y="17"/>
                      <a:pt x="21" y="20"/>
                      <a:pt x="18" y="21"/>
                    </a:cubicBezTo>
                    <a:cubicBezTo>
                      <a:pt x="16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3" y="15"/>
                      <a:pt x="13" y="14"/>
                      <a:pt x="14" y="14"/>
                    </a:cubicBezTo>
                    <a:cubicBezTo>
                      <a:pt x="15" y="13"/>
                      <a:pt x="16" y="13"/>
                      <a:pt x="16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6" name="Freeform 433"/>
              <p:cNvSpPr>
                <a:spLocks noEditPoints="1"/>
              </p:cNvSpPr>
              <p:nvPr/>
            </p:nvSpPr>
            <p:spPr bwMode="auto">
              <a:xfrm>
                <a:off x="-4918075" y="357187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20 h 24"/>
                  <a:gd name="T4" fmla="*/ 1 w 26"/>
                  <a:gd name="T5" fmla="*/ 16 h 24"/>
                  <a:gd name="T6" fmla="*/ 0 w 26"/>
                  <a:gd name="T7" fmla="*/ 11 h 24"/>
                  <a:gd name="T8" fmla="*/ 5 w 26"/>
                  <a:gd name="T9" fmla="*/ 3 h 24"/>
                  <a:gd name="T10" fmla="*/ 14 w 26"/>
                  <a:gd name="T11" fmla="*/ 0 h 24"/>
                  <a:gd name="T12" fmla="*/ 18 w 26"/>
                  <a:gd name="T13" fmla="*/ 2 h 24"/>
                  <a:gd name="T14" fmla="*/ 22 w 26"/>
                  <a:gd name="T15" fmla="*/ 4 h 24"/>
                  <a:gd name="T16" fmla="*/ 20 w 26"/>
                  <a:gd name="T17" fmla="*/ 21 h 24"/>
                  <a:gd name="T18" fmla="*/ 12 w 26"/>
                  <a:gd name="T19" fmla="*/ 24 h 24"/>
                  <a:gd name="T20" fmla="*/ 13 w 26"/>
                  <a:gd name="T21" fmla="*/ 8 h 24"/>
                  <a:gd name="T22" fmla="*/ 10 w 26"/>
                  <a:gd name="T23" fmla="*/ 9 h 24"/>
                  <a:gd name="T24" fmla="*/ 8 w 26"/>
                  <a:gd name="T25" fmla="*/ 12 h 24"/>
                  <a:gd name="T26" fmla="*/ 8 w 26"/>
                  <a:gd name="T27" fmla="*/ 14 h 24"/>
                  <a:gd name="T28" fmla="*/ 9 w 26"/>
                  <a:gd name="T29" fmla="*/ 15 h 24"/>
                  <a:gd name="T30" fmla="*/ 15 w 26"/>
                  <a:gd name="T31" fmla="*/ 15 h 24"/>
                  <a:gd name="T32" fmla="*/ 15 w 26"/>
                  <a:gd name="T33" fmla="*/ 10 h 24"/>
                  <a:gd name="T34" fmla="*/ 14 w 26"/>
                  <a:gd name="T35" fmla="*/ 9 h 24"/>
                  <a:gd name="T36" fmla="*/ 13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2" y="19"/>
                      <a:pt x="1" y="17"/>
                      <a:pt x="1" y="16"/>
                    </a:cubicBezTo>
                    <a:cubicBezTo>
                      <a:pt x="0" y="14"/>
                      <a:pt x="0" y="13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0"/>
                    </a:cubicBezTo>
                    <a:cubicBezTo>
                      <a:pt x="15" y="1"/>
                      <a:pt x="16" y="1"/>
                      <a:pt x="18" y="2"/>
                    </a:cubicBezTo>
                    <a:cubicBezTo>
                      <a:pt x="19" y="2"/>
                      <a:pt x="21" y="3"/>
                      <a:pt x="22" y="4"/>
                    </a:cubicBezTo>
                    <a:cubicBezTo>
                      <a:pt x="26" y="9"/>
                      <a:pt x="25" y="17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9" y="14"/>
                      <a:pt x="9" y="14"/>
                      <a:pt x="9" y="15"/>
                    </a:cubicBezTo>
                    <a:cubicBezTo>
                      <a:pt x="10" y="16"/>
                      <a:pt x="13" y="16"/>
                      <a:pt x="15" y="15"/>
                    </a:cubicBezTo>
                    <a:cubicBezTo>
                      <a:pt x="16" y="14"/>
                      <a:pt x="17" y="11"/>
                      <a:pt x="15" y="10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4" y="9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7" name="Freeform 434"/>
              <p:cNvSpPr>
                <a:spLocks noEditPoints="1"/>
              </p:cNvSpPr>
              <p:nvPr/>
            </p:nvSpPr>
            <p:spPr bwMode="auto">
              <a:xfrm>
                <a:off x="-4940300" y="3546475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20 h 24"/>
                  <a:gd name="T4" fmla="*/ 1 w 26"/>
                  <a:gd name="T5" fmla="*/ 11 h 24"/>
                  <a:gd name="T6" fmla="*/ 6 w 26"/>
                  <a:gd name="T7" fmla="*/ 3 h 24"/>
                  <a:gd name="T8" fmla="*/ 13 w 26"/>
                  <a:gd name="T9" fmla="*/ 0 h 24"/>
                  <a:gd name="T10" fmla="*/ 22 w 26"/>
                  <a:gd name="T11" fmla="*/ 5 h 24"/>
                  <a:gd name="T12" fmla="*/ 20 w 26"/>
                  <a:gd name="T13" fmla="*/ 21 h 24"/>
                  <a:gd name="T14" fmla="*/ 12 w 26"/>
                  <a:gd name="T15" fmla="*/ 24 h 24"/>
                  <a:gd name="T16" fmla="*/ 13 w 26"/>
                  <a:gd name="T17" fmla="*/ 9 h 24"/>
                  <a:gd name="T18" fmla="*/ 10 w 26"/>
                  <a:gd name="T19" fmla="*/ 9 h 24"/>
                  <a:gd name="T20" fmla="*/ 9 w 26"/>
                  <a:gd name="T21" fmla="*/ 12 h 24"/>
                  <a:gd name="T22" fmla="*/ 9 w 26"/>
                  <a:gd name="T23" fmla="*/ 15 h 24"/>
                  <a:gd name="T24" fmla="*/ 12 w 26"/>
                  <a:gd name="T25" fmla="*/ 16 h 24"/>
                  <a:gd name="T26" fmla="*/ 15 w 26"/>
                  <a:gd name="T27" fmla="*/ 15 h 24"/>
                  <a:gd name="T28" fmla="*/ 16 w 26"/>
                  <a:gd name="T29" fmla="*/ 10 h 24"/>
                  <a:gd name="T30" fmla="*/ 13 w 26"/>
                  <a:gd name="T3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6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5"/>
                    </a:cubicBezTo>
                    <a:cubicBezTo>
                      <a:pt x="26" y="10"/>
                      <a:pt x="25" y="17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7" y="14"/>
                      <a:pt x="17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8" name="Freeform 435"/>
              <p:cNvSpPr>
                <a:spLocks noEditPoints="1"/>
              </p:cNvSpPr>
              <p:nvPr/>
            </p:nvSpPr>
            <p:spPr bwMode="auto">
              <a:xfrm>
                <a:off x="-4959350" y="352107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1 w 26"/>
                  <a:gd name="T5" fmla="*/ 10 h 24"/>
                  <a:gd name="T6" fmla="*/ 6 w 26"/>
                  <a:gd name="T7" fmla="*/ 2 h 24"/>
                  <a:gd name="T8" fmla="*/ 15 w 26"/>
                  <a:gd name="T9" fmla="*/ 0 h 24"/>
                  <a:gd name="T10" fmla="*/ 23 w 26"/>
                  <a:gd name="T11" fmla="*/ 5 h 24"/>
                  <a:gd name="T12" fmla="*/ 20 w 26"/>
                  <a:gd name="T13" fmla="*/ 21 h 24"/>
                  <a:gd name="T14" fmla="*/ 12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9 w 26"/>
                  <a:gd name="T21" fmla="*/ 12 h 24"/>
                  <a:gd name="T22" fmla="*/ 9 w 26"/>
                  <a:gd name="T23" fmla="*/ 14 h 24"/>
                  <a:gd name="T24" fmla="*/ 15 w 26"/>
                  <a:gd name="T25" fmla="*/ 15 h 24"/>
                  <a:gd name="T26" fmla="*/ 16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5" y="22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0"/>
                    </a:cubicBezTo>
                    <a:cubicBezTo>
                      <a:pt x="18" y="1"/>
                      <a:pt x="21" y="2"/>
                      <a:pt x="23" y="5"/>
                    </a:cubicBezTo>
                    <a:cubicBezTo>
                      <a:pt x="26" y="10"/>
                      <a:pt x="25" y="17"/>
                      <a:pt x="20" y="21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10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6"/>
                      <a:pt x="13" y="16"/>
                      <a:pt x="15" y="15"/>
                    </a:cubicBezTo>
                    <a:cubicBezTo>
                      <a:pt x="17" y="14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89" name="Freeform 436"/>
              <p:cNvSpPr>
                <a:spLocks noEditPoints="1"/>
              </p:cNvSpPr>
              <p:nvPr/>
            </p:nvSpPr>
            <p:spPr bwMode="auto">
              <a:xfrm>
                <a:off x="-4976813" y="3492500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9 h 24"/>
                  <a:gd name="T4" fmla="*/ 0 w 26"/>
                  <a:gd name="T5" fmla="*/ 10 h 24"/>
                  <a:gd name="T6" fmla="*/ 6 w 26"/>
                  <a:gd name="T7" fmla="*/ 2 h 24"/>
                  <a:gd name="T8" fmla="*/ 15 w 26"/>
                  <a:gd name="T9" fmla="*/ 1 h 24"/>
                  <a:gd name="T10" fmla="*/ 22 w 26"/>
                  <a:gd name="T11" fmla="*/ 6 h 24"/>
                  <a:gd name="T12" fmla="*/ 19 w 26"/>
                  <a:gd name="T13" fmla="*/ 22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9 h 24"/>
                  <a:gd name="T20" fmla="*/ 8 w 26"/>
                  <a:gd name="T21" fmla="*/ 12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10 h 24"/>
                  <a:gd name="T30" fmla="*/ 13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1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6" y="11"/>
                      <a:pt x="24" y="18"/>
                      <a:pt x="19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0" name="Freeform 437"/>
              <p:cNvSpPr>
                <a:spLocks noEditPoints="1"/>
              </p:cNvSpPr>
              <p:nvPr/>
            </p:nvSpPr>
            <p:spPr bwMode="auto">
              <a:xfrm>
                <a:off x="-4994275" y="3465513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8 h 24"/>
                  <a:gd name="T4" fmla="*/ 1 w 26"/>
                  <a:gd name="T5" fmla="*/ 9 h 24"/>
                  <a:gd name="T6" fmla="*/ 7 w 26"/>
                  <a:gd name="T7" fmla="*/ 2 h 24"/>
                  <a:gd name="T8" fmla="*/ 16 w 26"/>
                  <a:gd name="T9" fmla="*/ 1 h 24"/>
                  <a:gd name="T10" fmla="*/ 23 w 26"/>
                  <a:gd name="T11" fmla="*/ 6 h 24"/>
                  <a:gd name="T12" fmla="*/ 18 w 26"/>
                  <a:gd name="T13" fmla="*/ 22 h 24"/>
                  <a:gd name="T14" fmla="*/ 12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8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9" y="0"/>
                      <a:pt x="13" y="0"/>
                      <a:pt x="16" y="1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6" y="11"/>
                      <a:pt x="24" y="19"/>
                      <a:pt x="18" y="22"/>
                    </a:cubicBezTo>
                    <a:cubicBezTo>
                      <a:pt x="16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1" name="Freeform 438"/>
              <p:cNvSpPr>
                <a:spLocks noEditPoints="1"/>
              </p:cNvSpPr>
              <p:nvPr/>
            </p:nvSpPr>
            <p:spPr bwMode="auto">
              <a:xfrm>
                <a:off x="-4957763" y="3581400"/>
                <a:ext cx="57150" cy="52388"/>
              </a:xfrm>
              <a:custGeom>
                <a:avLst/>
                <a:gdLst>
                  <a:gd name="T0" fmla="*/ 13 w 26"/>
                  <a:gd name="T1" fmla="*/ 25 h 25"/>
                  <a:gd name="T2" fmla="*/ 3 w 26"/>
                  <a:gd name="T3" fmla="*/ 20 h 25"/>
                  <a:gd name="T4" fmla="*/ 1 w 26"/>
                  <a:gd name="T5" fmla="*/ 11 h 25"/>
                  <a:gd name="T6" fmla="*/ 5 w 26"/>
                  <a:gd name="T7" fmla="*/ 3 h 25"/>
                  <a:gd name="T8" fmla="*/ 13 w 26"/>
                  <a:gd name="T9" fmla="*/ 0 h 25"/>
                  <a:gd name="T10" fmla="*/ 22 w 26"/>
                  <a:gd name="T11" fmla="*/ 5 h 25"/>
                  <a:gd name="T12" fmla="*/ 21 w 26"/>
                  <a:gd name="T13" fmla="*/ 22 h 25"/>
                  <a:gd name="T14" fmla="*/ 13 w 26"/>
                  <a:gd name="T15" fmla="*/ 25 h 25"/>
                  <a:gd name="T16" fmla="*/ 13 w 26"/>
                  <a:gd name="T17" fmla="*/ 8 h 25"/>
                  <a:gd name="T18" fmla="*/ 10 w 26"/>
                  <a:gd name="T19" fmla="*/ 9 h 25"/>
                  <a:gd name="T20" fmla="*/ 9 w 26"/>
                  <a:gd name="T21" fmla="*/ 12 h 25"/>
                  <a:gd name="T22" fmla="*/ 10 w 26"/>
                  <a:gd name="T23" fmla="*/ 15 h 25"/>
                  <a:gd name="T24" fmla="*/ 13 w 26"/>
                  <a:gd name="T25" fmla="*/ 17 h 25"/>
                  <a:gd name="T26" fmla="*/ 15 w 26"/>
                  <a:gd name="T27" fmla="*/ 16 h 25"/>
                  <a:gd name="T28" fmla="*/ 16 w 26"/>
                  <a:gd name="T29" fmla="*/ 10 h 25"/>
                  <a:gd name="T30" fmla="*/ 13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9" y="25"/>
                      <a:pt x="6" y="23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5"/>
                    </a:cubicBezTo>
                    <a:cubicBezTo>
                      <a:pt x="26" y="10"/>
                      <a:pt x="25" y="18"/>
                      <a:pt x="21" y="22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5" y="16"/>
                    </a:cubicBezTo>
                    <a:cubicBezTo>
                      <a:pt x="17" y="14"/>
                      <a:pt x="17" y="12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2" name="Freeform 439"/>
              <p:cNvSpPr>
                <a:spLocks noEditPoints="1"/>
              </p:cNvSpPr>
              <p:nvPr/>
            </p:nvSpPr>
            <p:spPr bwMode="auto">
              <a:xfrm>
                <a:off x="-4976813" y="3554413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9 h 24"/>
                  <a:gd name="T4" fmla="*/ 0 w 26"/>
                  <a:gd name="T5" fmla="*/ 10 h 24"/>
                  <a:gd name="T6" fmla="*/ 5 w 26"/>
                  <a:gd name="T7" fmla="*/ 2 h 24"/>
                  <a:gd name="T8" fmla="*/ 12 w 26"/>
                  <a:gd name="T9" fmla="*/ 0 h 24"/>
                  <a:gd name="T10" fmla="*/ 22 w 26"/>
                  <a:gd name="T11" fmla="*/ 5 h 24"/>
                  <a:gd name="T12" fmla="*/ 19 w 26"/>
                  <a:gd name="T13" fmla="*/ 21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2" y="4"/>
                      <a:pt x="5" y="2"/>
                    </a:cubicBezTo>
                    <a:cubicBezTo>
                      <a:pt x="7" y="0"/>
                      <a:pt x="10" y="0"/>
                      <a:pt x="12" y="0"/>
                    </a:cubicBezTo>
                    <a:cubicBezTo>
                      <a:pt x="16" y="0"/>
                      <a:pt x="20" y="1"/>
                      <a:pt x="22" y="5"/>
                    </a:cubicBezTo>
                    <a:cubicBezTo>
                      <a:pt x="26" y="10"/>
                      <a:pt x="24" y="17"/>
                      <a:pt x="19" y="21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6" y="14"/>
                      <a:pt x="17" y="11"/>
                      <a:pt x="15" y="9"/>
                    </a:cubicBezTo>
                    <a:cubicBezTo>
                      <a:pt x="15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3" name="Freeform 440"/>
              <p:cNvSpPr>
                <a:spLocks noEditPoints="1"/>
              </p:cNvSpPr>
              <p:nvPr/>
            </p:nvSpPr>
            <p:spPr bwMode="auto">
              <a:xfrm>
                <a:off x="-4997450" y="3524250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11 w 25"/>
                  <a:gd name="T3" fmla="*/ 24 h 25"/>
                  <a:gd name="T4" fmla="*/ 6 w 25"/>
                  <a:gd name="T5" fmla="*/ 23 h 25"/>
                  <a:gd name="T6" fmla="*/ 6 w 25"/>
                  <a:gd name="T7" fmla="*/ 23 h 25"/>
                  <a:gd name="T8" fmla="*/ 3 w 25"/>
                  <a:gd name="T9" fmla="*/ 19 h 25"/>
                  <a:gd name="T10" fmla="*/ 1 w 25"/>
                  <a:gd name="T11" fmla="*/ 10 h 25"/>
                  <a:gd name="T12" fmla="*/ 6 w 25"/>
                  <a:gd name="T13" fmla="*/ 2 h 25"/>
                  <a:gd name="T14" fmla="*/ 13 w 25"/>
                  <a:gd name="T15" fmla="*/ 0 h 25"/>
                  <a:gd name="T16" fmla="*/ 23 w 25"/>
                  <a:gd name="T17" fmla="*/ 6 h 25"/>
                  <a:gd name="T18" fmla="*/ 25 w 25"/>
                  <a:gd name="T19" fmla="*/ 10 h 25"/>
                  <a:gd name="T20" fmla="*/ 25 w 25"/>
                  <a:gd name="T21" fmla="*/ 15 h 25"/>
                  <a:gd name="T22" fmla="*/ 20 w 25"/>
                  <a:gd name="T23" fmla="*/ 22 h 25"/>
                  <a:gd name="T24" fmla="*/ 13 w 25"/>
                  <a:gd name="T25" fmla="*/ 25 h 25"/>
                  <a:gd name="T26" fmla="*/ 11 w 25"/>
                  <a:gd name="T27" fmla="*/ 16 h 25"/>
                  <a:gd name="T28" fmla="*/ 12 w 25"/>
                  <a:gd name="T29" fmla="*/ 16 h 25"/>
                  <a:gd name="T30" fmla="*/ 15 w 25"/>
                  <a:gd name="T31" fmla="*/ 16 h 25"/>
                  <a:gd name="T32" fmla="*/ 17 w 25"/>
                  <a:gd name="T33" fmla="*/ 13 h 25"/>
                  <a:gd name="T34" fmla="*/ 17 w 25"/>
                  <a:gd name="T35" fmla="*/ 12 h 25"/>
                  <a:gd name="T36" fmla="*/ 17 w 25"/>
                  <a:gd name="T37" fmla="*/ 12 h 25"/>
                  <a:gd name="T38" fmla="*/ 16 w 25"/>
                  <a:gd name="T39" fmla="*/ 10 h 25"/>
                  <a:gd name="T40" fmla="*/ 13 w 25"/>
                  <a:gd name="T41" fmla="*/ 8 h 25"/>
                  <a:gd name="T42" fmla="*/ 11 w 25"/>
                  <a:gd name="T43" fmla="*/ 9 h 25"/>
                  <a:gd name="T44" fmla="*/ 9 w 25"/>
                  <a:gd name="T45" fmla="*/ 12 h 25"/>
                  <a:gd name="T46" fmla="*/ 9 w 25"/>
                  <a:gd name="T47" fmla="*/ 15 h 25"/>
                  <a:gd name="T48" fmla="*/ 11 w 25"/>
                  <a:gd name="T49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2" y="25"/>
                      <a:pt x="11" y="25"/>
                      <a:pt x="11" y="24"/>
                    </a:cubicBezTo>
                    <a:cubicBezTo>
                      <a:pt x="9" y="24"/>
                      <a:pt x="8" y="24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5" y="22"/>
                      <a:pt x="4" y="21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4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4" y="7"/>
                      <a:pt x="24" y="9"/>
                      <a:pt x="25" y="10"/>
                    </a:cubicBezTo>
                    <a:cubicBezTo>
                      <a:pt x="25" y="12"/>
                      <a:pt x="25" y="13"/>
                      <a:pt x="25" y="15"/>
                    </a:cubicBezTo>
                    <a:cubicBezTo>
                      <a:pt x="24" y="18"/>
                      <a:pt x="22" y="21"/>
                      <a:pt x="20" y="22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1" y="16"/>
                    </a:move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7"/>
                      <a:pt x="14" y="16"/>
                      <a:pt x="15" y="16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ubicBezTo>
                      <a:pt x="12" y="8"/>
                      <a:pt x="11" y="9"/>
                      <a:pt x="11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4" name="Freeform 441"/>
              <p:cNvSpPr>
                <a:spLocks noEditPoints="1"/>
              </p:cNvSpPr>
              <p:nvPr/>
            </p:nvSpPr>
            <p:spPr bwMode="auto">
              <a:xfrm>
                <a:off x="-5014913" y="34972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6 w 25"/>
                  <a:gd name="T9" fmla="*/ 1 h 24"/>
                  <a:gd name="T10" fmla="*/ 12 w 25"/>
                  <a:gd name="T11" fmla="*/ 0 h 24"/>
                  <a:gd name="T12" fmla="*/ 23 w 25"/>
                  <a:gd name="T13" fmla="*/ 6 h 24"/>
                  <a:gd name="T14" fmla="*/ 24 w 25"/>
                  <a:gd name="T15" fmla="*/ 15 h 24"/>
                  <a:gd name="T16" fmla="*/ 19 w 25"/>
                  <a:gd name="T17" fmla="*/ 22 h 24"/>
                  <a:gd name="T18" fmla="*/ 12 w 25"/>
                  <a:gd name="T19" fmla="*/ 24 h 24"/>
                  <a:gd name="T20" fmla="*/ 12 w 25"/>
                  <a:gd name="T21" fmla="*/ 8 h 24"/>
                  <a:gd name="T22" fmla="*/ 10 w 25"/>
                  <a:gd name="T23" fmla="*/ 8 h 24"/>
                  <a:gd name="T24" fmla="*/ 8 w 25"/>
                  <a:gd name="T25" fmla="*/ 11 h 24"/>
                  <a:gd name="T26" fmla="*/ 9 w 25"/>
                  <a:gd name="T27" fmla="*/ 14 h 24"/>
                  <a:gd name="T28" fmla="*/ 11 w 25"/>
                  <a:gd name="T29" fmla="*/ 16 h 24"/>
                  <a:gd name="T30" fmla="*/ 14 w 25"/>
                  <a:gd name="T31" fmla="*/ 15 h 24"/>
                  <a:gd name="T32" fmla="*/ 16 w 25"/>
                  <a:gd name="T33" fmla="*/ 13 h 24"/>
                  <a:gd name="T34" fmla="*/ 16 w 25"/>
                  <a:gd name="T35" fmla="*/ 10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3" y="18"/>
                      <a:pt x="21" y="20"/>
                      <a:pt x="19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5" name="Freeform 442"/>
              <p:cNvSpPr>
                <a:spLocks noEditPoints="1"/>
              </p:cNvSpPr>
              <p:nvPr/>
            </p:nvSpPr>
            <p:spPr bwMode="auto">
              <a:xfrm>
                <a:off x="-4995863" y="3589338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3 w 27"/>
                  <a:gd name="T3" fmla="*/ 19 h 24"/>
                  <a:gd name="T4" fmla="*/ 1 w 27"/>
                  <a:gd name="T5" fmla="*/ 10 h 24"/>
                  <a:gd name="T6" fmla="*/ 6 w 27"/>
                  <a:gd name="T7" fmla="*/ 2 h 24"/>
                  <a:gd name="T8" fmla="*/ 13 w 27"/>
                  <a:gd name="T9" fmla="*/ 0 h 24"/>
                  <a:gd name="T10" fmla="*/ 23 w 27"/>
                  <a:gd name="T11" fmla="*/ 4 h 24"/>
                  <a:gd name="T12" fmla="*/ 21 w 27"/>
                  <a:gd name="T13" fmla="*/ 22 h 24"/>
                  <a:gd name="T14" fmla="*/ 13 w 27"/>
                  <a:gd name="T15" fmla="*/ 24 h 24"/>
                  <a:gd name="T16" fmla="*/ 13 w 27"/>
                  <a:gd name="T17" fmla="*/ 8 h 24"/>
                  <a:gd name="T18" fmla="*/ 10 w 27"/>
                  <a:gd name="T19" fmla="*/ 9 h 24"/>
                  <a:gd name="T20" fmla="*/ 9 w 27"/>
                  <a:gd name="T21" fmla="*/ 11 h 24"/>
                  <a:gd name="T22" fmla="*/ 10 w 27"/>
                  <a:gd name="T23" fmla="*/ 14 h 24"/>
                  <a:gd name="T24" fmla="*/ 13 w 27"/>
                  <a:gd name="T25" fmla="*/ 16 h 24"/>
                  <a:gd name="T26" fmla="*/ 16 w 27"/>
                  <a:gd name="T27" fmla="*/ 15 h 24"/>
                  <a:gd name="T28" fmla="*/ 16 w 27"/>
                  <a:gd name="T29" fmla="*/ 10 h 24"/>
                  <a:gd name="T30" fmla="*/ 13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9" y="24"/>
                      <a:pt x="6" y="23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6" y="0"/>
                      <a:pt x="20" y="1"/>
                      <a:pt x="23" y="4"/>
                    </a:cubicBezTo>
                    <a:cubicBezTo>
                      <a:pt x="27" y="10"/>
                      <a:pt x="26" y="18"/>
                      <a:pt x="21" y="22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8" y="11"/>
                      <a:pt x="16" y="10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6" name="Freeform 443"/>
              <p:cNvSpPr>
                <a:spLocks noEditPoints="1"/>
              </p:cNvSpPr>
              <p:nvPr/>
            </p:nvSpPr>
            <p:spPr bwMode="auto">
              <a:xfrm>
                <a:off x="-5070475" y="3571875"/>
                <a:ext cx="80963" cy="84138"/>
              </a:xfrm>
              <a:custGeom>
                <a:avLst/>
                <a:gdLst>
                  <a:gd name="T0" fmla="*/ 21 w 38"/>
                  <a:gd name="T1" fmla="*/ 39 h 39"/>
                  <a:gd name="T2" fmla="*/ 17 w 38"/>
                  <a:gd name="T3" fmla="*/ 39 h 39"/>
                  <a:gd name="T4" fmla="*/ 4 w 38"/>
                  <a:gd name="T5" fmla="*/ 30 h 39"/>
                  <a:gd name="T6" fmla="*/ 1 w 38"/>
                  <a:gd name="T7" fmla="*/ 23 h 39"/>
                  <a:gd name="T8" fmla="*/ 1 w 38"/>
                  <a:gd name="T9" fmla="*/ 15 h 39"/>
                  <a:gd name="T10" fmla="*/ 8 w 38"/>
                  <a:gd name="T11" fmla="*/ 3 h 39"/>
                  <a:gd name="T12" fmla="*/ 22 w 38"/>
                  <a:gd name="T13" fmla="*/ 1 h 39"/>
                  <a:gd name="T14" fmla="*/ 29 w 38"/>
                  <a:gd name="T15" fmla="*/ 4 h 39"/>
                  <a:gd name="T16" fmla="*/ 34 w 38"/>
                  <a:gd name="T17" fmla="*/ 9 h 39"/>
                  <a:gd name="T18" fmla="*/ 38 w 38"/>
                  <a:gd name="T19" fmla="*/ 23 h 39"/>
                  <a:gd name="T20" fmla="*/ 31 w 38"/>
                  <a:gd name="T21" fmla="*/ 35 h 39"/>
                  <a:gd name="T22" fmla="*/ 21 w 38"/>
                  <a:gd name="T23" fmla="*/ 39 h 39"/>
                  <a:gd name="T24" fmla="*/ 18 w 38"/>
                  <a:gd name="T25" fmla="*/ 8 h 39"/>
                  <a:gd name="T26" fmla="*/ 13 w 38"/>
                  <a:gd name="T27" fmla="*/ 10 h 39"/>
                  <a:gd name="T28" fmla="*/ 9 w 38"/>
                  <a:gd name="T29" fmla="*/ 16 h 39"/>
                  <a:gd name="T30" fmla="*/ 9 w 38"/>
                  <a:gd name="T31" fmla="*/ 21 h 39"/>
                  <a:gd name="T32" fmla="*/ 11 w 38"/>
                  <a:gd name="T33" fmla="*/ 25 h 39"/>
                  <a:gd name="T34" fmla="*/ 18 w 38"/>
                  <a:gd name="T35" fmla="*/ 31 h 39"/>
                  <a:gd name="T36" fmla="*/ 26 w 38"/>
                  <a:gd name="T37" fmla="*/ 29 h 39"/>
                  <a:gd name="T38" fmla="*/ 30 w 38"/>
                  <a:gd name="T39" fmla="*/ 22 h 39"/>
                  <a:gd name="T40" fmla="*/ 28 w 38"/>
                  <a:gd name="T41" fmla="*/ 14 h 39"/>
                  <a:gd name="T42" fmla="*/ 24 w 38"/>
                  <a:gd name="T43" fmla="*/ 10 h 39"/>
                  <a:gd name="T44" fmla="*/ 20 w 38"/>
                  <a:gd name="T45" fmla="*/ 9 h 39"/>
                  <a:gd name="T46" fmla="*/ 18 w 38"/>
                  <a:gd name="T47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8" h="39">
                    <a:moveTo>
                      <a:pt x="21" y="39"/>
                    </a:moveTo>
                    <a:cubicBezTo>
                      <a:pt x="19" y="39"/>
                      <a:pt x="18" y="39"/>
                      <a:pt x="17" y="39"/>
                    </a:cubicBezTo>
                    <a:cubicBezTo>
                      <a:pt x="12" y="37"/>
                      <a:pt x="7" y="34"/>
                      <a:pt x="4" y="30"/>
                    </a:cubicBezTo>
                    <a:cubicBezTo>
                      <a:pt x="3" y="28"/>
                      <a:pt x="1" y="25"/>
                      <a:pt x="1" y="23"/>
                    </a:cubicBezTo>
                    <a:cubicBezTo>
                      <a:pt x="0" y="20"/>
                      <a:pt x="0" y="18"/>
                      <a:pt x="1" y="15"/>
                    </a:cubicBezTo>
                    <a:cubicBezTo>
                      <a:pt x="1" y="10"/>
                      <a:pt x="4" y="6"/>
                      <a:pt x="8" y="3"/>
                    </a:cubicBezTo>
                    <a:cubicBezTo>
                      <a:pt x="12" y="0"/>
                      <a:pt x="18" y="0"/>
                      <a:pt x="22" y="1"/>
                    </a:cubicBezTo>
                    <a:cubicBezTo>
                      <a:pt x="25" y="1"/>
                      <a:pt x="27" y="2"/>
                      <a:pt x="29" y="4"/>
                    </a:cubicBezTo>
                    <a:cubicBezTo>
                      <a:pt x="31" y="5"/>
                      <a:pt x="33" y="7"/>
                      <a:pt x="34" y="9"/>
                    </a:cubicBezTo>
                    <a:cubicBezTo>
                      <a:pt x="37" y="13"/>
                      <a:pt x="38" y="18"/>
                      <a:pt x="38" y="23"/>
                    </a:cubicBezTo>
                    <a:cubicBezTo>
                      <a:pt x="37" y="28"/>
                      <a:pt x="35" y="33"/>
                      <a:pt x="31" y="35"/>
                    </a:cubicBezTo>
                    <a:cubicBezTo>
                      <a:pt x="28" y="38"/>
                      <a:pt x="24" y="39"/>
                      <a:pt x="21" y="39"/>
                    </a:cubicBezTo>
                    <a:close/>
                    <a:moveTo>
                      <a:pt x="18" y="8"/>
                    </a:moveTo>
                    <a:cubicBezTo>
                      <a:pt x="16" y="8"/>
                      <a:pt x="14" y="9"/>
                      <a:pt x="13" y="10"/>
                    </a:cubicBezTo>
                    <a:cubicBezTo>
                      <a:pt x="10" y="11"/>
                      <a:pt x="9" y="14"/>
                      <a:pt x="9" y="16"/>
                    </a:cubicBezTo>
                    <a:cubicBezTo>
                      <a:pt x="8" y="18"/>
                      <a:pt x="8" y="19"/>
                      <a:pt x="9" y="21"/>
                    </a:cubicBezTo>
                    <a:cubicBezTo>
                      <a:pt x="9" y="22"/>
                      <a:pt x="10" y="24"/>
                      <a:pt x="11" y="25"/>
                    </a:cubicBezTo>
                    <a:cubicBezTo>
                      <a:pt x="13" y="28"/>
                      <a:pt x="16" y="30"/>
                      <a:pt x="18" y="31"/>
                    </a:cubicBezTo>
                    <a:cubicBezTo>
                      <a:pt x="21" y="31"/>
                      <a:pt x="24" y="31"/>
                      <a:pt x="26" y="29"/>
                    </a:cubicBezTo>
                    <a:cubicBezTo>
                      <a:pt x="28" y="27"/>
                      <a:pt x="29" y="25"/>
                      <a:pt x="30" y="22"/>
                    </a:cubicBezTo>
                    <a:cubicBezTo>
                      <a:pt x="30" y="19"/>
                      <a:pt x="29" y="16"/>
                      <a:pt x="28" y="14"/>
                    </a:cubicBezTo>
                    <a:cubicBezTo>
                      <a:pt x="27" y="12"/>
                      <a:pt x="26" y="11"/>
                      <a:pt x="24" y="10"/>
                    </a:cubicBezTo>
                    <a:cubicBezTo>
                      <a:pt x="23" y="10"/>
                      <a:pt x="22" y="9"/>
                      <a:pt x="20" y="9"/>
                    </a:cubicBezTo>
                    <a:cubicBezTo>
                      <a:pt x="20" y="8"/>
                      <a:pt x="19" y="8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7" name="Freeform 444"/>
              <p:cNvSpPr>
                <a:spLocks noEditPoints="1"/>
              </p:cNvSpPr>
              <p:nvPr/>
            </p:nvSpPr>
            <p:spPr bwMode="auto">
              <a:xfrm>
                <a:off x="-5018088" y="3559175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3 w 27"/>
                  <a:gd name="T3" fmla="*/ 19 h 25"/>
                  <a:gd name="T4" fmla="*/ 1 w 27"/>
                  <a:gd name="T5" fmla="*/ 10 h 25"/>
                  <a:gd name="T6" fmla="*/ 6 w 27"/>
                  <a:gd name="T7" fmla="*/ 2 h 25"/>
                  <a:gd name="T8" fmla="*/ 15 w 27"/>
                  <a:gd name="T9" fmla="*/ 0 h 25"/>
                  <a:gd name="T10" fmla="*/ 23 w 27"/>
                  <a:gd name="T11" fmla="*/ 5 h 25"/>
                  <a:gd name="T12" fmla="*/ 20 w 27"/>
                  <a:gd name="T13" fmla="*/ 23 h 25"/>
                  <a:gd name="T14" fmla="*/ 13 w 27"/>
                  <a:gd name="T15" fmla="*/ 25 h 25"/>
                  <a:gd name="T16" fmla="*/ 13 w 27"/>
                  <a:gd name="T17" fmla="*/ 8 h 25"/>
                  <a:gd name="T18" fmla="*/ 11 w 27"/>
                  <a:gd name="T19" fmla="*/ 9 h 25"/>
                  <a:gd name="T20" fmla="*/ 9 w 27"/>
                  <a:gd name="T21" fmla="*/ 11 h 25"/>
                  <a:gd name="T22" fmla="*/ 10 w 27"/>
                  <a:gd name="T23" fmla="*/ 15 h 25"/>
                  <a:gd name="T24" fmla="*/ 13 w 27"/>
                  <a:gd name="T25" fmla="*/ 17 h 25"/>
                  <a:gd name="T26" fmla="*/ 16 w 27"/>
                  <a:gd name="T27" fmla="*/ 16 h 25"/>
                  <a:gd name="T28" fmla="*/ 16 w 27"/>
                  <a:gd name="T29" fmla="*/ 10 h 25"/>
                  <a:gd name="T30" fmla="*/ 14 w 27"/>
                  <a:gd name="T31" fmla="*/ 8 h 25"/>
                  <a:gd name="T32" fmla="*/ 13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9" y="25"/>
                      <a:pt x="6" y="23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0"/>
                    </a:cubicBezTo>
                    <a:cubicBezTo>
                      <a:pt x="18" y="1"/>
                      <a:pt x="21" y="3"/>
                      <a:pt x="23" y="5"/>
                    </a:cubicBezTo>
                    <a:cubicBezTo>
                      <a:pt x="27" y="11"/>
                      <a:pt x="26" y="19"/>
                      <a:pt x="20" y="23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10" y="15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6"/>
                    </a:cubicBezTo>
                    <a:cubicBezTo>
                      <a:pt x="17" y="15"/>
                      <a:pt x="18" y="12"/>
                      <a:pt x="16" y="10"/>
                    </a:cubicBezTo>
                    <a:cubicBezTo>
                      <a:pt x="16" y="9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8" name="Freeform 445"/>
              <p:cNvSpPr>
                <a:spLocks noEditPoints="1"/>
              </p:cNvSpPr>
              <p:nvPr/>
            </p:nvSpPr>
            <p:spPr bwMode="auto">
              <a:xfrm>
                <a:off x="-5037138" y="3529013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3 w 27"/>
                  <a:gd name="T3" fmla="*/ 19 h 25"/>
                  <a:gd name="T4" fmla="*/ 1 w 27"/>
                  <a:gd name="T5" fmla="*/ 10 h 25"/>
                  <a:gd name="T6" fmla="*/ 6 w 27"/>
                  <a:gd name="T7" fmla="*/ 2 h 25"/>
                  <a:gd name="T8" fmla="*/ 16 w 27"/>
                  <a:gd name="T9" fmla="*/ 0 h 25"/>
                  <a:gd name="T10" fmla="*/ 23 w 27"/>
                  <a:gd name="T11" fmla="*/ 6 h 25"/>
                  <a:gd name="T12" fmla="*/ 20 w 27"/>
                  <a:gd name="T13" fmla="*/ 23 h 25"/>
                  <a:gd name="T14" fmla="*/ 13 w 27"/>
                  <a:gd name="T15" fmla="*/ 25 h 25"/>
                  <a:gd name="T16" fmla="*/ 12 w 27"/>
                  <a:gd name="T17" fmla="*/ 8 h 25"/>
                  <a:gd name="T18" fmla="*/ 10 w 27"/>
                  <a:gd name="T19" fmla="*/ 9 h 25"/>
                  <a:gd name="T20" fmla="*/ 9 w 27"/>
                  <a:gd name="T21" fmla="*/ 11 h 25"/>
                  <a:gd name="T22" fmla="*/ 9 w 27"/>
                  <a:gd name="T23" fmla="*/ 15 h 25"/>
                  <a:gd name="T24" fmla="*/ 13 w 27"/>
                  <a:gd name="T25" fmla="*/ 17 h 25"/>
                  <a:gd name="T26" fmla="*/ 15 w 27"/>
                  <a:gd name="T27" fmla="*/ 16 h 25"/>
                  <a:gd name="T28" fmla="*/ 16 w 27"/>
                  <a:gd name="T29" fmla="*/ 10 h 25"/>
                  <a:gd name="T30" fmla="*/ 14 w 27"/>
                  <a:gd name="T31" fmla="*/ 8 h 25"/>
                  <a:gd name="T32" fmla="*/ 12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9" y="25"/>
                      <a:pt x="5" y="23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6"/>
                      <a:pt x="3" y="3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7" y="12"/>
                      <a:pt x="25" y="19"/>
                      <a:pt x="20" y="23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9" y="13"/>
                      <a:pt x="9" y="15"/>
                    </a:cubicBezTo>
                    <a:cubicBezTo>
                      <a:pt x="10" y="16"/>
                      <a:pt x="12" y="17"/>
                      <a:pt x="13" y="17"/>
                    </a:cubicBezTo>
                    <a:cubicBezTo>
                      <a:pt x="14" y="17"/>
                      <a:pt x="14" y="16"/>
                      <a:pt x="15" y="16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99" name="Freeform 446"/>
              <p:cNvSpPr>
                <a:spLocks noEditPoints="1"/>
              </p:cNvSpPr>
              <p:nvPr/>
            </p:nvSpPr>
            <p:spPr bwMode="auto">
              <a:xfrm>
                <a:off x="-4994275" y="3387725"/>
                <a:ext cx="57150" cy="49213"/>
              </a:xfrm>
              <a:custGeom>
                <a:avLst/>
                <a:gdLst>
                  <a:gd name="T0" fmla="*/ 11 w 26"/>
                  <a:gd name="T1" fmla="*/ 23 h 23"/>
                  <a:gd name="T2" fmla="*/ 1 w 26"/>
                  <a:gd name="T3" fmla="*/ 16 h 23"/>
                  <a:gd name="T4" fmla="*/ 1 w 26"/>
                  <a:gd name="T5" fmla="*/ 7 h 23"/>
                  <a:gd name="T6" fmla="*/ 8 w 26"/>
                  <a:gd name="T7" fmla="*/ 1 h 23"/>
                  <a:gd name="T8" fmla="*/ 17 w 26"/>
                  <a:gd name="T9" fmla="*/ 1 h 23"/>
                  <a:gd name="T10" fmla="*/ 23 w 26"/>
                  <a:gd name="T11" fmla="*/ 7 h 23"/>
                  <a:gd name="T12" fmla="*/ 17 w 26"/>
                  <a:gd name="T13" fmla="*/ 22 h 23"/>
                  <a:gd name="T14" fmla="*/ 11 w 26"/>
                  <a:gd name="T15" fmla="*/ 23 h 23"/>
                  <a:gd name="T16" fmla="*/ 13 w 26"/>
                  <a:gd name="T17" fmla="*/ 8 h 23"/>
                  <a:gd name="T18" fmla="*/ 11 w 26"/>
                  <a:gd name="T19" fmla="*/ 8 h 23"/>
                  <a:gd name="T20" fmla="*/ 8 w 26"/>
                  <a:gd name="T21" fmla="*/ 11 h 23"/>
                  <a:gd name="T22" fmla="*/ 8 w 26"/>
                  <a:gd name="T23" fmla="*/ 13 h 23"/>
                  <a:gd name="T24" fmla="*/ 13 w 26"/>
                  <a:gd name="T25" fmla="*/ 14 h 23"/>
                  <a:gd name="T26" fmla="*/ 16 w 26"/>
                  <a:gd name="T27" fmla="*/ 10 h 23"/>
                  <a:gd name="T28" fmla="*/ 14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1" y="23"/>
                    </a:moveTo>
                    <a:cubicBezTo>
                      <a:pt x="7" y="23"/>
                      <a:pt x="3" y="20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4"/>
                      <a:pt x="5" y="2"/>
                      <a:pt x="8" y="1"/>
                    </a:cubicBezTo>
                    <a:cubicBezTo>
                      <a:pt x="11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3" y="7"/>
                    </a:cubicBezTo>
                    <a:cubicBezTo>
                      <a:pt x="26" y="12"/>
                      <a:pt x="23" y="19"/>
                      <a:pt x="17" y="22"/>
                    </a:cubicBezTo>
                    <a:cubicBezTo>
                      <a:pt x="15" y="23"/>
                      <a:pt x="13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1" y="15"/>
                      <a:pt x="13" y="14"/>
                    </a:cubicBezTo>
                    <a:cubicBezTo>
                      <a:pt x="15" y="13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0" name="Freeform 447"/>
              <p:cNvSpPr>
                <a:spLocks noEditPoints="1"/>
              </p:cNvSpPr>
              <p:nvPr/>
            </p:nvSpPr>
            <p:spPr bwMode="auto">
              <a:xfrm>
                <a:off x="-5006975" y="3357563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2 w 26"/>
                  <a:gd name="T5" fmla="*/ 7 h 23"/>
                  <a:gd name="T6" fmla="*/ 9 w 26"/>
                  <a:gd name="T7" fmla="*/ 1 h 23"/>
                  <a:gd name="T8" fmla="*/ 18 w 26"/>
                  <a:gd name="T9" fmla="*/ 1 h 23"/>
                  <a:gd name="T10" fmla="*/ 24 w 26"/>
                  <a:gd name="T11" fmla="*/ 8 h 23"/>
                  <a:gd name="T12" fmla="*/ 17 w 26"/>
                  <a:gd name="T13" fmla="*/ 22 h 23"/>
                  <a:gd name="T14" fmla="*/ 12 w 26"/>
                  <a:gd name="T15" fmla="*/ 23 h 23"/>
                  <a:gd name="T16" fmla="*/ 13 w 26"/>
                  <a:gd name="T17" fmla="*/ 9 h 23"/>
                  <a:gd name="T18" fmla="*/ 11 w 26"/>
                  <a:gd name="T19" fmla="*/ 9 h 23"/>
                  <a:gd name="T20" fmla="*/ 9 w 26"/>
                  <a:gd name="T21" fmla="*/ 11 h 23"/>
                  <a:gd name="T22" fmla="*/ 9 w 26"/>
                  <a:gd name="T23" fmla="*/ 13 h 23"/>
                  <a:gd name="T24" fmla="*/ 12 w 26"/>
                  <a:gd name="T25" fmla="*/ 15 h 23"/>
                  <a:gd name="T26" fmla="*/ 14 w 26"/>
                  <a:gd name="T27" fmla="*/ 15 h 23"/>
                  <a:gd name="T28" fmla="*/ 16 w 26"/>
                  <a:gd name="T29" fmla="*/ 11 h 23"/>
                  <a:gd name="T30" fmla="*/ 15 w 26"/>
                  <a:gd name="T31" fmla="*/ 9 h 23"/>
                  <a:gd name="T32" fmla="*/ 13 w 26"/>
                  <a:gd name="T33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1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5"/>
                      <a:pt x="6" y="2"/>
                      <a:pt x="9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0" y="3"/>
                      <a:pt x="23" y="5"/>
                      <a:pt x="24" y="8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5" y="23"/>
                      <a:pt x="14" y="23"/>
                      <a:pt x="12" y="23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8" y="13"/>
                      <a:pt x="9" y="13"/>
                    </a:cubicBezTo>
                    <a:cubicBezTo>
                      <a:pt x="9" y="15"/>
                      <a:pt x="10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6" y="14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1" name="Freeform 448"/>
              <p:cNvSpPr>
                <a:spLocks noEditPoints="1"/>
              </p:cNvSpPr>
              <p:nvPr/>
            </p:nvSpPr>
            <p:spPr bwMode="auto">
              <a:xfrm>
                <a:off x="-5018088" y="3328988"/>
                <a:ext cx="57150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5 h 23"/>
                  <a:gd name="T4" fmla="*/ 2 w 26"/>
                  <a:gd name="T5" fmla="*/ 7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7 h 23"/>
                  <a:gd name="T12" fmla="*/ 16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4 w 26"/>
                  <a:gd name="T25" fmla="*/ 14 h 23"/>
                  <a:gd name="T26" fmla="*/ 16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0"/>
                      <a:pt x="1" y="15"/>
                    </a:cubicBezTo>
                    <a:cubicBezTo>
                      <a:pt x="0" y="12"/>
                      <a:pt x="0" y="9"/>
                      <a:pt x="2" y="7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6" y="13"/>
                      <a:pt x="23" y="20"/>
                      <a:pt x="16" y="22"/>
                    </a:cubicBezTo>
                    <a:cubicBezTo>
                      <a:pt x="15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12" y="15"/>
                      <a:pt x="14" y="14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2" name="Freeform 449"/>
              <p:cNvSpPr>
                <a:spLocks noEditPoints="1"/>
              </p:cNvSpPr>
              <p:nvPr/>
            </p:nvSpPr>
            <p:spPr bwMode="auto">
              <a:xfrm>
                <a:off x="-5026025" y="3298825"/>
                <a:ext cx="55563" cy="50800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5 h 23"/>
                  <a:gd name="T4" fmla="*/ 2 w 26"/>
                  <a:gd name="T5" fmla="*/ 6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8 h 23"/>
                  <a:gd name="T12" fmla="*/ 16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1 w 26"/>
                  <a:gd name="T19" fmla="*/ 8 h 23"/>
                  <a:gd name="T20" fmla="*/ 9 w 26"/>
                  <a:gd name="T21" fmla="*/ 10 h 23"/>
                  <a:gd name="T22" fmla="*/ 8 w 26"/>
                  <a:gd name="T23" fmla="*/ 12 h 23"/>
                  <a:gd name="T24" fmla="*/ 13 w 26"/>
                  <a:gd name="T25" fmla="*/ 14 h 23"/>
                  <a:gd name="T26" fmla="*/ 16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2" y="20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3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4"/>
                      <a:pt x="22" y="20"/>
                      <a:pt x="16" y="22"/>
                    </a:cubicBezTo>
                    <a:cubicBezTo>
                      <a:pt x="14" y="23"/>
                      <a:pt x="13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9" y="14"/>
                      <a:pt x="11" y="15"/>
                      <a:pt x="13" y="14"/>
                    </a:cubicBezTo>
                    <a:cubicBezTo>
                      <a:pt x="15" y="14"/>
                      <a:pt x="17" y="12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3" name="Freeform 450"/>
              <p:cNvSpPr>
                <a:spLocks noEditPoints="1"/>
              </p:cNvSpPr>
              <p:nvPr/>
            </p:nvSpPr>
            <p:spPr bwMode="auto">
              <a:xfrm>
                <a:off x="-5033963" y="3268663"/>
                <a:ext cx="55563" cy="50800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4 h 23"/>
                  <a:gd name="T4" fmla="*/ 2 w 26"/>
                  <a:gd name="T5" fmla="*/ 5 h 23"/>
                  <a:gd name="T6" fmla="*/ 10 w 26"/>
                  <a:gd name="T7" fmla="*/ 0 h 23"/>
                  <a:gd name="T8" fmla="*/ 13 w 26"/>
                  <a:gd name="T9" fmla="*/ 0 h 23"/>
                  <a:gd name="T10" fmla="*/ 25 w 26"/>
                  <a:gd name="T11" fmla="*/ 8 h 23"/>
                  <a:gd name="T12" fmla="*/ 15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2 h 23"/>
                  <a:gd name="T24" fmla="*/ 13 w 26"/>
                  <a:gd name="T25" fmla="*/ 14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6" y="14"/>
                      <a:pt x="22" y="21"/>
                      <a:pt x="15" y="22"/>
                    </a:cubicBezTo>
                    <a:cubicBezTo>
                      <a:pt x="14" y="23"/>
                      <a:pt x="13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3" y="14"/>
                    </a:cubicBezTo>
                    <a:cubicBezTo>
                      <a:pt x="15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4" name="Freeform 451"/>
              <p:cNvSpPr>
                <a:spLocks noEditPoints="1"/>
              </p:cNvSpPr>
              <p:nvPr/>
            </p:nvSpPr>
            <p:spPr bwMode="auto">
              <a:xfrm>
                <a:off x="-5040313" y="3240088"/>
                <a:ext cx="52388" cy="46038"/>
              </a:xfrm>
              <a:custGeom>
                <a:avLst/>
                <a:gdLst>
                  <a:gd name="T0" fmla="*/ 12 w 25"/>
                  <a:gd name="T1" fmla="*/ 22 h 22"/>
                  <a:gd name="T2" fmla="*/ 6 w 25"/>
                  <a:gd name="T3" fmla="*/ 21 h 22"/>
                  <a:gd name="T4" fmla="*/ 1 w 25"/>
                  <a:gd name="T5" fmla="*/ 13 h 22"/>
                  <a:gd name="T6" fmla="*/ 3 w 25"/>
                  <a:gd name="T7" fmla="*/ 5 h 22"/>
                  <a:gd name="T8" fmla="*/ 11 w 25"/>
                  <a:gd name="T9" fmla="*/ 0 h 22"/>
                  <a:gd name="T10" fmla="*/ 13 w 25"/>
                  <a:gd name="T11" fmla="*/ 0 h 22"/>
                  <a:gd name="T12" fmla="*/ 25 w 25"/>
                  <a:gd name="T13" fmla="*/ 9 h 22"/>
                  <a:gd name="T14" fmla="*/ 22 w 25"/>
                  <a:gd name="T15" fmla="*/ 17 h 22"/>
                  <a:gd name="T16" fmla="*/ 15 w 25"/>
                  <a:gd name="T17" fmla="*/ 22 h 22"/>
                  <a:gd name="T18" fmla="*/ 12 w 25"/>
                  <a:gd name="T19" fmla="*/ 22 h 22"/>
                  <a:gd name="T20" fmla="*/ 13 w 25"/>
                  <a:gd name="T21" fmla="*/ 8 h 22"/>
                  <a:gd name="T22" fmla="*/ 12 w 25"/>
                  <a:gd name="T23" fmla="*/ 8 h 22"/>
                  <a:gd name="T24" fmla="*/ 9 w 25"/>
                  <a:gd name="T25" fmla="*/ 9 h 22"/>
                  <a:gd name="T26" fmla="*/ 9 w 25"/>
                  <a:gd name="T27" fmla="*/ 12 h 22"/>
                  <a:gd name="T28" fmla="*/ 10 w 25"/>
                  <a:gd name="T29" fmla="*/ 14 h 22"/>
                  <a:gd name="T30" fmla="*/ 13 w 25"/>
                  <a:gd name="T31" fmla="*/ 14 h 22"/>
                  <a:gd name="T32" fmla="*/ 16 w 25"/>
                  <a:gd name="T33" fmla="*/ 12 h 22"/>
                  <a:gd name="T34" fmla="*/ 17 w 25"/>
                  <a:gd name="T35" fmla="*/ 10 h 22"/>
                  <a:gd name="T36" fmla="*/ 13 w 25"/>
                  <a:gd name="T3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2">
                    <a:moveTo>
                      <a:pt x="12" y="22"/>
                    </a:moveTo>
                    <a:cubicBezTo>
                      <a:pt x="10" y="22"/>
                      <a:pt x="8" y="22"/>
                      <a:pt x="6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5" y="12"/>
                      <a:pt x="24" y="15"/>
                      <a:pt x="22" y="17"/>
                    </a:cubicBezTo>
                    <a:cubicBezTo>
                      <a:pt x="21" y="20"/>
                      <a:pt x="18" y="21"/>
                      <a:pt x="15" y="22"/>
                    </a:cubicBezTo>
                    <a:cubicBezTo>
                      <a:pt x="14" y="22"/>
                      <a:pt x="13" y="22"/>
                      <a:pt x="12" y="22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3"/>
                      <a:pt x="10" y="14"/>
                    </a:cubicBezTo>
                    <a:cubicBezTo>
                      <a:pt x="11" y="14"/>
                      <a:pt x="12" y="14"/>
                      <a:pt x="13" y="14"/>
                    </a:cubicBezTo>
                    <a:cubicBezTo>
                      <a:pt x="14" y="14"/>
                      <a:pt x="15" y="13"/>
                      <a:pt x="16" y="12"/>
                    </a:cubicBezTo>
                    <a:cubicBezTo>
                      <a:pt x="16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5" name="Freeform 452"/>
              <p:cNvSpPr>
                <a:spLocks noEditPoints="1"/>
              </p:cNvSpPr>
              <p:nvPr/>
            </p:nvSpPr>
            <p:spPr bwMode="auto">
              <a:xfrm>
                <a:off x="-5030788" y="3392488"/>
                <a:ext cx="57150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1 w 26"/>
                  <a:gd name="T5" fmla="*/ 16 h 23"/>
                  <a:gd name="T6" fmla="*/ 1 w 26"/>
                  <a:gd name="T7" fmla="*/ 7 h 23"/>
                  <a:gd name="T8" fmla="*/ 8 w 26"/>
                  <a:gd name="T9" fmla="*/ 1 h 23"/>
                  <a:gd name="T10" fmla="*/ 13 w 26"/>
                  <a:gd name="T11" fmla="*/ 0 h 23"/>
                  <a:gd name="T12" fmla="*/ 24 w 26"/>
                  <a:gd name="T13" fmla="*/ 7 h 23"/>
                  <a:gd name="T14" fmla="*/ 17 w 26"/>
                  <a:gd name="T15" fmla="*/ 22 h 23"/>
                  <a:gd name="T16" fmla="*/ 12 w 26"/>
                  <a:gd name="T17" fmla="*/ 23 h 23"/>
                  <a:gd name="T18" fmla="*/ 9 w 26"/>
                  <a:gd name="T19" fmla="*/ 13 h 23"/>
                  <a:gd name="T20" fmla="*/ 12 w 26"/>
                  <a:gd name="T21" fmla="*/ 15 h 23"/>
                  <a:gd name="T22" fmla="*/ 14 w 26"/>
                  <a:gd name="T23" fmla="*/ 15 h 23"/>
                  <a:gd name="T24" fmla="*/ 16 w 26"/>
                  <a:gd name="T25" fmla="*/ 10 h 23"/>
                  <a:gd name="T26" fmla="*/ 16 w 26"/>
                  <a:gd name="T27" fmla="*/ 10 h 23"/>
                  <a:gd name="T28" fmla="*/ 11 w 26"/>
                  <a:gd name="T29" fmla="*/ 8 h 23"/>
                  <a:gd name="T30" fmla="*/ 9 w 26"/>
                  <a:gd name="T31" fmla="*/ 10 h 23"/>
                  <a:gd name="T32" fmla="*/ 9 w 26"/>
                  <a:gd name="T33" fmla="*/ 1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1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6" y="23"/>
                      <a:pt x="14" y="23"/>
                      <a:pt x="12" y="23"/>
                    </a:cubicBezTo>
                    <a:close/>
                    <a:moveTo>
                      <a:pt x="9" y="13"/>
                    </a:moveTo>
                    <a:cubicBezTo>
                      <a:pt x="9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8"/>
                      <a:pt x="13" y="7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6" name="Freeform 453"/>
              <p:cNvSpPr>
                <a:spLocks noEditPoints="1"/>
              </p:cNvSpPr>
              <p:nvPr/>
            </p:nvSpPr>
            <p:spPr bwMode="auto">
              <a:xfrm>
                <a:off x="-5043488" y="3362325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2 w 26"/>
                  <a:gd name="T5" fmla="*/ 7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7 h 23"/>
                  <a:gd name="T12" fmla="*/ 17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4 w 26"/>
                  <a:gd name="T25" fmla="*/ 15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0"/>
                      <a:pt x="1" y="16"/>
                    </a:cubicBezTo>
                    <a:cubicBezTo>
                      <a:pt x="0" y="13"/>
                      <a:pt x="0" y="9"/>
                      <a:pt x="2" y="7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6" y="23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6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7" name="Freeform 454"/>
              <p:cNvSpPr>
                <a:spLocks noEditPoints="1"/>
              </p:cNvSpPr>
              <p:nvPr/>
            </p:nvSpPr>
            <p:spPr bwMode="auto">
              <a:xfrm>
                <a:off x="-5054600" y="3328988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6 h 24"/>
                  <a:gd name="T4" fmla="*/ 2 w 26"/>
                  <a:gd name="T5" fmla="*/ 6 h 24"/>
                  <a:gd name="T6" fmla="*/ 9 w 26"/>
                  <a:gd name="T7" fmla="*/ 1 h 24"/>
                  <a:gd name="T8" fmla="*/ 18 w 26"/>
                  <a:gd name="T9" fmla="*/ 1 h 24"/>
                  <a:gd name="T10" fmla="*/ 24 w 26"/>
                  <a:gd name="T11" fmla="*/ 8 h 24"/>
                  <a:gd name="T12" fmla="*/ 17 w 26"/>
                  <a:gd name="T13" fmla="*/ 23 h 24"/>
                  <a:gd name="T14" fmla="*/ 12 w 26"/>
                  <a:gd name="T15" fmla="*/ 24 h 24"/>
                  <a:gd name="T16" fmla="*/ 13 w 26"/>
                  <a:gd name="T17" fmla="*/ 8 h 24"/>
                  <a:gd name="T18" fmla="*/ 12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5 h 24"/>
                  <a:gd name="T26" fmla="*/ 17 w 26"/>
                  <a:gd name="T27" fmla="*/ 11 h 24"/>
                  <a:gd name="T28" fmla="*/ 15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3" y="20"/>
                      <a:pt x="1" y="16"/>
                    </a:cubicBezTo>
                    <a:cubicBezTo>
                      <a:pt x="0" y="13"/>
                      <a:pt x="0" y="9"/>
                      <a:pt x="2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6" y="0"/>
                      <a:pt x="18" y="1"/>
                    </a:cubicBezTo>
                    <a:cubicBezTo>
                      <a:pt x="21" y="3"/>
                      <a:pt x="23" y="5"/>
                      <a:pt x="24" y="8"/>
                    </a:cubicBezTo>
                    <a:cubicBezTo>
                      <a:pt x="26" y="14"/>
                      <a:pt x="23" y="21"/>
                      <a:pt x="17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6" y="15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8" name="Freeform 455"/>
              <p:cNvSpPr>
                <a:spLocks noEditPoints="1"/>
              </p:cNvSpPr>
              <p:nvPr/>
            </p:nvSpPr>
            <p:spPr bwMode="auto">
              <a:xfrm>
                <a:off x="-5062538" y="3297238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5 h 24"/>
                  <a:gd name="T4" fmla="*/ 0 w 26"/>
                  <a:gd name="T5" fmla="*/ 11 h 24"/>
                  <a:gd name="T6" fmla="*/ 2 w 26"/>
                  <a:gd name="T7" fmla="*/ 6 h 24"/>
                  <a:gd name="T8" fmla="*/ 10 w 26"/>
                  <a:gd name="T9" fmla="*/ 1 h 24"/>
                  <a:gd name="T10" fmla="*/ 19 w 26"/>
                  <a:gd name="T11" fmla="*/ 2 h 24"/>
                  <a:gd name="T12" fmla="*/ 22 w 26"/>
                  <a:gd name="T13" fmla="*/ 5 h 24"/>
                  <a:gd name="T14" fmla="*/ 24 w 26"/>
                  <a:gd name="T15" fmla="*/ 9 h 24"/>
                  <a:gd name="T16" fmla="*/ 16 w 26"/>
                  <a:gd name="T17" fmla="*/ 23 h 24"/>
                  <a:gd name="T18" fmla="*/ 12 w 26"/>
                  <a:gd name="T19" fmla="*/ 24 h 24"/>
                  <a:gd name="T20" fmla="*/ 13 w 26"/>
                  <a:gd name="T21" fmla="*/ 9 h 24"/>
                  <a:gd name="T22" fmla="*/ 12 w 26"/>
                  <a:gd name="T23" fmla="*/ 9 h 24"/>
                  <a:gd name="T24" fmla="*/ 9 w 26"/>
                  <a:gd name="T25" fmla="*/ 11 h 24"/>
                  <a:gd name="T26" fmla="*/ 8 w 26"/>
                  <a:gd name="T27" fmla="*/ 12 h 24"/>
                  <a:gd name="T28" fmla="*/ 9 w 26"/>
                  <a:gd name="T29" fmla="*/ 13 h 24"/>
                  <a:gd name="T30" fmla="*/ 13 w 26"/>
                  <a:gd name="T31" fmla="*/ 16 h 24"/>
                  <a:gd name="T32" fmla="*/ 16 w 26"/>
                  <a:gd name="T33" fmla="*/ 11 h 24"/>
                  <a:gd name="T34" fmla="*/ 16 w 26"/>
                  <a:gd name="T35" fmla="*/ 10 h 24"/>
                  <a:gd name="T36" fmla="*/ 15 w 26"/>
                  <a:gd name="T37" fmla="*/ 9 h 24"/>
                  <a:gd name="T38" fmla="*/ 13 w 26"/>
                  <a:gd name="T3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2" y="20"/>
                      <a:pt x="1" y="15"/>
                    </a:cubicBezTo>
                    <a:cubicBezTo>
                      <a:pt x="0" y="14"/>
                      <a:pt x="0" y="12"/>
                      <a:pt x="0" y="11"/>
                    </a:cubicBezTo>
                    <a:cubicBezTo>
                      <a:pt x="1" y="9"/>
                      <a:pt x="1" y="8"/>
                      <a:pt x="2" y="6"/>
                    </a:cubicBezTo>
                    <a:cubicBezTo>
                      <a:pt x="4" y="3"/>
                      <a:pt x="7" y="2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0" y="3"/>
                      <a:pt x="21" y="4"/>
                      <a:pt x="22" y="5"/>
                    </a:cubicBezTo>
                    <a:cubicBezTo>
                      <a:pt x="23" y="6"/>
                      <a:pt x="24" y="7"/>
                      <a:pt x="24" y="9"/>
                    </a:cubicBezTo>
                    <a:cubicBezTo>
                      <a:pt x="26" y="15"/>
                      <a:pt x="22" y="22"/>
                      <a:pt x="16" y="23"/>
                    </a:cubicBezTo>
                    <a:cubicBezTo>
                      <a:pt x="15" y="24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09" name="Freeform 456"/>
              <p:cNvSpPr>
                <a:spLocks noEditPoints="1"/>
              </p:cNvSpPr>
              <p:nvPr/>
            </p:nvSpPr>
            <p:spPr bwMode="auto">
              <a:xfrm>
                <a:off x="-5070475" y="3267075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2 w 26"/>
                  <a:gd name="T5" fmla="*/ 5 h 23"/>
                  <a:gd name="T6" fmla="*/ 11 w 26"/>
                  <a:gd name="T7" fmla="*/ 0 h 23"/>
                  <a:gd name="T8" fmla="*/ 13 w 26"/>
                  <a:gd name="T9" fmla="*/ 0 h 23"/>
                  <a:gd name="T10" fmla="*/ 25 w 26"/>
                  <a:gd name="T11" fmla="*/ 9 h 23"/>
                  <a:gd name="T12" fmla="*/ 16 w 26"/>
                  <a:gd name="T13" fmla="*/ 23 h 23"/>
                  <a:gd name="T14" fmla="*/ 13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2 h 23"/>
                  <a:gd name="T24" fmla="*/ 14 w 26"/>
                  <a:gd name="T25" fmla="*/ 15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9"/>
                    </a:cubicBezTo>
                    <a:cubicBezTo>
                      <a:pt x="26" y="15"/>
                      <a:pt x="22" y="21"/>
                      <a:pt x="16" y="23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4" y="15"/>
                    </a:cubicBezTo>
                    <a:cubicBezTo>
                      <a:pt x="16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0" name="Freeform 457"/>
              <p:cNvSpPr>
                <a:spLocks noEditPoints="1"/>
              </p:cNvSpPr>
              <p:nvPr/>
            </p:nvSpPr>
            <p:spPr bwMode="auto">
              <a:xfrm>
                <a:off x="-5068888" y="3387725"/>
                <a:ext cx="55563" cy="53975"/>
              </a:xfrm>
              <a:custGeom>
                <a:avLst/>
                <a:gdLst>
                  <a:gd name="T0" fmla="*/ 12 w 26"/>
                  <a:gd name="T1" fmla="*/ 25 h 25"/>
                  <a:gd name="T2" fmla="*/ 1 w 26"/>
                  <a:gd name="T3" fmla="*/ 17 h 25"/>
                  <a:gd name="T4" fmla="*/ 1 w 26"/>
                  <a:gd name="T5" fmla="*/ 7 h 25"/>
                  <a:gd name="T6" fmla="*/ 8 w 26"/>
                  <a:gd name="T7" fmla="*/ 1 h 25"/>
                  <a:gd name="T8" fmla="*/ 12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2 w 26"/>
                  <a:gd name="T15" fmla="*/ 25 h 25"/>
                  <a:gd name="T16" fmla="*/ 12 w 26"/>
                  <a:gd name="T17" fmla="*/ 9 h 25"/>
                  <a:gd name="T18" fmla="*/ 11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6 h 25"/>
                  <a:gd name="T26" fmla="*/ 16 w 26"/>
                  <a:gd name="T27" fmla="*/ 11 h 25"/>
                  <a:gd name="T28" fmla="*/ 12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7" y="25"/>
                      <a:pt x="3" y="22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7" y="0"/>
                      <a:pt x="22" y="3"/>
                      <a:pt x="24" y="8"/>
                    </a:cubicBezTo>
                    <a:cubicBezTo>
                      <a:pt x="26" y="14"/>
                      <a:pt x="23" y="21"/>
                      <a:pt x="17" y="24"/>
                    </a:cubicBezTo>
                    <a:cubicBezTo>
                      <a:pt x="15" y="24"/>
                      <a:pt x="14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6"/>
                      <a:pt x="12" y="17"/>
                      <a:pt x="14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1" name="Freeform 458"/>
              <p:cNvSpPr>
                <a:spLocks noEditPoints="1"/>
              </p:cNvSpPr>
              <p:nvPr/>
            </p:nvSpPr>
            <p:spPr bwMode="auto">
              <a:xfrm>
                <a:off x="-5081588" y="335597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6 h 25"/>
                  <a:gd name="T4" fmla="*/ 2 w 26"/>
                  <a:gd name="T5" fmla="*/ 7 h 25"/>
                  <a:gd name="T6" fmla="*/ 9 w 26"/>
                  <a:gd name="T7" fmla="*/ 1 h 25"/>
                  <a:gd name="T8" fmla="*/ 13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3 w 26"/>
                  <a:gd name="T15" fmla="*/ 25 h 25"/>
                  <a:gd name="T16" fmla="*/ 13 w 26"/>
                  <a:gd name="T17" fmla="*/ 8 h 25"/>
                  <a:gd name="T18" fmla="*/ 12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6 h 25"/>
                  <a:gd name="T26" fmla="*/ 17 w 26"/>
                  <a:gd name="T27" fmla="*/ 11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1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3" y="4"/>
                      <a:pt x="6" y="2"/>
                      <a:pt x="9" y="1"/>
                    </a:cubicBezTo>
                    <a:cubicBezTo>
                      <a:pt x="10" y="1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8"/>
                    </a:cubicBezTo>
                    <a:cubicBezTo>
                      <a:pt x="26" y="15"/>
                      <a:pt x="23" y="21"/>
                      <a:pt x="17" y="24"/>
                    </a:cubicBezTo>
                    <a:cubicBezTo>
                      <a:pt x="16" y="24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6" y="15"/>
                      <a:pt x="17" y="13"/>
                      <a:pt x="17" y="11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2" name="Freeform 459"/>
              <p:cNvSpPr>
                <a:spLocks noEditPoints="1"/>
              </p:cNvSpPr>
              <p:nvPr/>
            </p:nvSpPr>
            <p:spPr bwMode="auto">
              <a:xfrm>
                <a:off x="-5092700" y="3322638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7 w 26"/>
                  <a:gd name="T3" fmla="*/ 23 h 24"/>
                  <a:gd name="T4" fmla="*/ 1 w 26"/>
                  <a:gd name="T5" fmla="*/ 15 h 24"/>
                  <a:gd name="T6" fmla="*/ 2 w 26"/>
                  <a:gd name="T7" fmla="*/ 6 h 24"/>
                  <a:gd name="T8" fmla="*/ 10 w 26"/>
                  <a:gd name="T9" fmla="*/ 0 h 24"/>
                  <a:gd name="T10" fmla="*/ 13 w 26"/>
                  <a:gd name="T11" fmla="*/ 0 h 24"/>
                  <a:gd name="T12" fmla="*/ 25 w 26"/>
                  <a:gd name="T13" fmla="*/ 9 h 24"/>
                  <a:gd name="T14" fmla="*/ 24 w 26"/>
                  <a:gd name="T15" fmla="*/ 18 h 24"/>
                  <a:gd name="T16" fmla="*/ 17 w 26"/>
                  <a:gd name="T17" fmla="*/ 24 h 24"/>
                  <a:gd name="T18" fmla="*/ 13 w 26"/>
                  <a:gd name="T19" fmla="*/ 24 h 24"/>
                  <a:gd name="T20" fmla="*/ 13 w 26"/>
                  <a:gd name="T21" fmla="*/ 8 h 24"/>
                  <a:gd name="T22" fmla="*/ 12 w 26"/>
                  <a:gd name="T23" fmla="*/ 8 h 24"/>
                  <a:gd name="T24" fmla="*/ 9 w 26"/>
                  <a:gd name="T25" fmla="*/ 10 h 24"/>
                  <a:gd name="T26" fmla="*/ 9 w 26"/>
                  <a:gd name="T27" fmla="*/ 13 h 24"/>
                  <a:gd name="T28" fmla="*/ 11 w 26"/>
                  <a:gd name="T29" fmla="*/ 16 h 24"/>
                  <a:gd name="T30" fmla="*/ 14 w 26"/>
                  <a:gd name="T31" fmla="*/ 16 h 24"/>
                  <a:gd name="T32" fmla="*/ 16 w 26"/>
                  <a:gd name="T33" fmla="*/ 14 h 24"/>
                  <a:gd name="T34" fmla="*/ 17 w 26"/>
                  <a:gd name="T35" fmla="*/ 11 h 24"/>
                  <a:gd name="T36" fmla="*/ 13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1"/>
                      <a:pt x="2" y="19"/>
                      <a:pt x="1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20" y="23"/>
                      <a:pt x="17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3" name="Freeform 460"/>
              <p:cNvSpPr>
                <a:spLocks noEditPoints="1"/>
              </p:cNvSpPr>
              <p:nvPr/>
            </p:nvSpPr>
            <p:spPr bwMode="auto">
              <a:xfrm>
                <a:off x="-5100638" y="3290888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4 h 24"/>
                  <a:gd name="T6" fmla="*/ 3 w 25"/>
                  <a:gd name="T7" fmla="*/ 5 h 24"/>
                  <a:gd name="T8" fmla="*/ 10 w 25"/>
                  <a:gd name="T9" fmla="*/ 0 h 24"/>
                  <a:gd name="T10" fmla="*/ 13 w 25"/>
                  <a:gd name="T11" fmla="*/ 0 h 24"/>
                  <a:gd name="T12" fmla="*/ 25 w 25"/>
                  <a:gd name="T13" fmla="*/ 9 h 24"/>
                  <a:gd name="T14" fmla="*/ 23 w 25"/>
                  <a:gd name="T15" fmla="*/ 18 h 24"/>
                  <a:gd name="T16" fmla="*/ 16 w 25"/>
                  <a:gd name="T17" fmla="*/ 23 h 24"/>
                  <a:gd name="T18" fmla="*/ 13 w 25"/>
                  <a:gd name="T19" fmla="*/ 24 h 24"/>
                  <a:gd name="T20" fmla="*/ 13 w 25"/>
                  <a:gd name="T21" fmla="*/ 8 h 24"/>
                  <a:gd name="T22" fmla="*/ 12 w 25"/>
                  <a:gd name="T23" fmla="*/ 8 h 24"/>
                  <a:gd name="T24" fmla="*/ 9 w 25"/>
                  <a:gd name="T25" fmla="*/ 9 h 24"/>
                  <a:gd name="T26" fmla="*/ 9 w 25"/>
                  <a:gd name="T27" fmla="*/ 13 h 24"/>
                  <a:gd name="T28" fmla="*/ 11 w 25"/>
                  <a:gd name="T29" fmla="*/ 15 h 24"/>
                  <a:gd name="T30" fmla="*/ 14 w 25"/>
                  <a:gd name="T31" fmla="*/ 15 h 24"/>
                  <a:gd name="T32" fmla="*/ 16 w 25"/>
                  <a:gd name="T33" fmla="*/ 14 h 24"/>
                  <a:gd name="T34" fmla="*/ 17 w 25"/>
                  <a:gd name="T35" fmla="*/ 11 h 24"/>
                  <a:gd name="T36" fmla="*/ 13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8" y="23"/>
                      <a:pt x="7" y="22"/>
                    </a:cubicBezTo>
                    <a:cubicBezTo>
                      <a:pt x="4" y="20"/>
                      <a:pt x="2" y="18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4" y="2"/>
                      <a:pt x="7" y="0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9"/>
                    </a:cubicBezTo>
                    <a:cubicBezTo>
                      <a:pt x="25" y="12"/>
                      <a:pt x="25" y="15"/>
                      <a:pt x="23" y="18"/>
                    </a:cubicBezTo>
                    <a:cubicBezTo>
                      <a:pt x="22" y="20"/>
                      <a:pt x="19" y="22"/>
                      <a:pt x="16" y="23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3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4" name="Freeform 461"/>
              <p:cNvSpPr>
                <a:spLocks noEditPoints="1"/>
              </p:cNvSpPr>
              <p:nvPr/>
            </p:nvSpPr>
            <p:spPr bwMode="auto">
              <a:xfrm>
                <a:off x="-5108575" y="3382963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7 h 25"/>
                  <a:gd name="T4" fmla="*/ 1 w 26"/>
                  <a:gd name="T5" fmla="*/ 7 h 25"/>
                  <a:gd name="T6" fmla="*/ 8 w 26"/>
                  <a:gd name="T7" fmla="*/ 1 h 25"/>
                  <a:gd name="T8" fmla="*/ 12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3 w 26"/>
                  <a:gd name="T15" fmla="*/ 25 h 25"/>
                  <a:gd name="T16" fmla="*/ 12 w 26"/>
                  <a:gd name="T17" fmla="*/ 8 h 25"/>
                  <a:gd name="T18" fmla="*/ 11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7 h 25"/>
                  <a:gd name="T26" fmla="*/ 16 w 26"/>
                  <a:gd name="T27" fmla="*/ 11 h 25"/>
                  <a:gd name="T28" fmla="*/ 12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2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7" y="0"/>
                      <a:pt x="22" y="4"/>
                      <a:pt x="24" y="8"/>
                    </a:cubicBezTo>
                    <a:cubicBezTo>
                      <a:pt x="26" y="15"/>
                      <a:pt x="23" y="22"/>
                      <a:pt x="17" y="24"/>
                    </a:cubicBezTo>
                    <a:cubicBezTo>
                      <a:pt x="16" y="25"/>
                      <a:pt x="14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6"/>
                      <a:pt x="12" y="18"/>
                      <a:pt x="14" y="17"/>
                    </a:cubicBezTo>
                    <a:cubicBezTo>
                      <a:pt x="16" y="16"/>
                      <a:pt x="17" y="13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5" name="Freeform 462"/>
              <p:cNvSpPr>
                <a:spLocks noEditPoints="1"/>
              </p:cNvSpPr>
              <p:nvPr/>
            </p:nvSpPr>
            <p:spPr bwMode="auto">
              <a:xfrm>
                <a:off x="-5181600" y="3346450"/>
                <a:ext cx="87313" cy="85725"/>
              </a:xfrm>
              <a:custGeom>
                <a:avLst/>
                <a:gdLst>
                  <a:gd name="T0" fmla="*/ 20 w 40"/>
                  <a:gd name="T1" fmla="*/ 40 h 40"/>
                  <a:gd name="T2" fmla="*/ 2 w 40"/>
                  <a:gd name="T3" fmla="*/ 26 h 40"/>
                  <a:gd name="T4" fmla="*/ 1 w 40"/>
                  <a:gd name="T5" fmla="*/ 18 h 40"/>
                  <a:gd name="T6" fmla="*/ 2 w 40"/>
                  <a:gd name="T7" fmla="*/ 11 h 40"/>
                  <a:gd name="T8" fmla="*/ 14 w 40"/>
                  <a:gd name="T9" fmla="*/ 2 h 40"/>
                  <a:gd name="T10" fmla="*/ 28 w 40"/>
                  <a:gd name="T11" fmla="*/ 4 h 40"/>
                  <a:gd name="T12" fmla="*/ 33 w 40"/>
                  <a:gd name="T13" fmla="*/ 9 h 40"/>
                  <a:gd name="T14" fmla="*/ 36 w 40"/>
                  <a:gd name="T15" fmla="*/ 15 h 40"/>
                  <a:gd name="T16" fmla="*/ 25 w 40"/>
                  <a:gd name="T17" fmla="*/ 39 h 40"/>
                  <a:gd name="T18" fmla="*/ 20 w 40"/>
                  <a:gd name="T19" fmla="*/ 40 h 40"/>
                  <a:gd name="T20" fmla="*/ 18 w 40"/>
                  <a:gd name="T21" fmla="*/ 9 h 40"/>
                  <a:gd name="T22" fmla="*/ 16 w 40"/>
                  <a:gd name="T23" fmla="*/ 9 h 40"/>
                  <a:gd name="T24" fmla="*/ 10 w 40"/>
                  <a:gd name="T25" fmla="*/ 14 h 40"/>
                  <a:gd name="T26" fmla="*/ 9 w 40"/>
                  <a:gd name="T27" fmla="*/ 19 h 40"/>
                  <a:gd name="T28" fmla="*/ 9 w 40"/>
                  <a:gd name="T29" fmla="*/ 24 h 40"/>
                  <a:gd name="T30" fmla="*/ 20 w 40"/>
                  <a:gd name="T31" fmla="*/ 32 h 40"/>
                  <a:gd name="T32" fmla="*/ 23 w 40"/>
                  <a:gd name="T33" fmla="*/ 32 h 40"/>
                  <a:gd name="T34" fmla="*/ 29 w 40"/>
                  <a:gd name="T35" fmla="*/ 18 h 40"/>
                  <a:gd name="T36" fmla="*/ 27 w 40"/>
                  <a:gd name="T37" fmla="*/ 13 h 40"/>
                  <a:gd name="T38" fmla="*/ 23 w 40"/>
                  <a:gd name="T39" fmla="*/ 11 h 40"/>
                  <a:gd name="T40" fmla="*/ 18 w 40"/>
                  <a:gd name="T41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12" y="40"/>
                      <a:pt x="4" y="35"/>
                      <a:pt x="2" y="26"/>
                    </a:cubicBezTo>
                    <a:cubicBezTo>
                      <a:pt x="1" y="24"/>
                      <a:pt x="0" y="21"/>
                      <a:pt x="1" y="18"/>
                    </a:cubicBezTo>
                    <a:cubicBezTo>
                      <a:pt x="1" y="16"/>
                      <a:pt x="1" y="13"/>
                      <a:pt x="2" y="11"/>
                    </a:cubicBezTo>
                    <a:cubicBezTo>
                      <a:pt x="5" y="6"/>
                      <a:pt x="9" y="3"/>
                      <a:pt x="14" y="2"/>
                    </a:cubicBezTo>
                    <a:cubicBezTo>
                      <a:pt x="18" y="0"/>
                      <a:pt x="23" y="1"/>
                      <a:pt x="28" y="4"/>
                    </a:cubicBezTo>
                    <a:cubicBezTo>
                      <a:pt x="30" y="5"/>
                      <a:pt x="32" y="7"/>
                      <a:pt x="33" y="9"/>
                    </a:cubicBezTo>
                    <a:cubicBezTo>
                      <a:pt x="34" y="10"/>
                      <a:pt x="35" y="12"/>
                      <a:pt x="36" y="15"/>
                    </a:cubicBezTo>
                    <a:cubicBezTo>
                      <a:pt x="40" y="25"/>
                      <a:pt x="35" y="36"/>
                      <a:pt x="25" y="39"/>
                    </a:cubicBezTo>
                    <a:cubicBezTo>
                      <a:pt x="24" y="40"/>
                      <a:pt x="22" y="40"/>
                      <a:pt x="20" y="40"/>
                    </a:cubicBezTo>
                    <a:close/>
                    <a:moveTo>
                      <a:pt x="18" y="9"/>
                    </a:moveTo>
                    <a:cubicBezTo>
                      <a:pt x="17" y="9"/>
                      <a:pt x="16" y="9"/>
                      <a:pt x="16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9" y="16"/>
                      <a:pt x="9" y="17"/>
                      <a:pt x="9" y="19"/>
                    </a:cubicBezTo>
                    <a:cubicBezTo>
                      <a:pt x="9" y="21"/>
                      <a:pt x="9" y="22"/>
                      <a:pt x="9" y="24"/>
                    </a:cubicBezTo>
                    <a:cubicBezTo>
                      <a:pt x="11" y="29"/>
                      <a:pt x="15" y="32"/>
                      <a:pt x="20" y="32"/>
                    </a:cubicBezTo>
                    <a:cubicBezTo>
                      <a:pt x="21" y="32"/>
                      <a:pt x="22" y="32"/>
                      <a:pt x="23" y="32"/>
                    </a:cubicBezTo>
                    <a:cubicBezTo>
                      <a:pt x="28" y="30"/>
                      <a:pt x="31" y="23"/>
                      <a:pt x="29" y="18"/>
                    </a:cubicBezTo>
                    <a:cubicBezTo>
                      <a:pt x="28" y="16"/>
                      <a:pt x="27" y="15"/>
                      <a:pt x="27" y="13"/>
                    </a:cubicBezTo>
                    <a:cubicBezTo>
                      <a:pt x="26" y="12"/>
                      <a:pt x="25" y="11"/>
                      <a:pt x="23" y="11"/>
                    </a:cubicBezTo>
                    <a:cubicBezTo>
                      <a:pt x="22" y="10"/>
                      <a:pt x="20" y="9"/>
                      <a:pt x="1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6" name="Freeform 463"/>
              <p:cNvSpPr>
                <a:spLocks noEditPoints="1"/>
              </p:cNvSpPr>
              <p:nvPr/>
            </p:nvSpPr>
            <p:spPr bwMode="auto">
              <a:xfrm>
                <a:off x="-5121275" y="3349625"/>
                <a:ext cx="58738" cy="52388"/>
              </a:xfrm>
              <a:custGeom>
                <a:avLst/>
                <a:gdLst>
                  <a:gd name="T0" fmla="*/ 13 w 27"/>
                  <a:gd name="T1" fmla="*/ 25 h 25"/>
                  <a:gd name="T2" fmla="*/ 1 w 27"/>
                  <a:gd name="T3" fmla="*/ 16 h 25"/>
                  <a:gd name="T4" fmla="*/ 2 w 27"/>
                  <a:gd name="T5" fmla="*/ 7 h 25"/>
                  <a:gd name="T6" fmla="*/ 9 w 27"/>
                  <a:gd name="T7" fmla="*/ 1 h 25"/>
                  <a:gd name="T8" fmla="*/ 19 w 27"/>
                  <a:gd name="T9" fmla="*/ 2 h 25"/>
                  <a:gd name="T10" fmla="*/ 24 w 27"/>
                  <a:gd name="T11" fmla="*/ 9 h 25"/>
                  <a:gd name="T12" fmla="*/ 17 w 27"/>
                  <a:gd name="T13" fmla="*/ 24 h 25"/>
                  <a:gd name="T14" fmla="*/ 13 w 27"/>
                  <a:gd name="T15" fmla="*/ 25 h 25"/>
                  <a:gd name="T16" fmla="*/ 13 w 27"/>
                  <a:gd name="T17" fmla="*/ 8 h 25"/>
                  <a:gd name="T18" fmla="*/ 12 w 27"/>
                  <a:gd name="T19" fmla="*/ 9 h 25"/>
                  <a:gd name="T20" fmla="*/ 9 w 27"/>
                  <a:gd name="T21" fmla="*/ 11 h 25"/>
                  <a:gd name="T22" fmla="*/ 9 w 27"/>
                  <a:gd name="T23" fmla="*/ 14 h 25"/>
                  <a:gd name="T24" fmla="*/ 14 w 27"/>
                  <a:gd name="T25" fmla="*/ 17 h 25"/>
                  <a:gd name="T26" fmla="*/ 17 w 27"/>
                  <a:gd name="T27" fmla="*/ 12 h 25"/>
                  <a:gd name="T28" fmla="*/ 15 w 27"/>
                  <a:gd name="T29" fmla="*/ 9 h 25"/>
                  <a:gd name="T30" fmla="*/ 13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8" y="25"/>
                      <a:pt x="3" y="22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6" y="0"/>
                      <a:pt x="19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7" y="15"/>
                      <a:pt x="23" y="22"/>
                      <a:pt x="17" y="24"/>
                    </a:cubicBezTo>
                    <a:cubicBezTo>
                      <a:pt x="16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2" y="18"/>
                      <a:pt x="14" y="17"/>
                    </a:cubicBezTo>
                    <a:cubicBezTo>
                      <a:pt x="16" y="16"/>
                      <a:pt x="17" y="14"/>
                      <a:pt x="17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7" name="Freeform 464"/>
              <p:cNvSpPr>
                <a:spLocks noEditPoints="1"/>
              </p:cNvSpPr>
              <p:nvPr/>
            </p:nvSpPr>
            <p:spPr bwMode="auto">
              <a:xfrm>
                <a:off x="-5129213" y="3314700"/>
                <a:ext cx="55563" cy="53975"/>
              </a:xfrm>
              <a:custGeom>
                <a:avLst/>
                <a:gdLst>
                  <a:gd name="T0" fmla="*/ 12 w 26"/>
                  <a:gd name="T1" fmla="*/ 25 h 25"/>
                  <a:gd name="T2" fmla="*/ 0 w 26"/>
                  <a:gd name="T3" fmla="*/ 16 h 25"/>
                  <a:gd name="T4" fmla="*/ 0 w 26"/>
                  <a:gd name="T5" fmla="*/ 11 h 25"/>
                  <a:gd name="T6" fmla="*/ 2 w 26"/>
                  <a:gd name="T7" fmla="*/ 6 h 25"/>
                  <a:gd name="T8" fmla="*/ 9 w 26"/>
                  <a:gd name="T9" fmla="*/ 0 h 25"/>
                  <a:gd name="T10" fmla="*/ 18 w 26"/>
                  <a:gd name="T11" fmla="*/ 2 h 25"/>
                  <a:gd name="T12" fmla="*/ 22 w 26"/>
                  <a:gd name="T13" fmla="*/ 5 h 25"/>
                  <a:gd name="T14" fmla="*/ 24 w 26"/>
                  <a:gd name="T15" fmla="*/ 9 h 25"/>
                  <a:gd name="T16" fmla="*/ 16 w 26"/>
                  <a:gd name="T17" fmla="*/ 25 h 25"/>
                  <a:gd name="T18" fmla="*/ 12 w 26"/>
                  <a:gd name="T19" fmla="*/ 25 h 25"/>
                  <a:gd name="T20" fmla="*/ 12 w 26"/>
                  <a:gd name="T21" fmla="*/ 8 h 25"/>
                  <a:gd name="T22" fmla="*/ 11 w 26"/>
                  <a:gd name="T23" fmla="*/ 8 h 25"/>
                  <a:gd name="T24" fmla="*/ 9 w 26"/>
                  <a:gd name="T25" fmla="*/ 10 h 25"/>
                  <a:gd name="T26" fmla="*/ 8 w 26"/>
                  <a:gd name="T27" fmla="*/ 12 h 25"/>
                  <a:gd name="T28" fmla="*/ 8 w 26"/>
                  <a:gd name="T29" fmla="*/ 14 h 25"/>
                  <a:gd name="T30" fmla="*/ 13 w 26"/>
                  <a:gd name="T31" fmla="*/ 17 h 25"/>
                  <a:gd name="T32" fmla="*/ 16 w 26"/>
                  <a:gd name="T33" fmla="*/ 12 h 25"/>
                  <a:gd name="T34" fmla="*/ 15 w 26"/>
                  <a:gd name="T35" fmla="*/ 10 h 25"/>
                  <a:gd name="T36" fmla="*/ 14 w 26"/>
                  <a:gd name="T37" fmla="*/ 9 h 25"/>
                  <a:gd name="T38" fmla="*/ 12 w 26"/>
                  <a:gd name="T3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7" y="25"/>
                      <a:pt x="2" y="21"/>
                      <a:pt x="0" y="16"/>
                    </a:cubicBezTo>
                    <a:cubicBezTo>
                      <a:pt x="0" y="14"/>
                      <a:pt x="0" y="12"/>
                      <a:pt x="0" y="11"/>
                    </a:cubicBezTo>
                    <a:cubicBezTo>
                      <a:pt x="0" y="9"/>
                      <a:pt x="1" y="8"/>
                      <a:pt x="2" y="6"/>
                    </a:cubicBezTo>
                    <a:cubicBezTo>
                      <a:pt x="3" y="3"/>
                      <a:pt x="6" y="1"/>
                      <a:pt x="9" y="0"/>
                    </a:cubicBezTo>
                    <a:cubicBezTo>
                      <a:pt x="12" y="0"/>
                      <a:pt x="16" y="0"/>
                      <a:pt x="18" y="2"/>
                    </a:cubicBezTo>
                    <a:cubicBezTo>
                      <a:pt x="20" y="3"/>
                      <a:pt x="21" y="4"/>
                      <a:pt x="22" y="5"/>
                    </a:cubicBezTo>
                    <a:cubicBezTo>
                      <a:pt x="23" y="6"/>
                      <a:pt x="23" y="8"/>
                      <a:pt x="24" y="9"/>
                    </a:cubicBezTo>
                    <a:cubicBezTo>
                      <a:pt x="26" y="16"/>
                      <a:pt x="22" y="23"/>
                      <a:pt x="16" y="25"/>
                    </a:cubicBezTo>
                    <a:cubicBezTo>
                      <a:pt x="15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4"/>
                    </a:cubicBezTo>
                    <a:cubicBezTo>
                      <a:pt x="9" y="16"/>
                      <a:pt x="11" y="17"/>
                      <a:pt x="13" y="17"/>
                    </a:cubicBezTo>
                    <a:cubicBezTo>
                      <a:pt x="15" y="16"/>
                      <a:pt x="17" y="14"/>
                      <a:pt x="16" y="12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8" name="Freeform 465"/>
              <p:cNvSpPr>
                <a:spLocks noEditPoints="1"/>
              </p:cNvSpPr>
              <p:nvPr/>
            </p:nvSpPr>
            <p:spPr bwMode="auto">
              <a:xfrm>
                <a:off x="-5048250" y="318928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4 h 24"/>
                  <a:gd name="T4" fmla="*/ 3 w 25"/>
                  <a:gd name="T5" fmla="*/ 6 h 24"/>
                  <a:gd name="T6" fmla="*/ 11 w 25"/>
                  <a:gd name="T7" fmla="*/ 1 h 24"/>
                  <a:gd name="T8" fmla="*/ 25 w 25"/>
                  <a:gd name="T9" fmla="*/ 11 h 24"/>
                  <a:gd name="T10" fmla="*/ 14 w 25"/>
                  <a:gd name="T11" fmla="*/ 24 h 24"/>
                  <a:gd name="T12" fmla="*/ 12 w 25"/>
                  <a:gd name="T13" fmla="*/ 24 h 24"/>
                  <a:gd name="T14" fmla="*/ 13 w 25"/>
                  <a:gd name="T15" fmla="*/ 9 h 24"/>
                  <a:gd name="T16" fmla="*/ 12 w 25"/>
                  <a:gd name="T17" fmla="*/ 9 h 24"/>
                  <a:gd name="T18" fmla="*/ 9 w 25"/>
                  <a:gd name="T19" fmla="*/ 11 h 24"/>
                  <a:gd name="T20" fmla="*/ 8 w 25"/>
                  <a:gd name="T21" fmla="*/ 13 h 24"/>
                  <a:gd name="T22" fmla="*/ 13 w 25"/>
                  <a:gd name="T23" fmla="*/ 16 h 24"/>
                  <a:gd name="T24" fmla="*/ 17 w 25"/>
                  <a:gd name="T25" fmla="*/ 12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19"/>
                      <a:pt x="0" y="14"/>
                    </a:cubicBezTo>
                    <a:cubicBezTo>
                      <a:pt x="0" y="11"/>
                      <a:pt x="1" y="8"/>
                      <a:pt x="3" y="6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8" y="0"/>
                      <a:pt x="24" y="5"/>
                      <a:pt x="25" y="11"/>
                    </a:cubicBezTo>
                    <a:cubicBezTo>
                      <a:pt x="25" y="17"/>
                      <a:pt x="21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6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9" name="Freeform 466"/>
              <p:cNvSpPr>
                <a:spLocks noEditPoints="1"/>
              </p:cNvSpPr>
              <p:nvPr/>
            </p:nvSpPr>
            <p:spPr bwMode="auto">
              <a:xfrm>
                <a:off x="-5049838" y="316071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0 w 25"/>
                  <a:gd name="T3" fmla="*/ 13 h 23"/>
                  <a:gd name="T4" fmla="*/ 3 w 25"/>
                  <a:gd name="T5" fmla="*/ 4 h 23"/>
                  <a:gd name="T6" fmla="*/ 12 w 25"/>
                  <a:gd name="T7" fmla="*/ 0 h 23"/>
                  <a:gd name="T8" fmla="*/ 20 w 25"/>
                  <a:gd name="T9" fmla="*/ 3 h 23"/>
                  <a:gd name="T10" fmla="*/ 24 w 25"/>
                  <a:gd name="T11" fmla="*/ 11 h 23"/>
                  <a:gd name="T12" fmla="*/ 13 w 25"/>
                  <a:gd name="T13" fmla="*/ 23 h 23"/>
                  <a:gd name="T14" fmla="*/ 12 w 25"/>
                  <a:gd name="T15" fmla="*/ 23 h 23"/>
                  <a:gd name="T16" fmla="*/ 12 w 25"/>
                  <a:gd name="T17" fmla="*/ 9 h 23"/>
                  <a:gd name="T18" fmla="*/ 12 w 25"/>
                  <a:gd name="T19" fmla="*/ 9 h 23"/>
                  <a:gd name="T20" fmla="*/ 9 w 25"/>
                  <a:gd name="T21" fmla="*/ 10 h 23"/>
                  <a:gd name="T22" fmla="*/ 8 w 25"/>
                  <a:gd name="T23" fmla="*/ 12 h 23"/>
                  <a:gd name="T24" fmla="*/ 12 w 25"/>
                  <a:gd name="T25" fmla="*/ 15 h 23"/>
                  <a:gd name="T26" fmla="*/ 16 w 25"/>
                  <a:gd name="T27" fmla="*/ 12 h 23"/>
                  <a:gd name="T28" fmla="*/ 15 w 25"/>
                  <a:gd name="T29" fmla="*/ 10 h 23"/>
                  <a:gd name="T30" fmla="*/ 12 w 25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6" y="23"/>
                      <a:pt x="1" y="19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1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5" y="17"/>
                      <a:pt x="20" y="22"/>
                      <a:pt x="13" y="23"/>
                    </a:cubicBezTo>
                    <a:cubicBezTo>
                      <a:pt x="13" y="23"/>
                      <a:pt x="12" y="23"/>
                      <a:pt x="12" y="23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5"/>
                      <a:pt x="12" y="15"/>
                    </a:cubicBezTo>
                    <a:cubicBezTo>
                      <a:pt x="15" y="15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0" name="Freeform 467"/>
              <p:cNvSpPr>
                <a:spLocks noEditPoints="1"/>
              </p:cNvSpPr>
              <p:nvPr/>
            </p:nvSpPr>
            <p:spPr bwMode="auto">
              <a:xfrm>
                <a:off x="-5051425" y="3130550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0 w 25"/>
                  <a:gd name="T3" fmla="*/ 12 h 23"/>
                  <a:gd name="T4" fmla="*/ 4 w 25"/>
                  <a:gd name="T5" fmla="*/ 3 h 23"/>
                  <a:gd name="T6" fmla="*/ 12 w 25"/>
                  <a:gd name="T7" fmla="*/ 0 h 23"/>
                  <a:gd name="T8" fmla="*/ 25 w 25"/>
                  <a:gd name="T9" fmla="*/ 11 h 23"/>
                  <a:gd name="T10" fmla="*/ 13 w 25"/>
                  <a:gd name="T11" fmla="*/ 23 h 23"/>
                  <a:gd name="T12" fmla="*/ 12 w 25"/>
                  <a:gd name="T13" fmla="*/ 23 h 23"/>
                  <a:gd name="T14" fmla="*/ 12 w 25"/>
                  <a:gd name="T15" fmla="*/ 8 h 23"/>
                  <a:gd name="T16" fmla="*/ 9 w 25"/>
                  <a:gd name="T17" fmla="*/ 9 h 23"/>
                  <a:gd name="T18" fmla="*/ 8 w 25"/>
                  <a:gd name="T19" fmla="*/ 11 h 23"/>
                  <a:gd name="T20" fmla="*/ 12 w 25"/>
                  <a:gd name="T21" fmla="*/ 15 h 23"/>
                  <a:gd name="T22" fmla="*/ 13 w 25"/>
                  <a:gd name="T23" fmla="*/ 14 h 23"/>
                  <a:gd name="T24" fmla="*/ 17 w 25"/>
                  <a:gd name="T25" fmla="*/ 11 h 23"/>
                  <a:gd name="T26" fmla="*/ 12 w 25"/>
                  <a:gd name="T2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6" y="23"/>
                      <a:pt x="1" y="18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9" y="0"/>
                      <a:pt x="25" y="5"/>
                      <a:pt x="25" y="11"/>
                    </a:cubicBezTo>
                    <a:cubicBezTo>
                      <a:pt x="25" y="17"/>
                      <a:pt x="20" y="22"/>
                      <a:pt x="13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0"/>
                      <a:pt x="8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5" y="14"/>
                      <a:pt x="17" y="13"/>
                      <a:pt x="17" y="11"/>
                    </a:cubicBezTo>
                    <a:cubicBezTo>
                      <a:pt x="17" y="9"/>
                      <a:pt x="15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1" name="Freeform 468"/>
              <p:cNvSpPr>
                <a:spLocks noEditPoints="1"/>
              </p:cNvSpPr>
              <p:nvPr/>
            </p:nvSpPr>
            <p:spPr bwMode="auto">
              <a:xfrm>
                <a:off x="-5051425" y="309721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4 w 25"/>
                  <a:gd name="T3" fmla="*/ 19 h 23"/>
                  <a:gd name="T4" fmla="*/ 0 w 25"/>
                  <a:gd name="T5" fmla="*/ 11 h 23"/>
                  <a:gd name="T6" fmla="*/ 13 w 25"/>
                  <a:gd name="T7" fmla="*/ 0 h 23"/>
                  <a:gd name="T8" fmla="*/ 25 w 25"/>
                  <a:gd name="T9" fmla="*/ 12 h 23"/>
                  <a:gd name="T10" fmla="*/ 12 w 25"/>
                  <a:gd name="T11" fmla="*/ 23 h 23"/>
                  <a:gd name="T12" fmla="*/ 12 w 25"/>
                  <a:gd name="T13" fmla="*/ 8 h 23"/>
                  <a:gd name="T14" fmla="*/ 8 w 25"/>
                  <a:gd name="T15" fmla="*/ 12 h 23"/>
                  <a:gd name="T16" fmla="*/ 9 w 25"/>
                  <a:gd name="T17" fmla="*/ 14 h 23"/>
                  <a:gd name="T18" fmla="*/ 12 w 25"/>
                  <a:gd name="T19" fmla="*/ 15 h 23"/>
                  <a:gd name="T20" fmla="*/ 12 w 25"/>
                  <a:gd name="T21" fmla="*/ 19 h 23"/>
                  <a:gd name="T22" fmla="*/ 12 w 25"/>
                  <a:gd name="T23" fmla="*/ 15 h 23"/>
                  <a:gd name="T24" fmla="*/ 17 w 25"/>
                  <a:gd name="T25" fmla="*/ 12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9" y="23"/>
                      <a:pt x="6" y="22"/>
                      <a:pt x="4" y="19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20" y="1"/>
                      <a:pt x="25" y="6"/>
                      <a:pt x="25" y="12"/>
                    </a:cubicBezTo>
                    <a:cubicBezTo>
                      <a:pt x="25" y="18"/>
                      <a:pt x="19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9" y="13"/>
                      <a:pt x="9" y="14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5" y="15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2" name="Freeform 469"/>
              <p:cNvSpPr>
                <a:spLocks noEditPoints="1"/>
              </p:cNvSpPr>
              <p:nvPr/>
            </p:nvSpPr>
            <p:spPr bwMode="auto">
              <a:xfrm>
                <a:off x="-5049838" y="306546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2 w 25"/>
                  <a:gd name="T3" fmla="*/ 23 h 23"/>
                  <a:gd name="T4" fmla="*/ 3 w 25"/>
                  <a:gd name="T5" fmla="*/ 20 h 23"/>
                  <a:gd name="T6" fmla="*/ 0 w 25"/>
                  <a:gd name="T7" fmla="*/ 11 h 23"/>
                  <a:gd name="T8" fmla="*/ 13 w 25"/>
                  <a:gd name="T9" fmla="*/ 1 h 23"/>
                  <a:gd name="T10" fmla="*/ 24 w 25"/>
                  <a:gd name="T11" fmla="*/ 13 h 23"/>
                  <a:gd name="T12" fmla="*/ 20 w 25"/>
                  <a:gd name="T13" fmla="*/ 21 h 23"/>
                  <a:gd name="T14" fmla="*/ 12 w 25"/>
                  <a:gd name="T15" fmla="*/ 23 h 23"/>
                  <a:gd name="T16" fmla="*/ 12 w 25"/>
                  <a:gd name="T17" fmla="*/ 9 h 23"/>
                  <a:gd name="T18" fmla="*/ 8 w 25"/>
                  <a:gd name="T19" fmla="*/ 12 h 23"/>
                  <a:gd name="T20" fmla="*/ 9 w 25"/>
                  <a:gd name="T21" fmla="*/ 14 h 23"/>
                  <a:gd name="T22" fmla="*/ 12 w 25"/>
                  <a:gd name="T23" fmla="*/ 15 h 23"/>
                  <a:gd name="T24" fmla="*/ 12 w 25"/>
                  <a:gd name="T25" fmla="*/ 15 h 23"/>
                  <a:gd name="T26" fmla="*/ 15 w 25"/>
                  <a:gd name="T27" fmla="*/ 14 h 23"/>
                  <a:gd name="T28" fmla="*/ 16 w 25"/>
                  <a:gd name="T29" fmla="*/ 12 h 23"/>
                  <a:gd name="T30" fmla="*/ 12 w 25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23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3" y="1"/>
                    </a:cubicBezTo>
                    <a:cubicBezTo>
                      <a:pt x="20" y="1"/>
                      <a:pt x="25" y="7"/>
                      <a:pt x="24" y="13"/>
                    </a:cubicBezTo>
                    <a:cubicBezTo>
                      <a:pt x="24" y="16"/>
                      <a:pt x="23" y="19"/>
                      <a:pt x="20" y="21"/>
                    </a:cubicBezTo>
                    <a:cubicBezTo>
                      <a:pt x="18" y="22"/>
                      <a:pt x="15" y="23"/>
                      <a:pt x="12" y="23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8" y="10"/>
                      <a:pt x="8" y="12"/>
                    </a:cubicBezTo>
                    <a:cubicBezTo>
                      <a:pt x="8" y="13"/>
                      <a:pt x="8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1"/>
                      <a:pt x="15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3" name="Freeform 470"/>
              <p:cNvSpPr>
                <a:spLocks noEditPoints="1"/>
              </p:cNvSpPr>
              <p:nvPr/>
            </p:nvSpPr>
            <p:spPr bwMode="auto">
              <a:xfrm>
                <a:off x="-5048250" y="303530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3 w 25"/>
                  <a:gd name="T5" fmla="*/ 18 h 23"/>
                  <a:gd name="T6" fmla="*/ 0 w 25"/>
                  <a:gd name="T7" fmla="*/ 10 h 23"/>
                  <a:gd name="T8" fmla="*/ 12 w 25"/>
                  <a:gd name="T9" fmla="*/ 0 h 23"/>
                  <a:gd name="T10" fmla="*/ 14 w 25"/>
                  <a:gd name="T11" fmla="*/ 0 h 23"/>
                  <a:gd name="T12" fmla="*/ 25 w 25"/>
                  <a:gd name="T13" fmla="*/ 13 h 23"/>
                  <a:gd name="T14" fmla="*/ 13 w 25"/>
                  <a:gd name="T15" fmla="*/ 23 h 23"/>
                  <a:gd name="T16" fmla="*/ 12 w 25"/>
                  <a:gd name="T17" fmla="*/ 8 h 23"/>
                  <a:gd name="T18" fmla="*/ 8 w 25"/>
                  <a:gd name="T19" fmla="*/ 11 h 23"/>
                  <a:gd name="T20" fmla="*/ 9 w 25"/>
                  <a:gd name="T21" fmla="*/ 13 h 23"/>
                  <a:gd name="T22" fmla="*/ 12 w 25"/>
                  <a:gd name="T23" fmla="*/ 15 h 23"/>
                  <a:gd name="T24" fmla="*/ 17 w 25"/>
                  <a:gd name="T25" fmla="*/ 12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2" y="23"/>
                      <a:pt x="11" y="23"/>
                    </a:cubicBezTo>
                    <a:cubicBezTo>
                      <a:pt x="8" y="22"/>
                      <a:pt x="5" y="21"/>
                      <a:pt x="3" y="18"/>
                    </a:cubicBezTo>
                    <a:cubicBezTo>
                      <a:pt x="1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21" y="1"/>
                      <a:pt x="25" y="7"/>
                      <a:pt x="25" y="13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2"/>
                    </a:cubicBezTo>
                    <a:cubicBezTo>
                      <a:pt x="17" y="10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4" name="Freeform 471"/>
              <p:cNvSpPr>
                <a:spLocks noEditPoints="1"/>
              </p:cNvSpPr>
              <p:nvPr/>
            </p:nvSpPr>
            <p:spPr bwMode="auto">
              <a:xfrm>
                <a:off x="-5084763" y="318293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1 w 26"/>
                  <a:gd name="T3" fmla="*/ 14 h 24"/>
                  <a:gd name="T4" fmla="*/ 1 w 26"/>
                  <a:gd name="T5" fmla="*/ 14 h 24"/>
                  <a:gd name="T6" fmla="*/ 4 w 26"/>
                  <a:gd name="T7" fmla="*/ 5 h 24"/>
                  <a:gd name="T8" fmla="*/ 12 w 26"/>
                  <a:gd name="T9" fmla="*/ 1 h 24"/>
                  <a:gd name="T10" fmla="*/ 25 w 26"/>
                  <a:gd name="T11" fmla="*/ 11 h 24"/>
                  <a:gd name="T12" fmla="*/ 14 w 26"/>
                  <a:gd name="T13" fmla="*/ 24 h 24"/>
                  <a:gd name="T14" fmla="*/ 13 w 26"/>
                  <a:gd name="T15" fmla="*/ 24 h 24"/>
                  <a:gd name="T16" fmla="*/ 9 w 26"/>
                  <a:gd name="T17" fmla="*/ 13 h 24"/>
                  <a:gd name="T18" fmla="*/ 13 w 26"/>
                  <a:gd name="T19" fmla="*/ 16 h 24"/>
                  <a:gd name="T20" fmla="*/ 17 w 26"/>
                  <a:gd name="T21" fmla="*/ 12 h 24"/>
                  <a:gd name="T22" fmla="*/ 17 w 26"/>
                  <a:gd name="T23" fmla="*/ 12 h 24"/>
                  <a:gd name="T24" fmla="*/ 13 w 26"/>
                  <a:gd name="T25" fmla="*/ 9 h 24"/>
                  <a:gd name="T26" fmla="*/ 10 w 26"/>
                  <a:gd name="T27" fmla="*/ 10 h 24"/>
                  <a:gd name="T28" fmla="*/ 9 w 26"/>
                  <a:gd name="T29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7" y="24"/>
                      <a:pt x="1" y="20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0"/>
                      <a:pt x="1" y="7"/>
                      <a:pt x="4" y="5"/>
                    </a:cubicBezTo>
                    <a:cubicBezTo>
                      <a:pt x="6" y="3"/>
                      <a:pt x="9" y="1"/>
                      <a:pt x="12" y="1"/>
                    </a:cubicBezTo>
                    <a:cubicBezTo>
                      <a:pt x="19" y="0"/>
                      <a:pt x="24" y="5"/>
                      <a:pt x="25" y="11"/>
                    </a:cubicBezTo>
                    <a:cubicBezTo>
                      <a:pt x="26" y="18"/>
                      <a:pt x="21" y="23"/>
                      <a:pt x="14" y="24"/>
                    </a:cubicBezTo>
                    <a:cubicBezTo>
                      <a:pt x="14" y="24"/>
                      <a:pt x="13" y="24"/>
                      <a:pt x="13" y="24"/>
                    </a:cubicBezTo>
                    <a:close/>
                    <a:moveTo>
                      <a:pt x="9" y="13"/>
                    </a:moveTo>
                    <a:cubicBezTo>
                      <a:pt x="9" y="15"/>
                      <a:pt x="11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5" name="Freeform 472"/>
              <p:cNvSpPr>
                <a:spLocks noEditPoints="1"/>
              </p:cNvSpPr>
              <p:nvPr/>
            </p:nvSpPr>
            <p:spPr bwMode="auto">
              <a:xfrm>
                <a:off x="-5086350" y="3151188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3 h 24"/>
                  <a:gd name="T4" fmla="*/ 4 w 25"/>
                  <a:gd name="T5" fmla="*/ 4 h 24"/>
                  <a:gd name="T6" fmla="*/ 12 w 25"/>
                  <a:gd name="T7" fmla="*/ 0 h 24"/>
                  <a:gd name="T8" fmla="*/ 13 w 25"/>
                  <a:gd name="T9" fmla="*/ 0 h 24"/>
                  <a:gd name="T10" fmla="*/ 25 w 25"/>
                  <a:gd name="T11" fmla="*/ 12 h 24"/>
                  <a:gd name="T12" fmla="*/ 14 w 25"/>
                  <a:gd name="T13" fmla="*/ 24 h 24"/>
                  <a:gd name="T14" fmla="*/ 13 w 25"/>
                  <a:gd name="T15" fmla="*/ 24 h 24"/>
                  <a:gd name="T16" fmla="*/ 13 w 25"/>
                  <a:gd name="T17" fmla="*/ 9 h 24"/>
                  <a:gd name="T18" fmla="*/ 13 w 25"/>
                  <a:gd name="T19" fmla="*/ 9 h 24"/>
                  <a:gd name="T20" fmla="*/ 10 w 25"/>
                  <a:gd name="T21" fmla="*/ 10 h 24"/>
                  <a:gd name="T22" fmla="*/ 9 w 25"/>
                  <a:gd name="T23" fmla="*/ 12 h 24"/>
                  <a:gd name="T24" fmla="*/ 13 w 25"/>
                  <a:gd name="T25" fmla="*/ 16 h 24"/>
                  <a:gd name="T26" fmla="*/ 17 w 25"/>
                  <a:gd name="T27" fmla="*/ 12 h 24"/>
                  <a:gd name="T28" fmla="*/ 13 w 25"/>
                  <a:gd name="T2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6" y="24"/>
                      <a:pt x="1" y="19"/>
                      <a:pt x="1" y="13"/>
                    </a:cubicBezTo>
                    <a:cubicBezTo>
                      <a:pt x="0" y="10"/>
                      <a:pt x="1" y="7"/>
                      <a:pt x="4" y="4"/>
                    </a:cubicBezTo>
                    <a:cubicBezTo>
                      <a:pt x="6" y="2"/>
                      <a:pt x="9" y="1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4" y="5"/>
                      <a:pt x="25" y="12"/>
                    </a:cubicBezTo>
                    <a:cubicBezTo>
                      <a:pt x="25" y="18"/>
                      <a:pt x="20" y="23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6" name="Freeform 473"/>
              <p:cNvSpPr>
                <a:spLocks noEditPoints="1"/>
              </p:cNvSpPr>
              <p:nvPr/>
            </p:nvSpPr>
            <p:spPr bwMode="auto">
              <a:xfrm>
                <a:off x="-5086350" y="311943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2 h 24"/>
                  <a:gd name="T4" fmla="*/ 1 w 25"/>
                  <a:gd name="T5" fmla="*/ 7 h 24"/>
                  <a:gd name="T6" fmla="*/ 1 w 25"/>
                  <a:gd name="T7" fmla="*/ 7 h 24"/>
                  <a:gd name="T8" fmla="*/ 4 w 25"/>
                  <a:gd name="T9" fmla="*/ 3 h 24"/>
                  <a:gd name="T10" fmla="*/ 12 w 25"/>
                  <a:gd name="T11" fmla="*/ 0 h 24"/>
                  <a:gd name="T12" fmla="*/ 12 w 25"/>
                  <a:gd name="T13" fmla="*/ 0 h 24"/>
                  <a:gd name="T14" fmla="*/ 21 w 25"/>
                  <a:gd name="T15" fmla="*/ 4 h 24"/>
                  <a:gd name="T16" fmla="*/ 23 w 25"/>
                  <a:gd name="T17" fmla="*/ 7 h 24"/>
                  <a:gd name="T18" fmla="*/ 24 w 25"/>
                  <a:gd name="T19" fmla="*/ 12 h 24"/>
                  <a:gd name="T20" fmla="*/ 13 w 25"/>
                  <a:gd name="T21" fmla="*/ 24 h 24"/>
                  <a:gd name="T22" fmla="*/ 12 w 25"/>
                  <a:gd name="T23" fmla="*/ 24 h 24"/>
                  <a:gd name="T24" fmla="*/ 8 w 25"/>
                  <a:gd name="T25" fmla="*/ 10 h 24"/>
                  <a:gd name="T26" fmla="*/ 8 w 25"/>
                  <a:gd name="T27" fmla="*/ 12 h 24"/>
                  <a:gd name="T28" fmla="*/ 12 w 25"/>
                  <a:gd name="T29" fmla="*/ 15 h 24"/>
                  <a:gd name="T30" fmla="*/ 12 w 25"/>
                  <a:gd name="T31" fmla="*/ 15 h 24"/>
                  <a:gd name="T32" fmla="*/ 16 w 25"/>
                  <a:gd name="T33" fmla="*/ 12 h 24"/>
                  <a:gd name="T34" fmla="*/ 16 w 25"/>
                  <a:gd name="T35" fmla="*/ 11 h 24"/>
                  <a:gd name="T36" fmla="*/ 16 w 25"/>
                  <a:gd name="T37" fmla="*/ 10 h 24"/>
                  <a:gd name="T38" fmla="*/ 15 w 25"/>
                  <a:gd name="T39" fmla="*/ 9 h 24"/>
                  <a:gd name="T40" fmla="*/ 12 w 25"/>
                  <a:gd name="T41" fmla="*/ 8 h 24"/>
                  <a:gd name="T42" fmla="*/ 12 w 25"/>
                  <a:gd name="T43" fmla="*/ 8 h 24"/>
                  <a:gd name="T44" fmla="*/ 9 w 25"/>
                  <a:gd name="T45" fmla="*/ 9 h 24"/>
                  <a:gd name="T46" fmla="*/ 8 w 25"/>
                  <a:gd name="T47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0" y="18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6"/>
                      <a:pt x="3" y="4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1" y="4"/>
                    </a:cubicBezTo>
                    <a:cubicBezTo>
                      <a:pt x="22" y="5"/>
                      <a:pt x="23" y="6"/>
                      <a:pt x="23" y="7"/>
                    </a:cubicBezTo>
                    <a:cubicBezTo>
                      <a:pt x="24" y="9"/>
                      <a:pt x="24" y="10"/>
                      <a:pt x="24" y="12"/>
                    </a:cubicBezTo>
                    <a:cubicBezTo>
                      <a:pt x="25" y="18"/>
                      <a:pt x="19" y="23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8" y="10"/>
                    </a:moveTo>
                    <a:cubicBezTo>
                      <a:pt x="8" y="11"/>
                      <a:pt x="8" y="11"/>
                      <a:pt x="8" y="12"/>
                    </a:cubicBezTo>
                    <a:cubicBezTo>
                      <a:pt x="8" y="14"/>
                      <a:pt x="10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5"/>
                      <a:pt x="16" y="14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7" name="Freeform 474"/>
              <p:cNvSpPr>
                <a:spLocks noEditPoints="1"/>
              </p:cNvSpPr>
              <p:nvPr/>
            </p:nvSpPr>
            <p:spPr bwMode="auto">
              <a:xfrm>
                <a:off x="-5086350" y="3087688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2 w 25"/>
                  <a:gd name="T3" fmla="*/ 23 h 23"/>
                  <a:gd name="T4" fmla="*/ 4 w 25"/>
                  <a:gd name="T5" fmla="*/ 20 h 23"/>
                  <a:gd name="T6" fmla="*/ 0 w 25"/>
                  <a:gd name="T7" fmla="*/ 11 h 23"/>
                  <a:gd name="T8" fmla="*/ 4 w 25"/>
                  <a:gd name="T9" fmla="*/ 3 h 23"/>
                  <a:gd name="T10" fmla="*/ 13 w 25"/>
                  <a:gd name="T11" fmla="*/ 0 h 23"/>
                  <a:gd name="T12" fmla="*/ 21 w 25"/>
                  <a:gd name="T13" fmla="*/ 4 h 23"/>
                  <a:gd name="T14" fmla="*/ 25 w 25"/>
                  <a:gd name="T15" fmla="*/ 12 h 23"/>
                  <a:gd name="T16" fmla="*/ 12 w 25"/>
                  <a:gd name="T17" fmla="*/ 23 h 23"/>
                  <a:gd name="T18" fmla="*/ 12 w 25"/>
                  <a:gd name="T19" fmla="*/ 8 h 23"/>
                  <a:gd name="T20" fmla="*/ 10 w 25"/>
                  <a:gd name="T21" fmla="*/ 9 h 23"/>
                  <a:gd name="T22" fmla="*/ 8 w 25"/>
                  <a:gd name="T23" fmla="*/ 11 h 23"/>
                  <a:gd name="T24" fmla="*/ 9 w 25"/>
                  <a:gd name="T25" fmla="*/ 14 h 23"/>
                  <a:gd name="T26" fmla="*/ 12 w 25"/>
                  <a:gd name="T27" fmla="*/ 15 h 23"/>
                  <a:gd name="T28" fmla="*/ 12 w 25"/>
                  <a:gd name="T29" fmla="*/ 19 h 23"/>
                  <a:gd name="T30" fmla="*/ 12 w 25"/>
                  <a:gd name="T31" fmla="*/ 15 h 23"/>
                  <a:gd name="T32" fmla="*/ 16 w 25"/>
                  <a:gd name="T33" fmla="*/ 12 h 23"/>
                  <a:gd name="T34" fmla="*/ 15 w 25"/>
                  <a:gd name="T35" fmla="*/ 9 h 23"/>
                  <a:gd name="T36" fmla="*/ 13 w 25"/>
                  <a:gd name="T37" fmla="*/ 8 h 23"/>
                  <a:gd name="T38" fmla="*/ 12 w 25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9" y="23"/>
                      <a:pt x="6" y="22"/>
                      <a:pt x="4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4" y="18"/>
                      <a:pt x="19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8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8" name="Freeform 475"/>
              <p:cNvSpPr>
                <a:spLocks noEditPoints="1"/>
              </p:cNvSpPr>
              <p:nvPr/>
            </p:nvSpPr>
            <p:spPr bwMode="auto">
              <a:xfrm>
                <a:off x="-5084763" y="30527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2 w 25"/>
                  <a:gd name="T3" fmla="*/ 24 h 24"/>
                  <a:gd name="T4" fmla="*/ 3 w 25"/>
                  <a:gd name="T5" fmla="*/ 20 h 24"/>
                  <a:gd name="T6" fmla="*/ 0 w 25"/>
                  <a:gd name="T7" fmla="*/ 11 h 24"/>
                  <a:gd name="T8" fmla="*/ 5 w 25"/>
                  <a:gd name="T9" fmla="*/ 3 h 24"/>
                  <a:gd name="T10" fmla="*/ 13 w 25"/>
                  <a:gd name="T11" fmla="*/ 1 h 24"/>
                  <a:gd name="T12" fmla="*/ 21 w 25"/>
                  <a:gd name="T13" fmla="*/ 5 h 24"/>
                  <a:gd name="T14" fmla="*/ 24 w 25"/>
                  <a:gd name="T15" fmla="*/ 13 h 24"/>
                  <a:gd name="T16" fmla="*/ 12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8 w 25"/>
                  <a:gd name="T23" fmla="*/ 12 h 24"/>
                  <a:gd name="T24" fmla="*/ 9 w 25"/>
                  <a:gd name="T25" fmla="*/ 14 h 24"/>
                  <a:gd name="T26" fmla="*/ 12 w 25"/>
                  <a:gd name="T27" fmla="*/ 16 h 24"/>
                  <a:gd name="T28" fmla="*/ 16 w 25"/>
                  <a:gd name="T29" fmla="*/ 13 h 24"/>
                  <a:gd name="T30" fmla="*/ 15 w 25"/>
                  <a:gd name="T31" fmla="*/ 10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5" y="3"/>
                    </a:cubicBezTo>
                    <a:cubicBezTo>
                      <a:pt x="7" y="1"/>
                      <a:pt x="10" y="0"/>
                      <a:pt x="13" y="1"/>
                    </a:cubicBezTo>
                    <a:cubicBezTo>
                      <a:pt x="17" y="1"/>
                      <a:pt x="19" y="2"/>
                      <a:pt x="21" y="5"/>
                    </a:cubicBezTo>
                    <a:cubicBezTo>
                      <a:pt x="24" y="7"/>
                      <a:pt x="25" y="10"/>
                      <a:pt x="24" y="13"/>
                    </a:cubicBezTo>
                    <a:cubicBezTo>
                      <a:pt x="24" y="19"/>
                      <a:pt x="19" y="24"/>
                      <a:pt x="12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29" name="Freeform 476"/>
              <p:cNvSpPr>
                <a:spLocks noEditPoints="1"/>
              </p:cNvSpPr>
              <p:nvPr/>
            </p:nvSpPr>
            <p:spPr bwMode="auto">
              <a:xfrm>
                <a:off x="-5118100" y="31702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3 h 24"/>
                  <a:gd name="T4" fmla="*/ 3 w 25"/>
                  <a:gd name="T5" fmla="*/ 4 h 24"/>
                  <a:gd name="T6" fmla="*/ 11 w 25"/>
                  <a:gd name="T7" fmla="*/ 0 h 24"/>
                  <a:gd name="T8" fmla="*/ 24 w 25"/>
                  <a:gd name="T9" fmla="*/ 11 h 24"/>
                  <a:gd name="T10" fmla="*/ 13 w 25"/>
                  <a:gd name="T11" fmla="*/ 24 h 24"/>
                  <a:gd name="T12" fmla="*/ 12 w 25"/>
                  <a:gd name="T13" fmla="*/ 24 h 24"/>
                  <a:gd name="T14" fmla="*/ 12 w 25"/>
                  <a:gd name="T15" fmla="*/ 8 h 24"/>
                  <a:gd name="T16" fmla="*/ 12 w 25"/>
                  <a:gd name="T17" fmla="*/ 8 h 24"/>
                  <a:gd name="T18" fmla="*/ 9 w 25"/>
                  <a:gd name="T19" fmla="*/ 9 h 24"/>
                  <a:gd name="T20" fmla="*/ 8 w 25"/>
                  <a:gd name="T21" fmla="*/ 12 h 24"/>
                  <a:gd name="T22" fmla="*/ 12 w 25"/>
                  <a:gd name="T23" fmla="*/ 16 h 24"/>
                  <a:gd name="T24" fmla="*/ 16 w 25"/>
                  <a:gd name="T25" fmla="*/ 12 h 24"/>
                  <a:gd name="T26" fmla="*/ 12 w 25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0" y="19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8" y="0"/>
                      <a:pt x="24" y="5"/>
                      <a:pt x="24" y="11"/>
                    </a:cubicBezTo>
                    <a:cubicBezTo>
                      <a:pt x="25" y="18"/>
                      <a:pt x="20" y="23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2" y="16"/>
                    </a:cubicBezTo>
                    <a:cubicBezTo>
                      <a:pt x="15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0" name="Freeform 477"/>
              <p:cNvSpPr>
                <a:spLocks noEditPoints="1"/>
              </p:cNvSpPr>
              <p:nvPr/>
            </p:nvSpPr>
            <p:spPr bwMode="auto">
              <a:xfrm>
                <a:off x="-5121275" y="3136900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2 h 24"/>
                  <a:gd name="T4" fmla="*/ 3 w 24"/>
                  <a:gd name="T5" fmla="*/ 4 h 24"/>
                  <a:gd name="T6" fmla="*/ 12 w 24"/>
                  <a:gd name="T7" fmla="*/ 0 h 24"/>
                  <a:gd name="T8" fmla="*/ 24 w 24"/>
                  <a:gd name="T9" fmla="*/ 12 h 24"/>
                  <a:gd name="T10" fmla="*/ 13 w 24"/>
                  <a:gd name="T11" fmla="*/ 24 h 24"/>
                  <a:gd name="T12" fmla="*/ 12 w 24"/>
                  <a:gd name="T13" fmla="*/ 24 h 24"/>
                  <a:gd name="T14" fmla="*/ 12 w 24"/>
                  <a:gd name="T15" fmla="*/ 8 h 24"/>
                  <a:gd name="T16" fmla="*/ 9 w 24"/>
                  <a:gd name="T17" fmla="*/ 9 h 24"/>
                  <a:gd name="T18" fmla="*/ 8 w 24"/>
                  <a:gd name="T19" fmla="*/ 12 h 24"/>
                  <a:gd name="T20" fmla="*/ 12 w 24"/>
                  <a:gd name="T21" fmla="*/ 16 h 24"/>
                  <a:gd name="T22" fmla="*/ 16 w 24"/>
                  <a:gd name="T23" fmla="*/ 12 h 24"/>
                  <a:gd name="T24" fmla="*/ 12 w 24"/>
                  <a:gd name="T2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5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8"/>
                      <a:pt x="19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1" name="Freeform 478"/>
              <p:cNvSpPr>
                <a:spLocks noEditPoints="1"/>
              </p:cNvSpPr>
              <p:nvPr/>
            </p:nvSpPr>
            <p:spPr bwMode="auto">
              <a:xfrm>
                <a:off x="-5121275" y="310197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3 w 24"/>
                  <a:gd name="T3" fmla="*/ 21 h 24"/>
                  <a:gd name="T4" fmla="*/ 0 w 24"/>
                  <a:gd name="T5" fmla="*/ 12 h 24"/>
                  <a:gd name="T6" fmla="*/ 12 w 24"/>
                  <a:gd name="T7" fmla="*/ 0 h 24"/>
                  <a:gd name="T8" fmla="*/ 24 w 24"/>
                  <a:gd name="T9" fmla="*/ 12 h 24"/>
                  <a:gd name="T10" fmla="*/ 21 w 24"/>
                  <a:gd name="T11" fmla="*/ 20 h 24"/>
                  <a:gd name="T12" fmla="*/ 12 w 24"/>
                  <a:gd name="T13" fmla="*/ 24 h 24"/>
                  <a:gd name="T14" fmla="*/ 12 w 24"/>
                  <a:gd name="T15" fmla="*/ 8 h 24"/>
                  <a:gd name="T16" fmla="*/ 8 w 24"/>
                  <a:gd name="T17" fmla="*/ 12 h 24"/>
                  <a:gd name="T18" fmla="*/ 9 w 24"/>
                  <a:gd name="T19" fmla="*/ 15 h 24"/>
                  <a:gd name="T20" fmla="*/ 12 w 24"/>
                  <a:gd name="T21" fmla="*/ 16 h 24"/>
                  <a:gd name="T22" fmla="*/ 12 w 24"/>
                  <a:gd name="T23" fmla="*/ 20 h 24"/>
                  <a:gd name="T24" fmla="*/ 12 w 24"/>
                  <a:gd name="T25" fmla="*/ 16 h 24"/>
                  <a:gd name="T26" fmla="*/ 15 w 24"/>
                  <a:gd name="T27" fmla="*/ 15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3" y="21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2" name="Freeform 479"/>
              <p:cNvSpPr>
                <a:spLocks noEditPoints="1"/>
              </p:cNvSpPr>
              <p:nvPr/>
            </p:nvSpPr>
            <p:spPr bwMode="auto">
              <a:xfrm>
                <a:off x="-5121275" y="3065463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12 w 25"/>
                  <a:gd name="T3" fmla="*/ 25 h 25"/>
                  <a:gd name="T4" fmla="*/ 4 w 25"/>
                  <a:gd name="T5" fmla="*/ 21 h 25"/>
                  <a:gd name="T6" fmla="*/ 1 w 25"/>
                  <a:gd name="T7" fmla="*/ 17 h 25"/>
                  <a:gd name="T8" fmla="*/ 1 w 25"/>
                  <a:gd name="T9" fmla="*/ 17 h 25"/>
                  <a:gd name="T10" fmla="*/ 0 w 25"/>
                  <a:gd name="T11" fmla="*/ 12 h 25"/>
                  <a:gd name="T12" fmla="*/ 14 w 25"/>
                  <a:gd name="T13" fmla="*/ 1 h 25"/>
                  <a:gd name="T14" fmla="*/ 25 w 25"/>
                  <a:gd name="T15" fmla="*/ 14 h 25"/>
                  <a:gd name="T16" fmla="*/ 23 w 25"/>
                  <a:gd name="T17" fmla="*/ 18 h 25"/>
                  <a:gd name="T18" fmla="*/ 21 w 25"/>
                  <a:gd name="T19" fmla="*/ 22 h 25"/>
                  <a:gd name="T20" fmla="*/ 13 w 25"/>
                  <a:gd name="T21" fmla="*/ 25 h 25"/>
                  <a:gd name="T22" fmla="*/ 9 w 25"/>
                  <a:gd name="T23" fmla="*/ 14 h 25"/>
                  <a:gd name="T24" fmla="*/ 10 w 25"/>
                  <a:gd name="T25" fmla="*/ 16 h 25"/>
                  <a:gd name="T26" fmla="*/ 12 w 25"/>
                  <a:gd name="T27" fmla="*/ 17 h 25"/>
                  <a:gd name="T28" fmla="*/ 13 w 25"/>
                  <a:gd name="T29" fmla="*/ 17 h 25"/>
                  <a:gd name="T30" fmla="*/ 15 w 25"/>
                  <a:gd name="T31" fmla="*/ 16 h 25"/>
                  <a:gd name="T32" fmla="*/ 16 w 25"/>
                  <a:gd name="T33" fmla="*/ 15 h 25"/>
                  <a:gd name="T34" fmla="*/ 16 w 25"/>
                  <a:gd name="T35" fmla="*/ 15 h 25"/>
                  <a:gd name="T36" fmla="*/ 17 w 25"/>
                  <a:gd name="T37" fmla="*/ 13 h 25"/>
                  <a:gd name="T38" fmla="*/ 13 w 25"/>
                  <a:gd name="T39" fmla="*/ 9 h 25"/>
                  <a:gd name="T40" fmla="*/ 9 w 25"/>
                  <a:gd name="T41" fmla="*/ 13 h 25"/>
                  <a:gd name="T42" fmla="*/ 9 w 25"/>
                  <a:gd name="T43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5"/>
                      <a:pt x="6" y="23"/>
                      <a:pt x="4" y="21"/>
                    </a:cubicBezTo>
                    <a:cubicBezTo>
                      <a:pt x="3" y="20"/>
                      <a:pt x="2" y="19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5"/>
                      <a:pt x="0" y="14"/>
                      <a:pt x="0" y="12"/>
                    </a:cubicBezTo>
                    <a:cubicBezTo>
                      <a:pt x="1" y="5"/>
                      <a:pt x="7" y="0"/>
                      <a:pt x="14" y="1"/>
                    </a:cubicBezTo>
                    <a:cubicBezTo>
                      <a:pt x="20" y="1"/>
                      <a:pt x="25" y="7"/>
                      <a:pt x="25" y="14"/>
                    </a:cubicBezTo>
                    <a:cubicBezTo>
                      <a:pt x="25" y="15"/>
                      <a:pt x="24" y="17"/>
                      <a:pt x="23" y="18"/>
                    </a:cubicBezTo>
                    <a:cubicBezTo>
                      <a:pt x="23" y="20"/>
                      <a:pt x="22" y="21"/>
                      <a:pt x="21" y="22"/>
                    </a:cubicBezTo>
                    <a:cubicBezTo>
                      <a:pt x="19" y="24"/>
                      <a:pt x="16" y="25"/>
                      <a:pt x="13" y="25"/>
                    </a:cubicBezTo>
                    <a:close/>
                    <a:moveTo>
                      <a:pt x="9" y="14"/>
                    </a:moveTo>
                    <a:cubicBezTo>
                      <a:pt x="9" y="15"/>
                      <a:pt x="9" y="15"/>
                      <a:pt x="10" y="16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4"/>
                      <a:pt x="17" y="14"/>
                      <a:pt x="17" y="13"/>
                    </a:cubicBezTo>
                    <a:cubicBezTo>
                      <a:pt x="17" y="11"/>
                      <a:pt x="15" y="9"/>
                      <a:pt x="13" y="9"/>
                    </a:cubicBezTo>
                    <a:cubicBezTo>
                      <a:pt x="11" y="9"/>
                      <a:pt x="9" y="10"/>
                      <a:pt x="9" y="13"/>
                    </a:cubicBezTo>
                    <a:cubicBezTo>
                      <a:pt x="9" y="13"/>
                      <a:pt x="9" y="14"/>
                      <a:pt x="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3" name="Freeform 480"/>
              <p:cNvSpPr>
                <a:spLocks noEditPoints="1"/>
              </p:cNvSpPr>
              <p:nvPr/>
            </p:nvSpPr>
            <p:spPr bwMode="auto">
              <a:xfrm>
                <a:off x="-5154613" y="3152775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0 w 25"/>
                  <a:gd name="T3" fmla="*/ 14 h 25"/>
                  <a:gd name="T4" fmla="*/ 3 w 25"/>
                  <a:gd name="T5" fmla="*/ 4 h 25"/>
                  <a:gd name="T6" fmla="*/ 12 w 25"/>
                  <a:gd name="T7" fmla="*/ 0 h 25"/>
                  <a:gd name="T8" fmla="*/ 12 w 25"/>
                  <a:gd name="T9" fmla="*/ 0 h 25"/>
                  <a:gd name="T10" fmla="*/ 24 w 25"/>
                  <a:gd name="T11" fmla="*/ 12 h 25"/>
                  <a:gd name="T12" fmla="*/ 13 w 25"/>
                  <a:gd name="T13" fmla="*/ 25 h 25"/>
                  <a:gd name="T14" fmla="*/ 12 w 25"/>
                  <a:gd name="T15" fmla="*/ 25 h 25"/>
                  <a:gd name="T16" fmla="*/ 12 w 25"/>
                  <a:gd name="T17" fmla="*/ 9 h 25"/>
                  <a:gd name="T18" fmla="*/ 9 w 25"/>
                  <a:gd name="T19" fmla="*/ 10 h 25"/>
                  <a:gd name="T20" fmla="*/ 8 w 25"/>
                  <a:gd name="T21" fmla="*/ 13 h 25"/>
                  <a:gd name="T22" fmla="*/ 13 w 25"/>
                  <a:gd name="T23" fmla="*/ 17 h 25"/>
                  <a:gd name="T24" fmla="*/ 16 w 25"/>
                  <a:gd name="T25" fmla="*/ 13 h 25"/>
                  <a:gd name="T26" fmla="*/ 12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6" y="2"/>
                      <a:pt x="9" y="1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  <a:cubicBezTo>
                      <a:pt x="25" y="19"/>
                      <a:pt x="20" y="25"/>
                      <a:pt x="13" y="25"/>
                    </a:cubicBezTo>
                    <a:lnTo>
                      <a:pt x="12" y="25"/>
                    </a:ln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6"/>
                      <a:pt x="10" y="17"/>
                      <a:pt x="13" y="17"/>
                    </a:cubicBezTo>
                    <a:cubicBezTo>
                      <a:pt x="15" y="17"/>
                      <a:pt x="17" y="15"/>
                      <a:pt x="16" y="13"/>
                    </a:cubicBezTo>
                    <a:cubicBezTo>
                      <a:pt x="16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4" name="Freeform 481"/>
              <p:cNvSpPr>
                <a:spLocks noEditPoints="1"/>
              </p:cNvSpPr>
              <p:nvPr/>
            </p:nvSpPr>
            <p:spPr bwMode="auto">
              <a:xfrm>
                <a:off x="-5219700" y="3101975"/>
                <a:ext cx="79375" cy="85725"/>
              </a:xfrm>
              <a:custGeom>
                <a:avLst/>
                <a:gdLst>
                  <a:gd name="T0" fmla="*/ 19 w 37"/>
                  <a:gd name="T1" fmla="*/ 40 h 40"/>
                  <a:gd name="T2" fmla="*/ 1 w 37"/>
                  <a:gd name="T3" fmla="*/ 21 h 40"/>
                  <a:gd name="T4" fmla="*/ 1 w 37"/>
                  <a:gd name="T5" fmla="*/ 17 h 40"/>
                  <a:gd name="T6" fmla="*/ 2 w 37"/>
                  <a:gd name="T7" fmla="*/ 13 h 40"/>
                  <a:gd name="T8" fmla="*/ 6 w 37"/>
                  <a:gd name="T9" fmla="*/ 6 h 40"/>
                  <a:gd name="T10" fmla="*/ 19 w 37"/>
                  <a:gd name="T11" fmla="*/ 1 h 40"/>
                  <a:gd name="T12" fmla="*/ 32 w 37"/>
                  <a:gd name="T13" fmla="*/ 7 h 40"/>
                  <a:gd name="T14" fmla="*/ 36 w 37"/>
                  <a:gd name="T15" fmla="*/ 13 h 40"/>
                  <a:gd name="T16" fmla="*/ 37 w 37"/>
                  <a:gd name="T17" fmla="*/ 16 h 40"/>
                  <a:gd name="T18" fmla="*/ 37 w 37"/>
                  <a:gd name="T19" fmla="*/ 20 h 40"/>
                  <a:gd name="T20" fmla="*/ 19 w 37"/>
                  <a:gd name="T21" fmla="*/ 40 h 40"/>
                  <a:gd name="T22" fmla="*/ 19 w 37"/>
                  <a:gd name="T23" fmla="*/ 9 h 40"/>
                  <a:gd name="T24" fmla="*/ 12 w 37"/>
                  <a:gd name="T25" fmla="*/ 12 h 40"/>
                  <a:gd name="T26" fmla="*/ 9 w 37"/>
                  <a:gd name="T27" fmla="*/ 16 h 40"/>
                  <a:gd name="T28" fmla="*/ 9 w 37"/>
                  <a:gd name="T29" fmla="*/ 18 h 40"/>
                  <a:gd name="T30" fmla="*/ 9 w 37"/>
                  <a:gd name="T31" fmla="*/ 20 h 40"/>
                  <a:gd name="T32" fmla="*/ 19 w 37"/>
                  <a:gd name="T33" fmla="*/ 32 h 40"/>
                  <a:gd name="T34" fmla="*/ 29 w 37"/>
                  <a:gd name="T35" fmla="*/ 20 h 40"/>
                  <a:gd name="T36" fmla="*/ 29 w 37"/>
                  <a:gd name="T37" fmla="*/ 18 h 40"/>
                  <a:gd name="T38" fmla="*/ 28 w 37"/>
                  <a:gd name="T39" fmla="*/ 16 h 40"/>
                  <a:gd name="T40" fmla="*/ 26 w 37"/>
                  <a:gd name="T41" fmla="*/ 12 h 40"/>
                  <a:gd name="T42" fmla="*/ 19 w 37"/>
                  <a:gd name="T43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40">
                    <a:moveTo>
                      <a:pt x="19" y="40"/>
                    </a:moveTo>
                    <a:cubicBezTo>
                      <a:pt x="9" y="40"/>
                      <a:pt x="1" y="32"/>
                      <a:pt x="1" y="21"/>
                    </a:cubicBezTo>
                    <a:cubicBezTo>
                      <a:pt x="0" y="19"/>
                      <a:pt x="1" y="18"/>
                      <a:pt x="1" y="17"/>
                    </a:cubicBezTo>
                    <a:cubicBezTo>
                      <a:pt x="1" y="15"/>
                      <a:pt x="1" y="14"/>
                      <a:pt x="2" y="13"/>
                    </a:cubicBezTo>
                    <a:cubicBezTo>
                      <a:pt x="3" y="10"/>
                      <a:pt x="4" y="8"/>
                      <a:pt x="6" y="6"/>
                    </a:cubicBezTo>
                    <a:cubicBezTo>
                      <a:pt x="9" y="2"/>
                      <a:pt x="14" y="0"/>
                      <a:pt x="19" y="1"/>
                    </a:cubicBezTo>
                    <a:cubicBezTo>
                      <a:pt x="24" y="1"/>
                      <a:pt x="29" y="3"/>
                      <a:pt x="32" y="7"/>
                    </a:cubicBezTo>
                    <a:cubicBezTo>
                      <a:pt x="34" y="9"/>
                      <a:pt x="35" y="11"/>
                      <a:pt x="36" y="13"/>
                    </a:cubicBezTo>
                    <a:cubicBezTo>
                      <a:pt x="36" y="14"/>
                      <a:pt x="36" y="15"/>
                      <a:pt x="37" y="16"/>
                    </a:cubicBezTo>
                    <a:cubicBezTo>
                      <a:pt x="37" y="18"/>
                      <a:pt x="37" y="19"/>
                      <a:pt x="37" y="20"/>
                    </a:cubicBezTo>
                    <a:cubicBezTo>
                      <a:pt x="37" y="31"/>
                      <a:pt x="29" y="40"/>
                      <a:pt x="19" y="40"/>
                    </a:cubicBezTo>
                    <a:close/>
                    <a:moveTo>
                      <a:pt x="19" y="9"/>
                    </a:moveTo>
                    <a:cubicBezTo>
                      <a:pt x="16" y="9"/>
                      <a:pt x="14" y="10"/>
                      <a:pt x="12" y="12"/>
                    </a:cubicBezTo>
                    <a:cubicBezTo>
                      <a:pt x="11" y="13"/>
                      <a:pt x="10" y="14"/>
                      <a:pt x="9" y="16"/>
                    </a:cubicBezTo>
                    <a:cubicBezTo>
                      <a:pt x="9" y="16"/>
                      <a:pt x="9" y="17"/>
                      <a:pt x="9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7"/>
                      <a:pt x="13" y="32"/>
                      <a:pt x="19" y="32"/>
                    </a:cubicBezTo>
                    <a:cubicBezTo>
                      <a:pt x="25" y="32"/>
                      <a:pt x="29" y="26"/>
                      <a:pt x="29" y="20"/>
                    </a:cubicBezTo>
                    <a:cubicBezTo>
                      <a:pt x="29" y="20"/>
                      <a:pt x="29" y="19"/>
                      <a:pt x="29" y="18"/>
                    </a:cubicBezTo>
                    <a:cubicBezTo>
                      <a:pt x="29" y="17"/>
                      <a:pt x="28" y="16"/>
                      <a:pt x="28" y="16"/>
                    </a:cubicBezTo>
                    <a:cubicBezTo>
                      <a:pt x="28" y="14"/>
                      <a:pt x="27" y="13"/>
                      <a:pt x="26" y="12"/>
                    </a:cubicBezTo>
                    <a:cubicBezTo>
                      <a:pt x="24" y="10"/>
                      <a:pt x="22" y="9"/>
                      <a:pt x="19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5" name="Freeform 482"/>
              <p:cNvSpPr>
                <a:spLocks noEditPoints="1"/>
              </p:cNvSpPr>
              <p:nvPr/>
            </p:nvSpPr>
            <p:spPr bwMode="auto">
              <a:xfrm>
                <a:off x="-5154613" y="3119438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2 h 25"/>
                  <a:gd name="T4" fmla="*/ 0 w 24"/>
                  <a:gd name="T5" fmla="*/ 7 h 25"/>
                  <a:gd name="T6" fmla="*/ 1 w 24"/>
                  <a:gd name="T7" fmla="*/ 7 h 25"/>
                  <a:gd name="T8" fmla="*/ 3 w 24"/>
                  <a:gd name="T9" fmla="*/ 3 h 25"/>
                  <a:gd name="T10" fmla="*/ 12 w 24"/>
                  <a:gd name="T11" fmla="*/ 0 h 25"/>
                  <a:gd name="T12" fmla="*/ 12 w 24"/>
                  <a:gd name="T13" fmla="*/ 0 h 25"/>
                  <a:gd name="T14" fmla="*/ 20 w 24"/>
                  <a:gd name="T15" fmla="*/ 3 h 25"/>
                  <a:gd name="T16" fmla="*/ 23 w 24"/>
                  <a:gd name="T17" fmla="*/ 7 h 25"/>
                  <a:gd name="T18" fmla="*/ 24 w 24"/>
                  <a:gd name="T19" fmla="*/ 12 h 25"/>
                  <a:gd name="T20" fmla="*/ 12 w 24"/>
                  <a:gd name="T21" fmla="*/ 25 h 25"/>
                  <a:gd name="T22" fmla="*/ 8 w 24"/>
                  <a:gd name="T23" fmla="*/ 10 h 25"/>
                  <a:gd name="T24" fmla="*/ 8 w 24"/>
                  <a:gd name="T25" fmla="*/ 12 h 25"/>
                  <a:gd name="T26" fmla="*/ 12 w 24"/>
                  <a:gd name="T27" fmla="*/ 16 h 25"/>
                  <a:gd name="T28" fmla="*/ 12 w 24"/>
                  <a:gd name="T29" fmla="*/ 16 h 25"/>
                  <a:gd name="T30" fmla="*/ 16 w 24"/>
                  <a:gd name="T31" fmla="*/ 12 h 25"/>
                  <a:gd name="T32" fmla="*/ 15 w 24"/>
                  <a:gd name="T33" fmla="*/ 10 h 25"/>
                  <a:gd name="T34" fmla="*/ 15 w 24"/>
                  <a:gd name="T35" fmla="*/ 10 h 25"/>
                  <a:gd name="T36" fmla="*/ 15 w 24"/>
                  <a:gd name="T37" fmla="*/ 9 h 25"/>
                  <a:gd name="T38" fmla="*/ 12 w 24"/>
                  <a:gd name="T39" fmla="*/ 8 h 25"/>
                  <a:gd name="T40" fmla="*/ 12 w 24"/>
                  <a:gd name="T41" fmla="*/ 8 h 25"/>
                  <a:gd name="T42" fmla="*/ 9 w 24"/>
                  <a:gd name="T43" fmla="*/ 9 h 25"/>
                  <a:gd name="T44" fmla="*/ 8 w 24"/>
                  <a:gd name="T4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5" y="25"/>
                      <a:pt x="0" y="19"/>
                      <a:pt x="0" y="12"/>
                    </a:cubicBezTo>
                    <a:cubicBezTo>
                      <a:pt x="0" y="11"/>
                      <a:pt x="0" y="9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2" y="4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2" y="6"/>
                      <a:pt x="23" y="7"/>
                    </a:cubicBezTo>
                    <a:cubicBezTo>
                      <a:pt x="24" y="9"/>
                      <a:pt x="24" y="10"/>
                      <a:pt x="24" y="12"/>
                    </a:cubicBezTo>
                    <a:cubicBezTo>
                      <a:pt x="24" y="19"/>
                      <a:pt x="19" y="24"/>
                      <a:pt x="12" y="25"/>
                    </a:cubicBezTo>
                    <a:close/>
                    <a:moveTo>
                      <a:pt x="8" y="10"/>
                    </a:moveTo>
                    <a:cubicBezTo>
                      <a:pt x="8" y="11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6" name="Freeform 483"/>
              <p:cNvSpPr>
                <a:spLocks noEditPoints="1"/>
              </p:cNvSpPr>
              <p:nvPr/>
            </p:nvSpPr>
            <p:spPr bwMode="auto">
              <a:xfrm>
                <a:off x="-5154613" y="3082925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12 w 24"/>
                  <a:gd name="T3" fmla="*/ 25 h 25"/>
                  <a:gd name="T4" fmla="*/ 3 w 24"/>
                  <a:gd name="T5" fmla="*/ 21 h 25"/>
                  <a:gd name="T6" fmla="*/ 0 w 24"/>
                  <a:gd name="T7" fmla="*/ 12 h 25"/>
                  <a:gd name="T8" fmla="*/ 4 w 24"/>
                  <a:gd name="T9" fmla="*/ 3 h 25"/>
                  <a:gd name="T10" fmla="*/ 13 w 24"/>
                  <a:gd name="T11" fmla="*/ 0 h 25"/>
                  <a:gd name="T12" fmla="*/ 21 w 24"/>
                  <a:gd name="T13" fmla="*/ 4 h 25"/>
                  <a:gd name="T14" fmla="*/ 24 w 24"/>
                  <a:gd name="T15" fmla="*/ 13 h 25"/>
                  <a:gd name="T16" fmla="*/ 12 w 24"/>
                  <a:gd name="T17" fmla="*/ 25 h 25"/>
                  <a:gd name="T18" fmla="*/ 12 w 24"/>
                  <a:gd name="T19" fmla="*/ 8 h 25"/>
                  <a:gd name="T20" fmla="*/ 9 w 24"/>
                  <a:gd name="T21" fmla="*/ 9 h 25"/>
                  <a:gd name="T22" fmla="*/ 8 w 24"/>
                  <a:gd name="T23" fmla="*/ 12 h 25"/>
                  <a:gd name="T24" fmla="*/ 9 w 24"/>
                  <a:gd name="T25" fmla="*/ 16 h 25"/>
                  <a:gd name="T26" fmla="*/ 12 w 24"/>
                  <a:gd name="T27" fmla="*/ 17 h 25"/>
                  <a:gd name="T28" fmla="*/ 12 w 24"/>
                  <a:gd name="T29" fmla="*/ 21 h 25"/>
                  <a:gd name="T30" fmla="*/ 12 w 24"/>
                  <a:gd name="T31" fmla="*/ 17 h 25"/>
                  <a:gd name="T32" fmla="*/ 16 w 24"/>
                  <a:gd name="T33" fmla="*/ 13 h 25"/>
                  <a:gd name="T34" fmla="*/ 15 w 24"/>
                  <a:gd name="T35" fmla="*/ 9 h 25"/>
                  <a:gd name="T36" fmla="*/ 12 w 24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5"/>
                      <a:pt x="6" y="23"/>
                      <a:pt x="3" y="21"/>
                    </a:cubicBezTo>
                    <a:cubicBezTo>
                      <a:pt x="1" y="19"/>
                      <a:pt x="0" y="15"/>
                      <a:pt x="0" y="12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9"/>
                      <a:pt x="19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5"/>
                      <a:pt x="9" y="16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7" name="Freeform 484"/>
              <p:cNvSpPr>
                <a:spLocks noEditPoints="1"/>
              </p:cNvSpPr>
              <p:nvPr/>
            </p:nvSpPr>
            <p:spPr bwMode="auto">
              <a:xfrm>
                <a:off x="-5040313" y="2987675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3 w 25"/>
                  <a:gd name="T5" fmla="*/ 18 h 23"/>
                  <a:gd name="T6" fmla="*/ 1 w 25"/>
                  <a:gd name="T7" fmla="*/ 10 h 23"/>
                  <a:gd name="T8" fmla="*/ 6 w 25"/>
                  <a:gd name="T9" fmla="*/ 2 h 23"/>
                  <a:gd name="T10" fmla="*/ 15 w 25"/>
                  <a:gd name="T11" fmla="*/ 1 h 23"/>
                  <a:gd name="T12" fmla="*/ 22 w 25"/>
                  <a:gd name="T13" fmla="*/ 5 h 23"/>
                  <a:gd name="T14" fmla="*/ 25 w 25"/>
                  <a:gd name="T15" fmla="*/ 14 h 23"/>
                  <a:gd name="T16" fmla="*/ 13 w 25"/>
                  <a:gd name="T17" fmla="*/ 23 h 23"/>
                  <a:gd name="T18" fmla="*/ 12 w 25"/>
                  <a:gd name="T19" fmla="*/ 9 h 23"/>
                  <a:gd name="T20" fmla="*/ 10 w 25"/>
                  <a:gd name="T21" fmla="*/ 9 h 23"/>
                  <a:gd name="T22" fmla="*/ 9 w 25"/>
                  <a:gd name="T23" fmla="*/ 11 h 23"/>
                  <a:gd name="T24" fmla="*/ 9 w 25"/>
                  <a:gd name="T25" fmla="*/ 13 h 23"/>
                  <a:gd name="T26" fmla="*/ 12 w 25"/>
                  <a:gd name="T27" fmla="*/ 15 h 23"/>
                  <a:gd name="T28" fmla="*/ 17 w 25"/>
                  <a:gd name="T29" fmla="*/ 13 h 23"/>
                  <a:gd name="T30" fmla="*/ 16 w 25"/>
                  <a:gd name="T31" fmla="*/ 10 h 23"/>
                  <a:gd name="T32" fmla="*/ 13 w 25"/>
                  <a:gd name="T33" fmla="*/ 9 h 23"/>
                  <a:gd name="T34" fmla="*/ 12 w 25"/>
                  <a:gd name="T35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2" y="23"/>
                      <a:pt x="11" y="23"/>
                    </a:cubicBezTo>
                    <a:cubicBezTo>
                      <a:pt x="8" y="23"/>
                      <a:pt x="5" y="21"/>
                      <a:pt x="3" y="18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2" y="0"/>
                      <a:pt x="15" y="1"/>
                    </a:cubicBezTo>
                    <a:cubicBezTo>
                      <a:pt x="18" y="1"/>
                      <a:pt x="21" y="3"/>
                      <a:pt x="22" y="5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8" name="Freeform 485"/>
              <p:cNvSpPr>
                <a:spLocks noEditPoints="1"/>
              </p:cNvSpPr>
              <p:nvPr/>
            </p:nvSpPr>
            <p:spPr bwMode="auto">
              <a:xfrm>
                <a:off x="-5033963" y="2957513"/>
                <a:ext cx="55563" cy="50800"/>
              </a:xfrm>
              <a:custGeom>
                <a:avLst/>
                <a:gdLst>
                  <a:gd name="T0" fmla="*/ 13 w 26"/>
                  <a:gd name="T1" fmla="*/ 23 h 23"/>
                  <a:gd name="T2" fmla="*/ 10 w 26"/>
                  <a:gd name="T3" fmla="*/ 23 h 23"/>
                  <a:gd name="T4" fmla="*/ 2 w 26"/>
                  <a:gd name="T5" fmla="*/ 17 h 23"/>
                  <a:gd name="T6" fmla="*/ 1 w 26"/>
                  <a:gd name="T7" fmla="*/ 9 h 23"/>
                  <a:gd name="T8" fmla="*/ 12 w 26"/>
                  <a:gd name="T9" fmla="*/ 0 h 23"/>
                  <a:gd name="T10" fmla="*/ 15 w 26"/>
                  <a:gd name="T11" fmla="*/ 1 h 23"/>
                  <a:gd name="T12" fmla="*/ 25 w 26"/>
                  <a:gd name="T13" fmla="*/ 14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11 h 23"/>
                  <a:gd name="T20" fmla="*/ 9 w 26"/>
                  <a:gd name="T21" fmla="*/ 13 h 23"/>
                  <a:gd name="T22" fmla="*/ 12 w 26"/>
                  <a:gd name="T23" fmla="*/ 15 h 23"/>
                  <a:gd name="T24" fmla="*/ 17 w 26"/>
                  <a:gd name="T25" fmla="*/ 13 h 23"/>
                  <a:gd name="T26" fmla="*/ 13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1" y="23"/>
                      <a:pt x="10" y="23"/>
                    </a:cubicBezTo>
                    <a:cubicBezTo>
                      <a:pt x="7" y="22"/>
                      <a:pt x="4" y="20"/>
                      <a:pt x="2" y="17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1"/>
                    </a:cubicBezTo>
                    <a:cubicBezTo>
                      <a:pt x="22" y="2"/>
                      <a:pt x="26" y="8"/>
                      <a:pt x="25" y="14"/>
                    </a:cubicBezTo>
                    <a:cubicBezTo>
                      <a:pt x="23" y="19"/>
                      <a:pt x="19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9" name="Freeform 486"/>
              <p:cNvSpPr>
                <a:spLocks noEditPoints="1"/>
              </p:cNvSpPr>
              <p:nvPr/>
            </p:nvSpPr>
            <p:spPr bwMode="auto">
              <a:xfrm>
                <a:off x="-5026025" y="2927350"/>
                <a:ext cx="55563" cy="50800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2 h 23"/>
                  <a:gd name="T4" fmla="*/ 2 w 26"/>
                  <a:gd name="T5" fmla="*/ 17 h 23"/>
                  <a:gd name="T6" fmla="*/ 1 w 26"/>
                  <a:gd name="T7" fmla="*/ 8 h 23"/>
                  <a:gd name="T8" fmla="*/ 12 w 26"/>
                  <a:gd name="T9" fmla="*/ 0 h 23"/>
                  <a:gd name="T10" fmla="*/ 16 w 26"/>
                  <a:gd name="T11" fmla="*/ 1 h 23"/>
                  <a:gd name="T12" fmla="*/ 24 w 26"/>
                  <a:gd name="T13" fmla="*/ 15 h 23"/>
                  <a:gd name="T14" fmla="*/ 13 w 26"/>
                  <a:gd name="T15" fmla="*/ 23 h 23"/>
                  <a:gd name="T16" fmla="*/ 12 w 26"/>
                  <a:gd name="T17" fmla="*/ 8 h 23"/>
                  <a:gd name="T18" fmla="*/ 8 w 26"/>
                  <a:gd name="T19" fmla="*/ 10 h 23"/>
                  <a:gd name="T20" fmla="*/ 9 w 26"/>
                  <a:gd name="T21" fmla="*/ 13 h 23"/>
                  <a:gd name="T22" fmla="*/ 11 w 26"/>
                  <a:gd name="T23" fmla="*/ 15 h 23"/>
                  <a:gd name="T24" fmla="*/ 16 w 26"/>
                  <a:gd name="T25" fmla="*/ 13 h 23"/>
                  <a:gd name="T26" fmla="*/ 13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2"/>
                      <a:pt x="3" y="20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4" y="0"/>
                      <a:pt x="16" y="1"/>
                    </a:cubicBezTo>
                    <a:cubicBezTo>
                      <a:pt x="22" y="3"/>
                      <a:pt x="26" y="9"/>
                      <a:pt x="24" y="15"/>
                    </a:cubicBezTo>
                    <a:cubicBezTo>
                      <a:pt x="23" y="20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4"/>
                      <a:pt x="11" y="15"/>
                    </a:cubicBezTo>
                    <a:cubicBezTo>
                      <a:pt x="13" y="15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0" name="Freeform 487"/>
              <p:cNvSpPr>
                <a:spLocks noEditPoints="1"/>
              </p:cNvSpPr>
              <p:nvPr/>
            </p:nvSpPr>
            <p:spPr bwMode="auto">
              <a:xfrm>
                <a:off x="-5018088" y="2898775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2 h 23"/>
                  <a:gd name="T4" fmla="*/ 2 w 26"/>
                  <a:gd name="T5" fmla="*/ 16 h 23"/>
                  <a:gd name="T6" fmla="*/ 1 w 26"/>
                  <a:gd name="T7" fmla="*/ 8 h 23"/>
                  <a:gd name="T8" fmla="*/ 12 w 26"/>
                  <a:gd name="T9" fmla="*/ 0 h 23"/>
                  <a:gd name="T10" fmla="*/ 16 w 26"/>
                  <a:gd name="T11" fmla="*/ 1 h 23"/>
                  <a:gd name="T12" fmla="*/ 24 w 26"/>
                  <a:gd name="T13" fmla="*/ 15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10 h 23"/>
                  <a:gd name="T20" fmla="*/ 9 w 26"/>
                  <a:gd name="T21" fmla="*/ 13 h 23"/>
                  <a:gd name="T22" fmla="*/ 12 w 26"/>
                  <a:gd name="T23" fmla="*/ 15 h 23"/>
                  <a:gd name="T24" fmla="*/ 16 w 26"/>
                  <a:gd name="T25" fmla="*/ 13 h 23"/>
                  <a:gd name="T26" fmla="*/ 14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1"/>
                      <a:pt x="3" y="19"/>
                      <a:pt x="2" y="16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3" y="3"/>
                      <a:pt x="26" y="10"/>
                      <a:pt x="24" y="15"/>
                    </a:cubicBezTo>
                    <a:cubicBezTo>
                      <a:pt x="23" y="20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9" y="14"/>
                      <a:pt x="10" y="14"/>
                      <a:pt x="12" y="15"/>
                    </a:cubicBezTo>
                    <a:cubicBezTo>
                      <a:pt x="14" y="15"/>
                      <a:pt x="16" y="14"/>
                      <a:pt x="16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1" name="Freeform 488"/>
              <p:cNvSpPr>
                <a:spLocks noEditPoints="1"/>
              </p:cNvSpPr>
              <p:nvPr/>
            </p:nvSpPr>
            <p:spPr bwMode="auto">
              <a:xfrm>
                <a:off x="-5006975" y="2868613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3 h 23"/>
                  <a:gd name="T4" fmla="*/ 2 w 26"/>
                  <a:gd name="T5" fmla="*/ 17 h 23"/>
                  <a:gd name="T6" fmla="*/ 1 w 26"/>
                  <a:gd name="T7" fmla="*/ 7 h 23"/>
                  <a:gd name="T8" fmla="*/ 12 w 26"/>
                  <a:gd name="T9" fmla="*/ 0 h 23"/>
                  <a:gd name="T10" fmla="*/ 17 w 26"/>
                  <a:gd name="T11" fmla="*/ 1 h 23"/>
                  <a:gd name="T12" fmla="*/ 24 w 26"/>
                  <a:gd name="T13" fmla="*/ 16 h 23"/>
                  <a:gd name="T14" fmla="*/ 17 w 26"/>
                  <a:gd name="T15" fmla="*/ 22 h 23"/>
                  <a:gd name="T16" fmla="*/ 13 w 26"/>
                  <a:gd name="T17" fmla="*/ 23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1 w 26"/>
                  <a:gd name="T25" fmla="*/ 15 h 23"/>
                  <a:gd name="T26" fmla="*/ 15 w 26"/>
                  <a:gd name="T27" fmla="*/ 15 h 23"/>
                  <a:gd name="T28" fmla="*/ 16 w 26"/>
                  <a:gd name="T29" fmla="*/ 13 h 23"/>
                  <a:gd name="T30" fmla="*/ 14 w 26"/>
                  <a:gd name="T31" fmla="*/ 9 h 23"/>
                  <a:gd name="T32" fmla="*/ 12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10" y="23"/>
                      <a:pt x="9" y="23"/>
                    </a:cubicBezTo>
                    <a:cubicBezTo>
                      <a:pt x="6" y="21"/>
                      <a:pt x="3" y="19"/>
                      <a:pt x="2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1"/>
                      <a:pt x="17" y="1"/>
                    </a:cubicBezTo>
                    <a:cubicBezTo>
                      <a:pt x="23" y="4"/>
                      <a:pt x="26" y="11"/>
                      <a:pt x="24" y="16"/>
                    </a:cubicBezTo>
                    <a:cubicBezTo>
                      <a:pt x="23" y="19"/>
                      <a:pt x="20" y="21"/>
                      <a:pt x="17" y="22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9" y="14"/>
                      <a:pt x="10" y="14"/>
                      <a:pt x="11" y="15"/>
                    </a:cubicBezTo>
                    <a:cubicBezTo>
                      <a:pt x="12" y="15"/>
                      <a:pt x="14" y="15"/>
                      <a:pt x="15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2" name="Freeform 489"/>
              <p:cNvSpPr>
                <a:spLocks noEditPoints="1"/>
              </p:cNvSpPr>
              <p:nvPr/>
            </p:nvSpPr>
            <p:spPr bwMode="auto">
              <a:xfrm>
                <a:off x="-4994275" y="2840038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8 w 26"/>
                  <a:gd name="T3" fmla="*/ 22 h 23"/>
                  <a:gd name="T4" fmla="*/ 1 w 26"/>
                  <a:gd name="T5" fmla="*/ 16 h 23"/>
                  <a:gd name="T6" fmla="*/ 1 w 26"/>
                  <a:gd name="T7" fmla="*/ 7 h 23"/>
                  <a:gd name="T8" fmla="*/ 11 w 26"/>
                  <a:gd name="T9" fmla="*/ 0 h 23"/>
                  <a:gd name="T10" fmla="*/ 17 w 26"/>
                  <a:gd name="T11" fmla="*/ 1 h 23"/>
                  <a:gd name="T12" fmla="*/ 23 w 26"/>
                  <a:gd name="T13" fmla="*/ 16 h 23"/>
                  <a:gd name="T14" fmla="*/ 17 w 26"/>
                  <a:gd name="T15" fmla="*/ 22 h 23"/>
                  <a:gd name="T16" fmla="*/ 13 w 26"/>
                  <a:gd name="T17" fmla="*/ 23 h 23"/>
                  <a:gd name="T18" fmla="*/ 11 w 26"/>
                  <a:gd name="T19" fmla="*/ 8 h 23"/>
                  <a:gd name="T20" fmla="*/ 8 w 26"/>
                  <a:gd name="T21" fmla="*/ 10 h 23"/>
                  <a:gd name="T22" fmla="*/ 8 w 26"/>
                  <a:gd name="T23" fmla="*/ 12 h 23"/>
                  <a:gd name="T24" fmla="*/ 11 w 26"/>
                  <a:gd name="T25" fmla="*/ 14 h 23"/>
                  <a:gd name="T26" fmla="*/ 14 w 26"/>
                  <a:gd name="T27" fmla="*/ 15 h 23"/>
                  <a:gd name="T28" fmla="*/ 16 w 26"/>
                  <a:gd name="T29" fmla="*/ 13 h 23"/>
                  <a:gd name="T30" fmla="*/ 13 w 26"/>
                  <a:gd name="T31" fmla="*/ 8 h 23"/>
                  <a:gd name="T32" fmla="*/ 11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9" y="23"/>
                      <a:pt x="8" y="22"/>
                    </a:cubicBezTo>
                    <a:cubicBezTo>
                      <a:pt x="5" y="21"/>
                      <a:pt x="2" y="18"/>
                      <a:pt x="1" y="16"/>
                    </a:cubicBezTo>
                    <a:cubicBezTo>
                      <a:pt x="0" y="13"/>
                      <a:pt x="0" y="9"/>
                      <a:pt x="1" y="7"/>
                    </a:cubicBezTo>
                    <a:cubicBezTo>
                      <a:pt x="3" y="2"/>
                      <a:pt x="7" y="0"/>
                      <a:pt x="11" y="0"/>
                    </a:cubicBezTo>
                    <a:cubicBezTo>
                      <a:pt x="13" y="0"/>
                      <a:pt x="15" y="0"/>
                      <a:pt x="17" y="1"/>
                    </a:cubicBezTo>
                    <a:cubicBezTo>
                      <a:pt x="23" y="4"/>
                      <a:pt x="26" y="11"/>
                      <a:pt x="23" y="16"/>
                    </a:cubicBezTo>
                    <a:cubicBezTo>
                      <a:pt x="22" y="19"/>
                      <a:pt x="20" y="21"/>
                      <a:pt x="17" y="22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9" y="13"/>
                      <a:pt x="10" y="14"/>
                      <a:pt x="11" y="14"/>
                    </a:cubicBezTo>
                    <a:cubicBezTo>
                      <a:pt x="12" y="15"/>
                      <a:pt x="13" y="15"/>
                      <a:pt x="14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3" name="Freeform 490"/>
              <p:cNvSpPr>
                <a:spLocks noEditPoints="1"/>
              </p:cNvSpPr>
              <p:nvPr/>
            </p:nvSpPr>
            <p:spPr bwMode="auto">
              <a:xfrm>
                <a:off x="-5073650" y="29718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3 w 25"/>
                  <a:gd name="T5" fmla="*/ 19 h 24"/>
                  <a:gd name="T6" fmla="*/ 1 w 25"/>
                  <a:gd name="T7" fmla="*/ 10 h 24"/>
                  <a:gd name="T8" fmla="*/ 6 w 25"/>
                  <a:gd name="T9" fmla="*/ 2 h 24"/>
                  <a:gd name="T10" fmla="*/ 15 w 25"/>
                  <a:gd name="T11" fmla="*/ 1 h 24"/>
                  <a:gd name="T12" fmla="*/ 23 w 25"/>
                  <a:gd name="T13" fmla="*/ 6 h 24"/>
                  <a:gd name="T14" fmla="*/ 25 w 25"/>
                  <a:gd name="T15" fmla="*/ 14 h 24"/>
                  <a:gd name="T16" fmla="*/ 13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2 w 25"/>
                  <a:gd name="T27" fmla="*/ 16 h 24"/>
                  <a:gd name="T28" fmla="*/ 17 w 25"/>
                  <a:gd name="T29" fmla="*/ 13 h 24"/>
                  <a:gd name="T30" fmla="*/ 16 w 25"/>
                  <a:gd name="T31" fmla="*/ 11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7" y="23"/>
                      <a:pt x="5" y="21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9" y="1"/>
                      <a:pt x="12" y="0"/>
                      <a:pt x="15" y="1"/>
                    </a:cubicBezTo>
                    <a:cubicBezTo>
                      <a:pt x="18" y="2"/>
                      <a:pt x="21" y="3"/>
                      <a:pt x="23" y="6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4" name="Freeform 491"/>
              <p:cNvSpPr>
                <a:spLocks noEditPoints="1"/>
              </p:cNvSpPr>
              <p:nvPr/>
            </p:nvSpPr>
            <p:spPr bwMode="auto">
              <a:xfrm>
                <a:off x="-5067300" y="293846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3 w 25"/>
                  <a:gd name="T5" fmla="*/ 18 h 24"/>
                  <a:gd name="T6" fmla="*/ 1 w 25"/>
                  <a:gd name="T7" fmla="*/ 9 h 24"/>
                  <a:gd name="T8" fmla="*/ 3 w 25"/>
                  <a:gd name="T9" fmla="*/ 5 h 24"/>
                  <a:gd name="T10" fmla="*/ 7 w 25"/>
                  <a:gd name="T11" fmla="*/ 2 h 24"/>
                  <a:gd name="T12" fmla="*/ 16 w 25"/>
                  <a:gd name="T13" fmla="*/ 1 h 24"/>
                  <a:gd name="T14" fmla="*/ 23 w 25"/>
                  <a:gd name="T15" fmla="*/ 6 h 24"/>
                  <a:gd name="T16" fmla="*/ 25 w 25"/>
                  <a:gd name="T17" fmla="*/ 11 h 24"/>
                  <a:gd name="T18" fmla="*/ 25 w 25"/>
                  <a:gd name="T19" fmla="*/ 15 h 24"/>
                  <a:gd name="T20" fmla="*/ 13 w 25"/>
                  <a:gd name="T21" fmla="*/ 24 h 24"/>
                  <a:gd name="T22" fmla="*/ 13 w 25"/>
                  <a:gd name="T23" fmla="*/ 9 h 24"/>
                  <a:gd name="T24" fmla="*/ 11 w 25"/>
                  <a:gd name="T25" fmla="*/ 9 h 24"/>
                  <a:gd name="T26" fmla="*/ 10 w 25"/>
                  <a:gd name="T27" fmla="*/ 10 h 24"/>
                  <a:gd name="T28" fmla="*/ 9 w 25"/>
                  <a:gd name="T29" fmla="*/ 11 h 24"/>
                  <a:gd name="T30" fmla="*/ 10 w 25"/>
                  <a:gd name="T31" fmla="*/ 14 h 24"/>
                  <a:gd name="T32" fmla="*/ 12 w 25"/>
                  <a:gd name="T33" fmla="*/ 16 h 24"/>
                  <a:gd name="T34" fmla="*/ 17 w 25"/>
                  <a:gd name="T35" fmla="*/ 13 h 24"/>
                  <a:gd name="T36" fmla="*/ 17 w 25"/>
                  <a:gd name="T37" fmla="*/ 12 h 24"/>
                  <a:gd name="T38" fmla="*/ 16 w 25"/>
                  <a:gd name="T39" fmla="*/ 11 h 24"/>
                  <a:gd name="T40" fmla="*/ 14 w 25"/>
                  <a:gd name="T41" fmla="*/ 9 h 24"/>
                  <a:gd name="T42" fmla="*/ 13 w 25"/>
                  <a:gd name="T4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3" y="18"/>
                    </a:cubicBezTo>
                    <a:cubicBezTo>
                      <a:pt x="1" y="16"/>
                      <a:pt x="0" y="13"/>
                      <a:pt x="1" y="9"/>
                    </a:cubicBezTo>
                    <a:cubicBezTo>
                      <a:pt x="2" y="8"/>
                      <a:pt x="2" y="6"/>
                      <a:pt x="3" y="5"/>
                    </a:cubicBezTo>
                    <a:cubicBezTo>
                      <a:pt x="4" y="4"/>
                      <a:pt x="6" y="3"/>
                      <a:pt x="7" y="2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4" y="8"/>
                      <a:pt x="25" y="9"/>
                      <a:pt x="25" y="11"/>
                    </a:cubicBezTo>
                    <a:cubicBezTo>
                      <a:pt x="25" y="12"/>
                      <a:pt x="25" y="14"/>
                      <a:pt x="25" y="15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10" y="10"/>
                      <a:pt x="10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7" y="15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7" y="11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5" name="Freeform 492"/>
              <p:cNvSpPr>
                <a:spLocks noEditPoints="1"/>
              </p:cNvSpPr>
              <p:nvPr/>
            </p:nvSpPr>
            <p:spPr bwMode="auto">
              <a:xfrm>
                <a:off x="-5056188" y="2908300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9 w 25"/>
                  <a:gd name="T3" fmla="*/ 23 h 23"/>
                  <a:gd name="T4" fmla="*/ 1 w 25"/>
                  <a:gd name="T5" fmla="*/ 17 h 23"/>
                  <a:gd name="T6" fmla="*/ 0 w 25"/>
                  <a:gd name="T7" fmla="*/ 8 h 23"/>
                  <a:gd name="T8" fmla="*/ 12 w 25"/>
                  <a:gd name="T9" fmla="*/ 0 h 23"/>
                  <a:gd name="T10" fmla="*/ 16 w 25"/>
                  <a:gd name="T11" fmla="*/ 0 h 23"/>
                  <a:gd name="T12" fmla="*/ 24 w 25"/>
                  <a:gd name="T13" fmla="*/ 15 h 23"/>
                  <a:gd name="T14" fmla="*/ 12 w 25"/>
                  <a:gd name="T15" fmla="*/ 23 h 23"/>
                  <a:gd name="T16" fmla="*/ 12 w 25"/>
                  <a:gd name="T17" fmla="*/ 8 h 23"/>
                  <a:gd name="T18" fmla="*/ 8 w 25"/>
                  <a:gd name="T19" fmla="*/ 10 h 23"/>
                  <a:gd name="T20" fmla="*/ 9 w 25"/>
                  <a:gd name="T21" fmla="*/ 13 h 23"/>
                  <a:gd name="T22" fmla="*/ 11 w 25"/>
                  <a:gd name="T23" fmla="*/ 15 h 23"/>
                  <a:gd name="T24" fmla="*/ 16 w 25"/>
                  <a:gd name="T25" fmla="*/ 13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9" y="23"/>
                    </a:cubicBezTo>
                    <a:cubicBezTo>
                      <a:pt x="6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0" y="8"/>
                    </a:cubicBezTo>
                    <a:cubicBezTo>
                      <a:pt x="2" y="3"/>
                      <a:pt x="6" y="0"/>
                      <a:pt x="12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22" y="2"/>
                      <a:pt x="25" y="9"/>
                      <a:pt x="24" y="15"/>
                    </a:cubicBezTo>
                    <a:cubicBezTo>
                      <a:pt x="22" y="20"/>
                      <a:pt x="18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3" y="16"/>
                      <a:pt x="15" y="15"/>
                      <a:pt x="16" y="13"/>
                    </a:cubicBezTo>
                    <a:cubicBezTo>
                      <a:pt x="16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6" name="Freeform 493"/>
              <p:cNvSpPr>
                <a:spLocks noEditPoints="1"/>
              </p:cNvSpPr>
              <p:nvPr/>
            </p:nvSpPr>
            <p:spPr bwMode="auto">
              <a:xfrm>
                <a:off x="-5048250" y="287655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2 w 25"/>
                  <a:gd name="T5" fmla="*/ 17 h 24"/>
                  <a:gd name="T6" fmla="*/ 1 w 25"/>
                  <a:gd name="T7" fmla="*/ 8 h 24"/>
                  <a:gd name="T8" fmla="*/ 8 w 25"/>
                  <a:gd name="T9" fmla="*/ 1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9 h 24"/>
                  <a:gd name="T22" fmla="*/ 9 w 25"/>
                  <a:gd name="T23" fmla="*/ 11 h 24"/>
                  <a:gd name="T24" fmla="*/ 9 w 25"/>
                  <a:gd name="T25" fmla="*/ 13 h 24"/>
                  <a:gd name="T26" fmla="*/ 12 w 25"/>
                  <a:gd name="T27" fmla="*/ 15 h 24"/>
                  <a:gd name="T28" fmla="*/ 13 w 25"/>
                  <a:gd name="T29" fmla="*/ 16 h 24"/>
                  <a:gd name="T30" fmla="*/ 17 w 25"/>
                  <a:gd name="T31" fmla="*/ 13 h 24"/>
                  <a:gd name="T32" fmla="*/ 16 w 25"/>
                  <a:gd name="T33" fmla="*/ 11 h 24"/>
                  <a:gd name="T34" fmla="*/ 14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0" y="23"/>
                      <a:pt x="9" y="23"/>
                    </a:cubicBezTo>
                    <a:cubicBezTo>
                      <a:pt x="6" y="22"/>
                      <a:pt x="3" y="20"/>
                      <a:pt x="2" y="17"/>
                    </a:cubicBezTo>
                    <a:cubicBezTo>
                      <a:pt x="1" y="14"/>
                      <a:pt x="0" y="11"/>
                      <a:pt x="1" y="8"/>
                    </a:cubicBezTo>
                    <a:cubicBezTo>
                      <a:pt x="2" y="5"/>
                      <a:pt x="5" y="2"/>
                      <a:pt x="8" y="1"/>
                    </a:cubicBezTo>
                    <a:cubicBezTo>
                      <a:pt x="10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5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7" name="Freeform 494"/>
              <p:cNvSpPr>
                <a:spLocks noEditPoints="1"/>
              </p:cNvSpPr>
              <p:nvPr/>
            </p:nvSpPr>
            <p:spPr bwMode="auto">
              <a:xfrm>
                <a:off x="-5033963" y="2844800"/>
                <a:ext cx="52388" cy="50800"/>
              </a:xfrm>
              <a:custGeom>
                <a:avLst/>
                <a:gdLst>
                  <a:gd name="T0" fmla="*/ 12 w 25"/>
                  <a:gd name="T1" fmla="*/ 24 h 24"/>
                  <a:gd name="T2" fmla="*/ 8 w 25"/>
                  <a:gd name="T3" fmla="*/ 24 h 24"/>
                  <a:gd name="T4" fmla="*/ 1 w 25"/>
                  <a:gd name="T5" fmla="*/ 17 h 24"/>
                  <a:gd name="T6" fmla="*/ 1 w 25"/>
                  <a:gd name="T7" fmla="*/ 8 h 24"/>
                  <a:gd name="T8" fmla="*/ 7 w 25"/>
                  <a:gd name="T9" fmla="*/ 2 h 24"/>
                  <a:gd name="T10" fmla="*/ 17 w 25"/>
                  <a:gd name="T11" fmla="*/ 2 h 24"/>
                  <a:gd name="T12" fmla="*/ 23 w 25"/>
                  <a:gd name="T13" fmla="*/ 8 h 24"/>
                  <a:gd name="T14" fmla="*/ 23 w 25"/>
                  <a:gd name="T15" fmla="*/ 17 h 24"/>
                  <a:gd name="T16" fmla="*/ 12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8 w 25"/>
                  <a:gd name="T23" fmla="*/ 11 h 24"/>
                  <a:gd name="T24" fmla="*/ 9 w 25"/>
                  <a:gd name="T25" fmla="*/ 14 h 24"/>
                  <a:gd name="T26" fmla="*/ 11 w 25"/>
                  <a:gd name="T27" fmla="*/ 16 h 24"/>
                  <a:gd name="T28" fmla="*/ 16 w 25"/>
                  <a:gd name="T29" fmla="*/ 14 h 24"/>
                  <a:gd name="T30" fmla="*/ 16 w 25"/>
                  <a:gd name="T31" fmla="*/ 12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2"/>
                    </a:cubicBezTo>
                    <a:cubicBezTo>
                      <a:pt x="10" y="0"/>
                      <a:pt x="14" y="1"/>
                      <a:pt x="17" y="2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4" y="11"/>
                      <a:pt x="25" y="14"/>
                      <a:pt x="23" y="17"/>
                    </a:cubicBezTo>
                    <a:cubicBezTo>
                      <a:pt x="22" y="22"/>
                      <a:pt x="17" y="24"/>
                      <a:pt x="12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9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3" y="17"/>
                      <a:pt x="15" y="16"/>
                      <a:pt x="16" y="14"/>
                    </a:cubicBezTo>
                    <a:cubicBezTo>
                      <a:pt x="16" y="13"/>
                      <a:pt x="16" y="12"/>
                      <a:pt x="16" y="12"/>
                    </a:cubicBezTo>
                    <a:cubicBezTo>
                      <a:pt x="15" y="11"/>
                      <a:pt x="15" y="10"/>
                      <a:pt x="13" y="9"/>
                    </a:cubicBezTo>
                    <a:cubicBezTo>
                      <a:pt x="13" y="9"/>
                      <a:pt x="12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8" name="Freeform 495"/>
              <p:cNvSpPr>
                <a:spLocks noEditPoints="1"/>
              </p:cNvSpPr>
              <p:nvPr/>
            </p:nvSpPr>
            <p:spPr bwMode="auto">
              <a:xfrm>
                <a:off x="-5103813" y="2947988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10 w 26"/>
                  <a:gd name="T3" fmla="*/ 24 h 24"/>
                  <a:gd name="T4" fmla="*/ 2 w 26"/>
                  <a:gd name="T5" fmla="*/ 19 h 24"/>
                  <a:gd name="T6" fmla="*/ 1 w 26"/>
                  <a:gd name="T7" fmla="*/ 10 h 24"/>
                  <a:gd name="T8" fmla="*/ 12 w 26"/>
                  <a:gd name="T9" fmla="*/ 0 h 24"/>
                  <a:gd name="T10" fmla="*/ 15 w 26"/>
                  <a:gd name="T11" fmla="*/ 0 h 24"/>
                  <a:gd name="T12" fmla="*/ 24 w 26"/>
                  <a:gd name="T13" fmla="*/ 15 h 24"/>
                  <a:gd name="T14" fmla="*/ 19 w 26"/>
                  <a:gd name="T15" fmla="*/ 22 h 24"/>
                  <a:gd name="T16" fmla="*/ 12 w 26"/>
                  <a:gd name="T17" fmla="*/ 24 h 24"/>
                  <a:gd name="T18" fmla="*/ 12 w 26"/>
                  <a:gd name="T19" fmla="*/ 8 h 24"/>
                  <a:gd name="T20" fmla="*/ 9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5 w 26"/>
                  <a:gd name="T27" fmla="*/ 16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0" y="16"/>
                      <a:pt x="0" y="13"/>
                      <a:pt x="1" y="10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8" y="12"/>
                      <a:pt x="8" y="14"/>
                      <a:pt x="9" y="14"/>
                    </a:cubicBezTo>
                    <a:cubicBezTo>
                      <a:pt x="10" y="15"/>
                      <a:pt x="10" y="16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9" name="Freeform 496"/>
              <p:cNvSpPr>
                <a:spLocks noEditPoints="1"/>
              </p:cNvSpPr>
              <p:nvPr/>
            </p:nvSpPr>
            <p:spPr bwMode="auto">
              <a:xfrm>
                <a:off x="-5094288" y="2914650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9 w 26"/>
                  <a:gd name="T3" fmla="*/ 23 h 24"/>
                  <a:gd name="T4" fmla="*/ 2 w 26"/>
                  <a:gd name="T5" fmla="*/ 18 h 24"/>
                  <a:gd name="T6" fmla="*/ 1 w 26"/>
                  <a:gd name="T7" fmla="*/ 8 h 24"/>
                  <a:gd name="T8" fmla="*/ 12 w 26"/>
                  <a:gd name="T9" fmla="*/ 0 h 24"/>
                  <a:gd name="T10" fmla="*/ 16 w 26"/>
                  <a:gd name="T11" fmla="*/ 0 h 24"/>
                  <a:gd name="T12" fmla="*/ 24 w 26"/>
                  <a:gd name="T13" fmla="*/ 15 h 24"/>
                  <a:gd name="T14" fmla="*/ 18 w 26"/>
                  <a:gd name="T15" fmla="*/ 22 h 24"/>
                  <a:gd name="T16" fmla="*/ 12 w 26"/>
                  <a:gd name="T17" fmla="*/ 24 h 24"/>
                  <a:gd name="T18" fmla="*/ 12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1 w 26"/>
                  <a:gd name="T25" fmla="*/ 15 h 24"/>
                  <a:gd name="T26" fmla="*/ 14 w 26"/>
                  <a:gd name="T27" fmla="*/ 15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5" y="0"/>
                      <a:pt x="16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3" y="18"/>
                      <a:pt x="21" y="20"/>
                      <a:pt x="18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1"/>
                      <a:pt x="16" y="8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0" name="Freeform 497"/>
              <p:cNvSpPr>
                <a:spLocks noEditPoints="1"/>
              </p:cNvSpPr>
              <p:nvPr/>
            </p:nvSpPr>
            <p:spPr bwMode="auto">
              <a:xfrm>
                <a:off x="-5086350" y="2881313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9 w 27"/>
                  <a:gd name="T3" fmla="*/ 24 h 24"/>
                  <a:gd name="T4" fmla="*/ 2 w 27"/>
                  <a:gd name="T5" fmla="*/ 18 h 24"/>
                  <a:gd name="T6" fmla="*/ 1 w 27"/>
                  <a:gd name="T7" fmla="*/ 8 h 24"/>
                  <a:gd name="T8" fmla="*/ 13 w 27"/>
                  <a:gd name="T9" fmla="*/ 0 h 24"/>
                  <a:gd name="T10" fmla="*/ 17 w 27"/>
                  <a:gd name="T11" fmla="*/ 1 h 24"/>
                  <a:gd name="T12" fmla="*/ 24 w 27"/>
                  <a:gd name="T13" fmla="*/ 16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1 h 24"/>
                  <a:gd name="T20" fmla="*/ 9 w 27"/>
                  <a:gd name="T21" fmla="*/ 14 h 24"/>
                  <a:gd name="T22" fmla="*/ 12 w 27"/>
                  <a:gd name="T23" fmla="*/ 16 h 24"/>
                  <a:gd name="T24" fmla="*/ 17 w 27"/>
                  <a:gd name="T25" fmla="*/ 13 h 24"/>
                  <a:gd name="T26" fmla="*/ 14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1" y="24"/>
                      <a:pt x="9" y="24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1" y="15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3" y="3"/>
                      <a:pt x="27" y="10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7"/>
                      <a:pt x="16" y="15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1" name="Freeform 498"/>
              <p:cNvSpPr>
                <a:spLocks noEditPoints="1"/>
              </p:cNvSpPr>
              <p:nvPr/>
            </p:nvSpPr>
            <p:spPr bwMode="auto">
              <a:xfrm>
                <a:off x="-5073650" y="284797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8 w 26"/>
                  <a:gd name="T3" fmla="*/ 23 h 24"/>
                  <a:gd name="T4" fmla="*/ 1 w 26"/>
                  <a:gd name="T5" fmla="*/ 17 h 24"/>
                  <a:gd name="T6" fmla="*/ 0 w 26"/>
                  <a:gd name="T7" fmla="*/ 13 h 24"/>
                  <a:gd name="T8" fmla="*/ 1 w 26"/>
                  <a:gd name="T9" fmla="*/ 8 h 24"/>
                  <a:gd name="T10" fmla="*/ 12 w 26"/>
                  <a:gd name="T11" fmla="*/ 0 h 24"/>
                  <a:gd name="T12" fmla="*/ 17 w 26"/>
                  <a:gd name="T13" fmla="*/ 1 h 24"/>
                  <a:gd name="T14" fmla="*/ 24 w 26"/>
                  <a:gd name="T15" fmla="*/ 16 h 24"/>
                  <a:gd name="T16" fmla="*/ 21 w 26"/>
                  <a:gd name="T17" fmla="*/ 20 h 24"/>
                  <a:gd name="T18" fmla="*/ 17 w 26"/>
                  <a:gd name="T19" fmla="*/ 23 h 24"/>
                  <a:gd name="T20" fmla="*/ 12 w 26"/>
                  <a:gd name="T21" fmla="*/ 24 h 24"/>
                  <a:gd name="T22" fmla="*/ 12 w 26"/>
                  <a:gd name="T23" fmla="*/ 8 h 24"/>
                  <a:gd name="T24" fmla="*/ 8 w 26"/>
                  <a:gd name="T25" fmla="*/ 11 h 24"/>
                  <a:gd name="T26" fmla="*/ 8 w 26"/>
                  <a:gd name="T27" fmla="*/ 12 h 24"/>
                  <a:gd name="T28" fmla="*/ 8 w 26"/>
                  <a:gd name="T29" fmla="*/ 14 h 24"/>
                  <a:gd name="T30" fmla="*/ 11 w 26"/>
                  <a:gd name="T31" fmla="*/ 16 h 24"/>
                  <a:gd name="T32" fmla="*/ 14 w 26"/>
                  <a:gd name="T33" fmla="*/ 16 h 24"/>
                  <a:gd name="T34" fmla="*/ 15 w 26"/>
                  <a:gd name="T35" fmla="*/ 15 h 24"/>
                  <a:gd name="T36" fmla="*/ 16 w 26"/>
                  <a:gd name="T37" fmla="*/ 13 h 24"/>
                  <a:gd name="T38" fmla="*/ 14 w 26"/>
                  <a:gd name="T39" fmla="*/ 8 h 24"/>
                  <a:gd name="T40" fmla="*/ 12 w 26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1" y="16"/>
                      <a:pt x="0" y="14"/>
                      <a:pt x="0" y="13"/>
                    </a:cubicBezTo>
                    <a:cubicBezTo>
                      <a:pt x="0" y="11"/>
                      <a:pt x="0" y="9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3" y="3"/>
                      <a:pt x="26" y="10"/>
                      <a:pt x="24" y="16"/>
                    </a:cubicBezTo>
                    <a:cubicBezTo>
                      <a:pt x="23" y="18"/>
                      <a:pt x="22" y="19"/>
                      <a:pt x="21" y="20"/>
                    </a:cubicBezTo>
                    <a:cubicBezTo>
                      <a:pt x="20" y="21"/>
                      <a:pt x="19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8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4" y="15"/>
                      <a:pt x="15" y="15"/>
                      <a:pt x="15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2" name="Freeform 499"/>
              <p:cNvSpPr>
                <a:spLocks noEditPoints="1"/>
              </p:cNvSpPr>
              <p:nvPr/>
            </p:nvSpPr>
            <p:spPr bwMode="auto">
              <a:xfrm>
                <a:off x="-5133975" y="2921000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2 w 25"/>
                  <a:gd name="T5" fmla="*/ 19 h 25"/>
                  <a:gd name="T6" fmla="*/ 1 w 25"/>
                  <a:gd name="T7" fmla="*/ 10 h 25"/>
                  <a:gd name="T8" fmla="*/ 3 w 25"/>
                  <a:gd name="T9" fmla="*/ 5 h 25"/>
                  <a:gd name="T10" fmla="*/ 6 w 25"/>
                  <a:gd name="T11" fmla="*/ 2 h 25"/>
                  <a:gd name="T12" fmla="*/ 16 w 25"/>
                  <a:gd name="T13" fmla="*/ 0 h 25"/>
                  <a:gd name="T14" fmla="*/ 23 w 25"/>
                  <a:gd name="T15" fmla="*/ 6 h 25"/>
                  <a:gd name="T16" fmla="*/ 25 w 25"/>
                  <a:gd name="T17" fmla="*/ 11 h 25"/>
                  <a:gd name="T18" fmla="*/ 24 w 25"/>
                  <a:gd name="T19" fmla="*/ 15 h 25"/>
                  <a:gd name="T20" fmla="*/ 12 w 25"/>
                  <a:gd name="T21" fmla="*/ 25 h 25"/>
                  <a:gd name="T22" fmla="*/ 13 w 25"/>
                  <a:gd name="T23" fmla="*/ 8 h 25"/>
                  <a:gd name="T24" fmla="*/ 11 w 25"/>
                  <a:gd name="T25" fmla="*/ 9 h 25"/>
                  <a:gd name="T26" fmla="*/ 9 w 25"/>
                  <a:gd name="T27" fmla="*/ 10 h 25"/>
                  <a:gd name="T28" fmla="*/ 9 w 25"/>
                  <a:gd name="T29" fmla="*/ 11 h 25"/>
                  <a:gd name="T30" fmla="*/ 9 w 25"/>
                  <a:gd name="T31" fmla="*/ 15 h 25"/>
                  <a:gd name="T32" fmla="*/ 12 w 25"/>
                  <a:gd name="T33" fmla="*/ 17 h 25"/>
                  <a:gd name="T34" fmla="*/ 16 w 25"/>
                  <a:gd name="T35" fmla="*/ 14 h 25"/>
                  <a:gd name="T36" fmla="*/ 17 w 25"/>
                  <a:gd name="T37" fmla="*/ 12 h 25"/>
                  <a:gd name="T38" fmla="*/ 16 w 25"/>
                  <a:gd name="T39" fmla="*/ 10 h 25"/>
                  <a:gd name="T40" fmla="*/ 14 w 25"/>
                  <a:gd name="T41" fmla="*/ 8 h 25"/>
                  <a:gd name="T42" fmla="*/ 13 w 25"/>
                  <a:gd name="T4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5"/>
                    </a:cubicBezTo>
                    <a:cubicBezTo>
                      <a:pt x="7" y="24"/>
                      <a:pt x="4" y="22"/>
                      <a:pt x="2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8"/>
                      <a:pt x="2" y="6"/>
                      <a:pt x="3" y="5"/>
                    </a:cubicBezTo>
                    <a:cubicBezTo>
                      <a:pt x="4" y="4"/>
                      <a:pt x="5" y="3"/>
                      <a:pt x="6" y="2"/>
                    </a:cubicBezTo>
                    <a:cubicBezTo>
                      <a:pt x="9" y="0"/>
                      <a:pt x="13" y="0"/>
                      <a:pt x="16" y="0"/>
                    </a:cubicBezTo>
                    <a:cubicBezTo>
                      <a:pt x="19" y="1"/>
                      <a:pt x="22" y="3"/>
                      <a:pt x="23" y="6"/>
                    </a:cubicBezTo>
                    <a:cubicBezTo>
                      <a:pt x="24" y="8"/>
                      <a:pt x="24" y="9"/>
                      <a:pt x="25" y="11"/>
                    </a:cubicBezTo>
                    <a:cubicBezTo>
                      <a:pt x="25" y="12"/>
                      <a:pt x="25" y="14"/>
                      <a:pt x="24" y="15"/>
                    </a:cubicBezTo>
                    <a:cubicBezTo>
                      <a:pt x="23" y="21"/>
                      <a:pt x="18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6" y="16"/>
                      <a:pt x="16" y="14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3" name="Freeform 500"/>
              <p:cNvSpPr>
                <a:spLocks noEditPoints="1"/>
              </p:cNvSpPr>
              <p:nvPr/>
            </p:nvSpPr>
            <p:spPr bwMode="auto">
              <a:xfrm>
                <a:off x="-5184775" y="2855913"/>
                <a:ext cx="80963" cy="85725"/>
              </a:xfrm>
              <a:custGeom>
                <a:avLst/>
                <a:gdLst>
                  <a:gd name="T0" fmla="*/ 18 w 38"/>
                  <a:gd name="T1" fmla="*/ 40 h 40"/>
                  <a:gd name="T2" fmla="*/ 14 w 38"/>
                  <a:gd name="T3" fmla="*/ 40 h 40"/>
                  <a:gd name="T4" fmla="*/ 7 w 38"/>
                  <a:gd name="T5" fmla="*/ 36 h 40"/>
                  <a:gd name="T6" fmla="*/ 3 w 38"/>
                  <a:gd name="T7" fmla="*/ 31 h 40"/>
                  <a:gd name="T8" fmla="*/ 1 w 38"/>
                  <a:gd name="T9" fmla="*/ 16 h 40"/>
                  <a:gd name="T10" fmla="*/ 11 w 38"/>
                  <a:gd name="T11" fmla="*/ 3 h 40"/>
                  <a:gd name="T12" fmla="*/ 25 w 38"/>
                  <a:gd name="T13" fmla="*/ 2 h 40"/>
                  <a:gd name="T14" fmla="*/ 36 w 38"/>
                  <a:gd name="T15" fmla="*/ 12 h 40"/>
                  <a:gd name="T16" fmla="*/ 37 w 38"/>
                  <a:gd name="T17" fmla="*/ 26 h 40"/>
                  <a:gd name="T18" fmla="*/ 28 w 38"/>
                  <a:gd name="T19" fmla="*/ 37 h 40"/>
                  <a:gd name="T20" fmla="*/ 21 w 38"/>
                  <a:gd name="T21" fmla="*/ 40 h 40"/>
                  <a:gd name="T22" fmla="*/ 18 w 38"/>
                  <a:gd name="T23" fmla="*/ 40 h 40"/>
                  <a:gd name="T24" fmla="*/ 20 w 38"/>
                  <a:gd name="T25" fmla="*/ 9 h 40"/>
                  <a:gd name="T26" fmla="*/ 15 w 38"/>
                  <a:gd name="T27" fmla="*/ 10 h 40"/>
                  <a:gd name="T28" fmla="*/ 9 w 38"/>
                  <a:gd name="T29" fmla="*/ 18 h 40"/>
                  <a:gd name="T30" fmla="*/ 10 w 38"/>
                  <a:gd name="T31" fmla="*/ 27 h 40"/>
                  <a:gd name="T32" fmla="*/ 12 w 38"/>
                  <a:gd name="T33" fmla="*/ 30 h 40"/>
                  <a:gd name="T34" fmla="*/ 16 w 38"/>
                  <a:gd name="T35" fmla="*/ 32 h 40"/>
                  <a:gd name="T36" fmla="*/ 20 w 38"/>
                  <a:gd name="T37" fmla="*/ 32 h 40"/>
                  <a:gd name="T38" fmla="*/ 24 w 38"/>
                  <a:gd name="T39" fmla="*/ 31 h 40"/>
                  <a:gd name="T40" fmla="*/ 29 w 38"/>
                  <a:gd name="T41" fmla="*/ 24 h 40"/>
                  <a:gd name="T42" fmla="*/ 28 w 38"/>
                  <a:gd name="T43" fmla="*/ 15 h 40"/>
                  <a:gd name="T44" fmla="*/ 23 w 38"/>
                  <a:gd name="T45" fmla="*/ 10 h 40"/>
                  <a:gd name="T46" fmla="*/ 20 w 38"/>
                  <a:gd name="T47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8" h="40">
                    <a:moveTo>
                      <a:pt x="18" y="40"/>
                    </a:moveTo>
                    <a:cubicBezTo>
                      <a:pt x="17" y="40"/>
                      <a:pt x="15" y="40"/>
                      <a:pt x="14" y="40"/>
                    </a:cubicBezTo>
                    <a:cubicBezTo>
                      <a:pt x="11" y="39"/>
                      <a:pt x="9" y="38"/>
                      <a:pt x="7" y="36"/>
                    </a:cubicBezTo>
                    <a:cubicBezTo>
                      <a:pt x="5" y="35"/>
                      <a:pt x="4" y="33"/>
                      <a:pt x="3" y="31"/>
                    </a:cubicBezTo>
                    <a:cubicBezTo>
                      <a:pt x="0" y="26"/>
                      <a:pt x="0" y="21"/>
                      <a:pt x="1" y="16"/>
                    </a:cubicBezTo>
                    <a:cubicBezTo>
                      <a:pt x="3" y="11"/>
                      <a:pt x="6" y="6"/>
                      <a:pt x="11" y="3"/>
                    </a:cubicBezTo>
                    <a:cubicBezTo>
                      <a:pt x="15" y="1"/>
                      <a:pt x="20" y="0"/>
                      <a:pt x="25" y="2"/>
                    </a:cubicBezTo>
                    <a:cubicBezTo>
                      <a:pt x="30" y="3"/>
                      <a:pt x="34" y="7"/>
                      <a:pt x="36" y="12"/>
                    </a:cubicBezTo>
                    <a:cubicBezTo>
                      <a:pt x="38" y="16"/>
                      <a:pt x="38" y="21"/>
                      <a:pt x="37" y="26"/>
                    </a:cubicBezTo>
                    <a:cubicBezTo>
                      <a:pt x="35" y="31"/>
                      <a:pt x="32" y="35"/>
                      <a:pt x="28" y="37"/>
                    </a:cubicBezTo>
                    <a:cubicBezTo>
                      <a:pt x="26" y="39"/>
                      <a:pt x="23" y="40"/>
                      <a:pt x="21" y="40"/>
                    </a:cubicBezTo>
                    <a:cubicBezTo>
                      <a:pt x="20" y="40"/>
                      <a:pt x="19" y="40"/>
                      <a:pt x="18" y="40"/>
                    </a:cubicBezTo>
                    <a:close/>
                    <a:moveTo>
                      <a:pt x="20" y="9"/>
                    </a:moveTo>
                    <a:cubicBezTo>
                      <a:pt x="18" y="9"/>
                      <a:pt x="16" y="10"/>
                      <a:pt x="15" y="10"/>
                    </a:cubicBezTo>
                    <a:cubicBezTo>
                      <a:pt x="12" y="12"/>
                      <a:pt x="10" y="15"/>
                      <a:pt x="9" y="18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0" y="28"/>
                      <a:pt x="11" y="29"/>
                      <a:pt x="12" y="30"/>
                    </a:cubicBezTo>
                    <a:cubicBezTo>
                      <a:pt x="13" y="31"/>
                      <a:pt x="14" y="32"/>
                      <a:pt x="16" y="32"/>
                    </a:cubicBezTo>
                    <a:cubicBezTo>
                      <a:pt x="17" y="32"/>
                      <a:pt x="18" y="32"/>
                      <a:pt x="20" y="32"/>
                    </a:cubicBezTo>
                    <a:cubicBezTo>
                      <a:pt x="21" y="32"/>
                      <a:pt x="22" y="31"/>
                      <a:pt x="24" y="31"/>
                    </a:cubicBezTo>
                    <a:cubicBezTo>
                      <a:pt x="26" y="29"/>
                      <a:pt x="28" y="27"/>
                      <a:pt x="29" y="24"/>
                    </a:cubicBezTo>
                    <a:cubicBezTo>
                      <a:pt x="30" y="21"/>
                      <a:pt x="29" y="18"/>
                      <a:pt x="28" y="15"/>
                    </a:cubicBezTo>
                    <a:cubicBezTo>
                      <a:pt x="27" y="12"/>
                      <a:pt x="25" y="10"/>
                      <a:pt x="23" y="10"/>
                    </a:cubicBezTo>
                    <a:cubicBezTo>
                      <a:pt x="22" y="9"/>
                      <a:pt x="21" y="9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4" name="Freeform 501"/>
              <p:cNvSpPr>
                <a:spLocks noEditPoints="1"/>
              </p:cNvSpPr>
              <p:nvPr/>
            </p:nvSpPr>
            <p:spPr bwMode="auto">
              <a:xfrm>
                <a:off x="-5124450" y="2887663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0 w 26"/>
                  <a:gd name="T3" fmla="*/ 24 h 25"/>
                  <a:gd name="T4" fmla="*/ 2 w 26"/>
                  <a:gd name="T5" fmla="*/ 19 h 25"/>
                  <a:gd name="T6" fmla="*/ 1 w 26"/>
                  <a:gd name="T7" fmla="*/ 9 h 25"/>
                  <a:gd name="T8" fmla="*/ 13 w 26"/>
                  <a:gd name="T9" fmla="*/ 0 h 25"/>
                  <a:gd name="T10" fmla="*/ 17 w 26"/>
                  <a:gd name="T11" fmla="*/ 0 h 25"/>
                  <a:gd name="T12" fmla="*/ 25 w 26"/>
                  <a:gd name="T13" fmla="*/ 16 h 25"/>
                  <a:gd name="T14" fmla="*/ 13 w 26"/>
                  <a:gd name="T15" fmla="*/ 25 h 25"/>
                  <a:gd name="T16" fmla="*/ 13 w 26"/>
                  <a:gd name="T17" fmla="*/ 8 h 25"/>
                  <a:gd name="T18" fmla="*/ 9 w 26"/>
                  <a:gd name="T19" fmla="*/ 11 h 25"/>
                  <a:gd name="T20" fmla="*/ 10 w 26"/>
                  <a:gd name="T21" fmla="*/ 15 h 25"/>
                  <a:gd name="T22" fmla="*/ 12 w 26"/>
                  <a:gd name="T23" fmla="*/ 16 h 25"/>
                  <a:gd name="T24" fmla="*/ 17 w 26"/>
                  <a:gd name="T25" fmla="*/ 13 h 25"/>
                  <a:gd name="T26" fmla="*/ 14 w 26"/>
                  <a:gd name="T27" fmla="*/ 8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1" y="25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3" y="4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0"/>
                    </a:cubicBezTo>
                    <a:cubicBezTo>
                      <a:pt x="23" y="2"/>
                      <a:pt x="26" y="9"/>
                      <a:pt x="25" y="16"/>
                    </a:cubicBezTo>
                    <a:cubicBezTo>
                      <a:pt x="23" y="21"/>
                      <a:pt x="18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9" y="11"/>
                    </a:cubicBezTo>
                    <a:cubicBezTo>
                      <a:pt x="9" y="12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7"/>
                      <a:pt x="16" y="16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5" name="Freeform 502"/>
              <p:cNvSpPr>
                <a:spLocks noEditPoints="1"/>
              </p:cNvSpPr>
              <p:nvPr/>
            </p:nvSpPr>
            <p:spPr bwMode="auto">
              <a:xfrm>
                <a:off x="-5111750" y="2851150"/>
                <a:ext cx="53975" cy="55563"/>
              </a:xfrm>
              <a:custGeom>
                <a:avLst/>
                <a:gdLst>
                  <a:gd name="T0" fmla="*/ 12 w 25"/>
                  <a:gd name="T1" fmla="*/ 26 h 26"/>
                  <a:gd name="T2" fmla="*/ 8 w 25"/>
                  <a:gd name="T3" fmla="*/ 25 h 26"/>
                  <a:gd name="T4" fmla="*/ 1 w 25"/>
                  <a:gd name="T5" fmla="*/ 19 h 26"/>
                  <a:gd name="T6" fmla="*/ 1 w 25"/>
                  <a:gd name="T7" fmla="*/ 9 h 26"/>
                  <a:gd name="T8" fmla="*/ 7 w 25"/>
                  <a:gd name="T9" fmla="*/ 2 h 26"/>
                  <a:gd name="T10" fmla="*/ 16 w 25"/>
                  <a:gd name="T11" fmla="*/ 2 h 26"/>
                  <a:gd name="T12" fmla="*/ 23 w 25"/>
                  <a:gd name="T13" fmla="*/ 8 h 26"/>
                  <a:gd name="T14" fmla="*/ 24 w 25"/>
                  <a:gd name="T15" fmla="*/ 17 h 26"/>
                  <a:gd name="T16" fmla="*/ 12 w 25"/>
                  <a:gd name="T17" fmla="*/ 26 h 26"/>
                  <a:gd name="T18" fmla="*/ 12 w 25"/>
                  <a:gd name="T19" fmla="*/ 9 h 26"/>
                  <a:gd name="T20" fmla="*/ 11 w 25"/>
                  <a:gd name="T21" fmla="*/ 9 h 26"/>
                  <a:gd name="T22" fmla="*/ 8 w 25"/>
                  <a:gd name="T23" fmla="*/ 12 h 26"/>
                  <a:gd name="T24" fmla="*/ 9 w 25"/>
                  <a:gd name="T25" fmla="*/ 16 h 26"/>
                  <a:gd name="T26" fmla="*/ 11 w 25"/>
                  <a:gd name="T27" fmla="*/ 17 h 26"/>
                  <a:gd name="T28" fmla="*/ 16 w 25"/>
                  <a:gd name="T29" fmla="*/ 15 h 26"/>
                  <a:gd name="T30" fmla="*/ 16 w 25"/>
                  <a:gd name="T31" fmla="*/ 11 h 26"/>
                  <a:gd name="T32" fmla="*/ 14 w 25"/>
                  <a:gd name="T33" fmla="*/ 9 h 26"/>
                  <a:gd name="T34" fmla="*/ 12 w 25"/>
                  <a:gd name="T35" fmla="*/ 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6">
                    <a:moveTo>
                      <a:pt x="12" y="26"/>
                    </a:moveTo>
                    <a:cubicBezTo>
                      <a:pt x="11" y="26"/>
                      <a:pt x="9" y="25"/>
                      <a:pt x="8" y="25"/>
                    </a:cubicBezTo>
                    <a:cubicBezTo>
                      <a:pt x="5" y="24"/>
                      <a:pt x="3" y="22"/>
                      <a:pt x="1" y="19"/>
                    </a:cubicBezTo>
                    <a:cubicBezTo>
                      <a:pt x="0" y="16"/>
                      <a:pt x="0" y="13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10" y="1"/>
                      <a:pt x="13" y="0"/>
                      <a:pt x="16" y="2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5" y="11"/>
                      <a:pt x="25" y="14"/>
                      <a:pt x="24" y="17"/>
                    </a:cubicBezTo>
                    <a:cubicBezTo>
                      <a:pt x="22" y="22"/>
                      <a:pt x="17" y="26"/>
                      <a:pt x="12" y="26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10"/>
                      <a:pt x="9" y="11"/>
                      <a:pt x="8" y="12"/>
                    </a:cubicBezTo>
                    <a:cubicBezTo>
                      <a:pt x="8" y="13"/>
                      <a:pt x="8" y="14"/>
                      <a:pt x="9" y="16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13" y="18"/>
                      <a:pt x="15" y="17"/>
                      <a:pt x="16" y="15"/>
                    </a:cubicBezTo>
                    <a:cubicBezTo>
                      <a:pt x="17" y="13"/>
                      <a:pt x="16" y="12"/>
                      <a:pt x="16" y="11"/>
                    </a:cubicBezTo>
                    <a:cubicBezTo>
                      <a:pt x="15" y="10"/>
                      <a:pt x="15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6" name="Freeform 503"/>
              <p:cNvSpPr>
                <a:spLocks noEditPoints="1"/>
              </p:cNvSpPr>
              <p:nvPr/>
            </p:nvSpPr>
            <p:spPr bwMode="auto">
              <a:xfrm>
                <a:off x="-4973638" y="2797175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7 w 25"/>
                  <a:gd name="T3" fmla="*/ 22 h 23"/>
                  <a:gd name="T4" fmla="*/ 1 w 25"/>
                  <a:gd name="T5" fmla="*/ 15 h 23"/>
                  <a:gd name="T6" fmla="*/ 2 w 25"/>
                  <a:gd name="T7" fmla="*/ 6 h 23"/>
                  <a:gd name="T8" fmla="*/ 12 w 25"/>
                  <a:gd name="T9" fmla="*/ 0 h 23"/>
                  <a:gd name="T10" fmla="*/ 18 w 25"/>
                  <a:gd name="T11" fmla="*/ 2 h 23"/>
                  <a:gd name="T12" fmla="*/ 24 w 25"/>
                  <a:gd name="T13" fmla="*/ 9 h 23"/>
                  <a:gd name="T14" fmla="*/ 23 w 25"/>
                  <a:gd name="T15" fmla="*/ 17 h 23"/>
                  <a:gd name="T16" fmla="*/ 13 w 25"/>
                  <a:gd name="T17" fmla="*/ 23 h 23"/>
                  <a:gd name="T18" fmla="*/ 12 w 25"/>
                  <a:gd name="T19" fmla="*/ 8 h 23"/>
                  <a:gd name="T20" fmla="*/ 9 w 25"/>
                  <a:gd name="T21" fmla="*/ 10 h 23"/>
                  <a:gd name="T22" fmla="*/ 9 w 25"/>
                  <a:gd name="T23" fmla="*/ 12 h 23"/>
                  <a:gd name="T24" fmla="*/ 11 w 25"/>
                  <a:gd name="T25" fmla="*/ 15 h 23"/>
                  <a:gd name="T26" fmla="*/ 16 w 25"/>
                  <a:gd name="T27" fmla="*/ 14 h 23"/>
                  <a:gd name="T28" fmla="*/ 16 w 25"/>
                  <a:gd name="T29" fmla="*/ 11 h 23"/>
                  <a:gd name="T30" fmla="*/ 14 w 25"/>
                  <a:gd name="T31" fmla="*/ 9 h 23"/>
                  <a:gd name="T32" fmla="*/ 12 w 25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1" y="23"/>
                      <a:pt x="9" y="23"/>
                      <a:pt x="7" y="22"/>
                    </a:cubicBezTo>
                    <a:cubicBezTo>
                      <a:pt x="5" y="20"/>
                      <a:pt x="2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2"/>
                      <a:pt x="7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5" y="12"/>
                      <a:pt x="25" y="15"/>
                      <a:pt x="23" y="17"/>
                    </a:cubicBezTo>
                    <a:cubicBezTo>
                      <a:pt x="22" y="21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3" y="16"/>
                      <a:pt x="15" y="15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7" name="Freeform 504"/>
              <p:cNvSpPr>
                <a:spLocks noEditPoints="1"/>
              </p:cNvSpPr>
              <p:nvPr/>
            </p:nvSpPr>
            <p:spPr bwMode="auto">
              <a:xfrm>
                <a:off x="-4959350" y="27686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4 h 24"/>
                  <a:gd name="T6" fmla="*/ 2 w 25"/>
                  <a:gd name="T7" fmla="*/ 6 h 24"/>
                  <a:gd name="T8" fmla="*/ 10 w 25"/>
                  <a:gd name="T9" fmla="*/ 1 h 24"/>
                  <a:gd name="T10" fmla="*/ 12 w 25"/>
                  <a:gd name="T11" fmla="*/ 0 h 24"/>
                  <a:gd name="T12" fmla="*/ 19 w 25"/>
                  <a:gd name="T13" fmla="*/ 2 h 24"/>
                  <a:gd name="T14" fmla="*/ 24 w 25"/>
                  <a:gd name="T15" fmla="*/ 9 h 24"/>
                  <a:gd name="T16" fmla="*/ 23 w 25"/>
                  <a:gd name="T17" fmla="*/ 18 h 24"/>
                  <a:gd name="T18" fmla="*/ 13 w 25"/>
                  <a:gd name="T19" fmla="*/ 24 h 24"/>
                  <a:gd name="T20" fmla="*/ 12 w 25"/>
                  <a:gd name="T21" fmla="*/ 8 h 24"/>
                  <a:gd name="T22" fmla="*/ 11 w 25"/>
                  <a:gd name="T23" fmla="*/ 9 h 24"/>
                  <a:gd name="T24" fmla="*/ 9 w 25"/>
                  <a:gd name="T25" fmla="*/ 10 h 24"/>
                  <a:gd name="T26" fmla="*/ 9 w 25"/>
                  <a:gd name="T27" fmla="*/ 12 h 24"/>
                  <a:gd name="T28" fmla="*/ 11 w 25"/>
                  <a:gd name="T29" fmla="*/ 15 h 24"/>
                  <a:gd name="T30" fmla="*/ 16 w 25"/>
                  <a:gd name="T31" fmla="*/ 14 h 24"/>
                  <a:gd name="T32" fmla="*/ 16 w 25"/>
                  <a:gd name="T33" fmla="*/ 12 h 24"/>
                  <a:gd name="T34" fmla="*/ 14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0"/>
                      <a:pt x="2" y="18"/>
                      <a:pt x="1" y="14"/>
                    </a:cubicBezTo>
                    <a:cubicBezTo>
                      <a:pt x="0" y="12"/>
                      <a:pt x="1" y="8"/>
                      <a:pt x="2" y="6"/>
                    </a:cubicBezTo>
                    <a:cubicBezTo>
                      <a:pt x="4" y="3"/>
                      <a:pt x="6" y="1"/>
                      <a:pt x="10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4" y="0"/>
                      <a:pt x="17" y="1"/>
                      <a:pt x="19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2"/>
                      <a:pt x="25" y="16"/>
                      <a:pt x="23" y="18"/>
                    </a:cubicBezTo>
                    <a:cubicBezTo>
                      <a:pt x="21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3" y="16"/>
                      <a:pt x="15" y="15"/>
                      <a:pt x="16" y="14"/>
                    </a:cubicBezTo>
                    <a:cubicBezTo>
                      <a:pt x="17" y="13"/>
                      <a:pt x="16" y="12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8" name="Freeform 505"/>
              <p:cNvSpPr>
                <a:spLocks noEditPoints="1"/>
              </p:cNvSpPr>
              <p:nvPr/>
            </p:nvSpPr>
            <p:spPr bwMode="auto">
              <a:xfrm>
                <a:off x="-4941888" y="274320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6 w 25"/>
                  <a:gd name="T3" fmla="*/ 21 h 23"/>
                  <a:gd name="T4" fmla="*/ 1 w 25"/>
                  <a:gd name="T5" fmla="*/ 14 h 23"/>
                  <a:gd name="T6" fmla="*/ 2 w 25"/>
                  <a:gd name="T7" fmla="*/ 5 h 23"/>
                  <a:gd name="T8" fmla="*/ 10 w 25"/>
                  <a:gd name="T9" fmla="*/ 0 h 23"/>
                  <a:gd name="T10" fmla="*/ 19 w 25"/>
                  <a:gd name="T11" fmla="*/ 2 h 23"/>
                  <a:gd name="T12" fmla="*/ 24 w 25"/>
                  <a:gd name="T13" fmla="*/ 9 h 23"/>
                  <a:gd name="T14" fmla="*/ 23 w 25"/>
                  <a:gd name="T15" fmla="*/ 18 h 23"/>
                  <a:gd name="T16" fmla="*/ 13 w 25"/>
                  <a:gd name="T17" fmla="*/ 23 h 23"/>
                  <a:gd name="T18" fmla="*/ 12 w 25"/>
                  <a:gd name="T19" fmla="*/ 8 h 23"/>
                  <a:gd name="T20" fmla="*/ 11 w 25"/>
                  <a:gd name="T21" fmla="*/ 8 h 23"/>
                  <a:gd name="T22" fmla="*/ 9 w 25"/>
                  <a:gd name="T23" fmla="*/ 9 h 23"/>
                  <a:gd name="T24" fmla="*/ 9 w 25"/>
                  <a:gd name="T25" fmla="*/ 12 h 23"/>
                  <a:gd name="T26" fmla="*/ 11 w 25"/>
                  <a:gd name="T27" fmla="*/ 14 h 23"/>
                  <a:gd name="T28" fmla="*/ 16 w 25"/>
                  <a:gd name="T29" fmla="*/ 14 h 23"/>
                  <a:gd name="T30" fmla="*/ 16 w 25"/>
                  <a:gd name="T31" fmla="*/ 12 h 23"/>
                  <a:gd name="T32" fmla="*/ 14 w 25"/>
                  <a:gd name="T33" fmla="*/ 9 h 23"/>
                  <a:gd name="T34" fmla="*/ 12 w 25"/>
                  <a:gd name="T3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1" y="23"/>
                      <a:pt x="8" y="22"/>
                      <a:pt x="6" y="21"/>
                    </a:cubicBezTo>
                    <a:cubicBezTo>
                      <a:pt x="3" y="19"/>
                      <a:pt x="1" y="17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2"/>
                      <a:pt x="7" y="1"/>
                      <a:pt x="10" y="0"/>
                    </a:cubicBezTo>
                    <a:cubicBezTo>
                      <a:pt x="13" y="0"/>
                      <a:pt x="16" y="0"/>
                      <a:pt x="19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3"/>
                      <a:pt x="24" y="16"/>
                      <a:pt x="23" y="18"/>
                    </a:cubicBezTo>
                    <a:cubicBezTo>
                      <a:pt x="21" y="21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10" y="14"/>
                      <a:pt x="11" y="14"/>
                    </a:cubicBezTo>
                    <a:cubicBezTo>
                      <a:pt x="12" y="15"/>
                      <a:pt x="15" y="15"/>
                      <a:pt x="16" y="14"/>
                    </a:cubicBezTo>
                    <a:cubicBezTo>
                      <a:pt x="16" y="13"/>
                      <a:pt x="16" y="12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9" name="Freeform 506"/>
              <p:cNvSpPr>
                <a:spLocks noEditPoints="1"/>
              </p:cNvSpPr>
              <p:nvPr/>
            </p:nvSpPr>
            <p:spPr bwMode="auto">
              <a:xfrm>
                <a:off x="-4924425" y="2717800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6 w 26"/>
                  <a:gd name="T3" fmla="*/ 21 h 23"/>
                  <a:gd name="T4" fmla="*/ 1 w 26"/>
                  <a:gd name="T5" fmla="*/ 13 h 23"/>
                  <a:gd name="T6" fmla="*/ 3 w 26"/>
                  <a:gd name="T7" fmla="*/ 4 h 23"/>
                  <a:gd name="T8" fmla="*/ 12 w 26"/>
                  <a:gd name="T9" fmla="*/ 0 h 23"/>
                  <a:gd name="T10" fmla="*/ 19 w 26"/>
                  <a:gd name="T11" fmla="*/ 2 h 23"/>
                  <a:gd name="T12" fmla="*/ 22 w 26"/>
                  <a:gd name="T13" fmla="*/ 19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9 h 23"/>
                  <a:gd name="T20" fmla="*/ 9 w 26"/>
                  <a:gd name="T21" fmla="*/ 11 h 23"/>
                  <a:gd name="T22" fmla="*/ 11 w 26"/>
                  <a:gd name="T23" fmla="*/ 14 h 23"/>
                  <a:gd name="T24" fmla="*/ 16 w 26"/>
                  <a:gd name="T25" fmla="*/ 14 h 23"/>
                  <a:gd name="T26" fmla="*/ 14 w 26"/>
                  <a:gd name="T27" fmla="*/ 9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8" y="22"/>
                      <a:pt x="6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7" y="1"/>
                      <a:pt x="19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1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3"/>
                      <a:pt x="10" y="13"/>
                      <a:pt x="11" y="14"/>
                    </a:cubicBezTo>
                    <a:cubicBezTo>
                      <a:pt x="12" y="15"/>
                      <a:pt x="15" y="15"/>
                      <a:pt x="16" y="14"/>
                    </a:cubicBezTo>
                    <a:cubicBezTo>
                      <a:pt x="17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0" name="Freeform 507"/>
              <p:cNvSpPr>
                <a:spLocks noEditPoints="1"/>
              </p:cNvSpPr>
              <p:nvPr/>
            </p:nvSpPr>
            <p:spPr bwMode="auto">
              <a:xfrm>
                <a:off x="-4905375" y="2692400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5 w 26"/>
                  <a:gd name="T3" fmla="*/ 21 h 23"/>
                  <a:gd name="T4" fmla="*/ 1 w 26"/>
                  <a:gd name="T5" fmla="*/ 13 h 23"/>
                  <a:gd name="T6" fmla="*/ 3 w 26"/>
                  <a:gd name="T7" fmla="*/ 4 h 23"/>
                  <a:gd name="T8" fmla="*/ 12 w 26"/>
                  <a:gd name="T9" fmla="*/ 0 h 23"/>
                  <a:gd name="T10" fmla="*/ 19 w 26"/>
                  <a:gd name="T11" fmla="*/ 3 h 23"/>
                  <a:gd name="T12" fmla="*/ 22 w 26"/>
                  <a:gd name="T13" fmla="*/ 19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9 h 23"/>
                  <a:gd name="T20" fmla="*/ 9 w 26"/>
                  <a:gd name="T21" fmla="*/ 12 h 23"/>
                  <a:gd name="T22" fmla="*/ 10 w 26"/>
                  <a:gd name="T23" fmla="*/ 14 h 23"/>
                  <a:gd name="T24" fmla="*/ 16 w 26"/>
                  <a:gd name="T25" fmla="*/ 14 h 23"/>
                  <a:gd name="T26" fmla="*/ 14 w 26"/>
                  <a:gd name="T27" fmla="*/ 9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0" y="23"/>
                      <a:pt x="8" y="23"/>
                      <a:pt x="5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5" y="7"/>
                      <a:pt x="26" y="15"/>
                      <a:pt x="22" y="19"/>
                    </a:cubicBezTo>
                    <a:cubicBezTo>
                      <a:pt x="20" y="22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4"/>
                    </a:cubicBezTo>
                    <a:cubicBezTo>
                      <a:pt x="12" y="16"/>
                      <a:pt x="15" y="16"/>
                      <a:pt x="16" y="14"/>
                    </a:cubicBezTo>
                    <a:cubicBezTo>
                      <a:pt x="17" y="13"/>
                      <a:pt x="16" y="11"/>
                      <a:pt x="14" y="9"/>
                    </a:cubicBezTo>
                    <a:cubicBezTo>
                      <a:pt x="13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1" name="Freeform 508"/>
              <p:cNvSpPr>
                <a:spLocks noEditPoints="1"/>
              </p:cNvSpPr>
              <p:nvPr/>
            </p:nvSpPr>
            <p:spPr bwMode="auto">
              <a:xfrm>
                <a:off x="-4883150" y="2668588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4 w 25"/>
                  <a:gd name="T3" fmla="*/ 20 h 23"/>
                  <a:gd name="T4" fmla="*/ 0 w 25"/>
                  <a:gd name="T5" fmla="*/ 12 h 23"/>
                  <a:gd name="T6" fmla="*/ 2 w 25"/>
                  <a:gd name="T7" fmla="*/ 4 h 23"/>
                  <a:gd name="T8" fmla="*/ 11 w 25"/>
                  <a:gd name="T9" fmla="*/ 0 h 23"/>
                  <a:gd name="T10" fmla="*/ 19 w 25"/>
                  <a:gd name="T11" fmla="*/ 3 h 23"/>
                  <a:gd name="T12" fmla="*/ 21 w 25"/>
                  <a:gd name="T13" fmla="*/ 20 h 23"/>
                  <a:gd name="T14" fmla="*/ 13 w 25"/>
                  <a:gd name="T15" fmla="*/ 23 h 23"/>
                  <a:gd name="T16" fmla="*/ 11 w 25"/>
                  <a:gd name="T17" fmla="*/ 8 h 23"/>
                  <a:gd name="T18" fmla="*/ 9 w 25"/>
                  <a:gd name="T19" fmla="*/ 9 h 23"/>
                  <a:gd name="T20" fmla="*/ 8 w 25"/>
                  <a:gd name="T21" fmla="*/ 11 h 23"/>
                  <a:gd name="T22" fmla="*/ 9 w 25"/>
                  <a:gd name="T23" fmla="*/ 14 h 23"/>
                  <a:gd name="T24" fmla="*/ 13 w 25"/>
                  <a:gd name="T25" fmla="*/ 15 h 23"/>
                  <a:gd name="T26" fmla="*/ 15 w 25"/>
                  <a:gd name="T27" fmla="*/ 14 h 23"/>
                  <a:gd name="T28" fmla="*/ 14 w 25"/>
                  <a:gd name="T29" fmla="*/ 9 h 23"/>
                  <a:gd name="T30" fmla="*/ 11 w 25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0" y="23"/>
                      <a:pt x="7" y="22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2" y="4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4" y="8"/>
                      <a:pt x="25" y="15"/>
                      <a:pt x="21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9" y="9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3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6" y="13"/>
                      <a:pt x="15" y="11"/>
                      <a:pt x="14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2" name="Freeform 509"/>
              <p:cNvSpPr>
                <a:spLocks noEditPoints="1"/>
              </p:cNvSpPr>
              <p:nvPr/>
            </p:nvSpPr>
            <p:spPr bwMode="auto">
              <a:xfrm>
                <a:off x="-5000625" y="2771775"/>
                <a:ext cx="57150" cy="50800"/>
              </a:xfrm>
              <a:custGeom>
                <a:avLst/>
                <a:gdLst>
                  <a:gd name="T0" fmla="*/ 13 w 26"/>
                  <a:gd name="T1" fmla="*/ 24 h 24"/>
                  <a:gd name="T2" fmla="*/ 7 w 26"/>
                  <a:gd name="T3" fmla="*/ 22 h 24"/>
                  <a:gd name="T4" fmla="*/ 1 w 26"/>
                  <a:gd name="T5" fmla="*/ 15 h 24"/>
                  <a:gd name="T6" fmla="*/ 2 w 26"/>
                  <a:gd name="T7" fmla="*/ 6 h 24"/>
                  <a:gd name="T8" fmla="*/ 2 w 26"/>
                  <a:gd name="T9" fmla="*/ 6 h 24"/>
                  <a:gd name="T10" fmla="*/ 12 w 26"/>
                  <a:gd name="T11" fmla="*/ 0 h 24"/>
                  <a:gd name="T12" fmla="*/ 18 w 26"/>
                  <a:gd name="T13" fmla="*/ 2 h 24"/>
                  <a:gd name="T14" fmla="*/ 23 w 26"/>
                  <a:gd name="T15" fmla="*/ 18 h 24"/>
                  <a:gd name="T16" fmla="*/ 13 w 26"/>
                  <a:gd name="T17" fmla="*/ 24 h 24"/>
                  <a:gd name="T18" fmla="*/ 9 w 26"/>
                  <a:gd name="T19" fmla="*/ 10 h 24"/>
                  <a:gd name="T20" fmla="*/ 9 w 26"/>
                  <a:gd name="T21" fmla="*/ 13 h 24"/>
                  <a:gd name="T22" fmla="*/ 11 w 26"/>
                  <a:gd name="T23" fmla="*/ 15 h 24"/>
                  <a:gd name="T24" fmla="*/ 16 w 26"/>
                  <a:gd name="T25" fmla="*/ 14 h 24"/>
                  <a:gd name="T26" fmla="*/ 16 w 26"/>
                  <a:gd name="T27" fmla="*/ 14 h 24"/>
                  <a:gd name="T28" fmla="*/ 14 w 26"/>
                  <a:gd name="T29" fmla="*/ 9 h 24"/>
                  <a:gd name="T30" fmla="*/ 12 w 26"/>
                  <a:gd name="T31" fmla="*/ 8 h 24"/>
                  <a:gd name="T32" fmla="*/ 9 w 26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2"/>
                      <a:pt x="23" y="18"/>
                    </a:cubicBezTo>
                    <a:cubicBezTo>
                      <a:pt x="21" y="21"/>
                      <a:pt x="17" y="24"/>
                      <a:pt x="13" y="24"/>
                    </a:cubicBezTo>
                    <a:close/>
                    <a:moveTo>
                      <a:pt x="9" y="10"/>
                    </a:move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3" y="16"/>
                      <a:pt x="15" y="16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3" name="Freeform 510"/>
              <p:cNvSpPr>
                <a:spLocks noEditPoints="1"/>
              </p:cNvSpPr>
              <p:nvPr/>
            </p:nvSpPr>
            <p:spPr bwMode="auto">
              <a:xfrm>
                <a:off x="-4983163" y="2743200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2 w 26"/>
                  <a:gd name="T9" fmla="*/ 5 h 24"/>
                  <a:gd name="T10" fmla="*/ 12 w 26"/>
                  <a:gd name="T11" fmla="*/ 0 h 24"/>
                  <a:gd name="T12" fmla="*/ 18 w 26"/>
                  <a:gd name="T13" fmla="*/ 2 h 24"/>
                  <a:gd name="T14" fmla="*/ 22 w 26"/>
                  <a:gd name="T15" fmla="*/ 18 h 24"/>
                  <a:gd name="T16" fmla="*/ 13 w 26"/>
                  <a:gd name="T17" fmla="*/ 24 h 24"/>
                  <a:gd name="T18" fmla="*/ 9 w 26"/>
                  <a:gd name="T19" fmla="*/ 10 h 24"/>
                  <a:gd name="T20" fmla="*/ 8 w 26"/>
                  <a:gd name="T21" fmla="*/ 12 h 24"/>
                  <a:gd name="T22" fmla="*/ 10 w 26"/>
                  <a:gd name="T23" fmla="*/ 15 h 24"/>
                  <a:gd name="T24" fmla="*/ 13 w 26"/>
                  <a:gd name="T25" fmla="*/ 15 h 24"/>
                  <a:gd name="T26" fmla="*/ 15 w 26"/>
                  <a:gd name="T27" fmla="*/ 14 h 24"/>
                  <a:gd name="T28" fmla="*/ 16 w 26"/>
                  <a:gd name="T29" fmla="*/ 14 h 24"/>
                  <a:gd name="T30" fmla="*/ 14 w 26"/>
                  <a:gd name="T31" fmla="*/ 9 h 24"/>
                  <a:gd name="T32" fmla="*/ 9 w 26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3"/>
                      <a:pt x="22" y="18"/>
                    </a:cubicBezTo>
                    <a:cubicBezTo>
                      <a:pt x="20" y="21"/>
                      <a:pt x="17" y="24"/>
                      <a:pt x="13" y="24"/>
                    </a:cubicBezTo>
                    <a:close/>
                    <a:moveTo>
                      <a:pt x="9" y="10"/>
                    </a:moveTo>
                    <a:cubicBezTo>
                      <a:pt x="8" y="10"/>
                      <a:pt x="8" y="11"/>
                      <a:pt x="8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4" y="15"/>
                      <a:pt x="15" y="15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2" y="7"/>
                      <a:pt x="10" y="8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4" name="Freeform 511"/>
              <p:cNvSpPr>
                <a:spLocks noEditPoints="1"/>
              </p:cNvSpPr>
              <p:nvPr/>
            </p:nvSpPr>
            <p:spPr bwMode="auto">
              <a:xfrm>
                <a:off x="-4965700" y="271621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1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19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9 w 26"/>
                  <a:gd name="T21" fmla="*/ 12 h 24"/>
                  <a:gd name="T22" fmla="*/ 10 w 26"/>
                  <a:gd name="T23" fmla="*/ 15 h 24"/>
                  <a:gd name="T24" fmla="*/ 16 w 26"/>
                  <a:gd name="T25" fmla="*/ 14 h 24"/>
                  <a:gd name="T26" fmla="*/ 14 w 26"/>
                  <a:gd name="T27" fmla="*/ 9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7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6"/>
                      <a:pt x="15" y="16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5" name="Freeform 512"/>
              <p:cNvSpPr>
                <a:spLocks noEditPoints="1"/>
              </p:cNvSpPr>
              <p:nvPr/>
            </p:nvSpPr>
            <p:spPr bwMode="auto">
              <a:xfrm>
                <a:off x="-4946650" y="2687638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5 w 24"/>
                  <a:gd name="T3" fmla="*/ 22 h 24"/>
                  <a:gd name="T4" fmla="*/ 0 w 24"/>
                  <a:gd name="T5" fmla="*/ 14 h 24"/>
                  <a:gd name="T6" fmla="*/ 2 w 24"/>
                  <a:gd name="T7" fmla="*/ 5 h 24"/>
                  <a:gd name="T8" fmla="*/ 10 w 24"/>
                  <a:gd name="T9" fmla="*/ 0 h 24"/>
                  <a:gd name="T10" fmla="*/ 12 w 24"/>
                  <a:gd name="T11" fmla="*/ 0 h 24"/>
                  <a:gd name="T12" fmla="*/ 19 w 24"/>
                  <a:gd name="T13" fmla="*/ 3 h 24"/>
                  <a:gd name="T14" fmla="*/ 24 w 24"/>
                  <a:gd name="T15" fmla="*/ 11 h 24"/>
                  <a:gd name="T16" fmla="*/ 22 w 24"/>
                  <a:gd name="T17" fmla="*/ 19 h 24"/>
                  <a:gd name="T18" fmla="*/ 13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10 h 24"/>
                  <a:gd name="T26" fmla="*/ 8 w 24"/>
                  <a:gd name="T27" fmla="*/ 13 h 24"/>
                  <a:gd name="T28" fmla="*/ 10 w 24"/>
                  <a:gd name="T29" fmla="*/ 15 h 24"/>
                  <a:gd name="T30" fmla="*/ 15 w 24"/>
                  <a:gd name="T31" fmla="*/ 15 h 24"/>
                  <a:gd name="T32" fmla="*/ 16 w 24"/>
                  <a:gd name="T33" fmla="*/ 12 h 24"/>
                  <a:gd name="T34" fmla="*/ 14 w 24"/>
                  <a:gd name="T35" fmla="*/ 9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8" y="23"/>
                      <a:pt x="5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2" y="5"/>
                      <a:pt x="23" y="8"/>
                      <a:pt x="24" y="11"/>
                    </a:cubicBezTo>
                    <a:cubicBezTo>
                      <a:pt x="24" y="14"/>
                      <a:pt x="24" y="17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2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6" name="Freeform 513"/>
              <p:cNvSpPr>
                <a:spLocks noEditPoints="1"/>
              </p:cNvSpPr>
              <p:nvPr/>
            </p:nvSpPr>
            <p:spPr bwMode="auto">
              <a:xfrm>
                <a:off x="-4927600" y="26622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1 w 25"/>
                  <a:gd name="T5" fmla="*/ 13 h 24"/>
                  <a:gd name="T6" fmla="*/ 3 w 25"/>
                  <a:gd name="T7" fmla="*/ 5 h 24"/>
                  <a:gd name="T8" fmla="*/ 11 w 25"/>
                  <a:gd name="T9" fmla="*/ 0 h 24"/>
                  <a:gd name="T10" fmla="*/ 12 w 25"/>
                  <a:gd name="T11" fmla="*/ 0 h 24"/>
                  <a:gd name="T12" fmla="*/ 20 w 25"/>
                  <a:gd name="T13" fmla="*/ 3 h 24"/>
                  <a:gd name="T14" fmla="*/ 24 w 25"/>
                  <a:gd name="T15" fmla="*/ 11 h 24"/>
                  <a:gd name="T16" fmla="*/ 22 w 25"/>
                  <a:gd name="T17" fmla="*/ 20 h 24"/>
                  <a:gd name="T18" fmla="*/ 13 w 25"/>
                  <a:gd name="T19" fmla="*/ 24 h 24"/>
                  <a:gd name="T20" fmla="*/ 12 w 25"/>
                  <a:gd name="T21" fmla="*/ 8 h 24"/>
                  <a:gd name="T22" fmla="*/ 12 w 25"/>
                  <a:gd name="T23" fmla="*/ 8 h 24"/>
                  <a:gd name="T24" fmla="*/ 10 w 25"/>
                  <a:gd name="T25" fmla="*/ 9 h 24"/>
                  <a:gd name="T26" fmla="*/ 9 w 25"/>
                  <a:gd name="T27" fmla="*/ 12 h 24"/>
                  <a:gd name="T28" fmla="*/ 10 w 25"/>
                  <a:gd name="T29" fmla="*/ 15 h 24"/>
                  <a:gd name="T30" fmla="*/ 16 w 25"/>
                  <a:gd name="T31" fmla="*/ 15 h 24"/>
                  <a:gd name="T32" fmla="*/ 16 w 25"/>
                  <a:gd name="T33" fmla="*/ 12 h 24"/>
                  <a:gd name="T34" fmla="*/ 15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8" y="23"/>
                      <a:pt x="5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5" y="14"/>
                      <a:pt x="24" y="17"/>
                      <a:pt x="22" y="20"/>
                    </a:cubicBezTo>
                    <a:cubicBezTo>
                      <a:pt x="20" y="22"/>
                      <a:pt x="17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6"/>
                      <a:pt x="15" y="16"/>
                      <a:pt x="16" y="15"/>
                    </a:cubicBezTo>
                    <a:cubicBezTo>
                      <a:pt x="16" y="14"/>
                      <a:pt x="17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7" name="Freeform 514"/>
              <p:cNvSpPr>
                <a:spLocks noEditPoints="1"/>
              </p:cNvSpPr>
              <p:nvPr/>
            </p:nvSpPr>
            <p:spPr bwMode="auto">
              <a:xfrm>
                <a:off x="-5021263" y="274002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3 h 24"/>
                  <a:gd name="T4" fmla="*/ 0 w 26"/>
                  <a:gd name="T5" fmla="*/ 16 h 24"/>
                  <a:gd name="T6" fmla="*/ 2 w 26"/>
                  <a:gd name="T7" fmla="*/ 6 h 24"/>
                  <a:gd name="T8" fmla="*/ 12 w 26"/>
                  <a:gd name="T9" fmla="*/ 0 h 24"/>
                  <a:gd name="T10" fmla="*/ 18 w 26"/>
                  <a:gd name="T11" fmla="*/ 2 h 24"/>
                  <a:gd name="T12" fmla="*/ 23 w 26"/>
                  <a:gd name="T13" fmla="*/ 18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6 h 24"/>
                  <a:gd name="T24" fmla="*/ 12 w 26"/>
                  <a:gd name="T25" fmla="*/ 16 h 24"/>
                  <a:gd name="T26" fmla="*/ 16 w 26"/>
                  <a:gd name="T27" fmla="*/ 14 h 24"/>
                  <a:gd name="T28" fmla="*/ 14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0" y="16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3"/>
                      <a:pt x="23" y="18"/>
                    </a:cubicBezTo>
                    <a:cubicBezTo>
                      <a:pt x="21" y="22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8" name="Freeform 515"/>
              <p:cNvSpPr>
                <a:spLocks noEditPoints="1"/>
              </p:cNvSpPr>
              <p:nvPr/>
            </p:nvSpPr>
            <p:spPr bwMode="auto">
              <a:xfrm>
                <a:off x="-5003800" y="2709863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3 h 25"/>
                  <a:gd name="T4" fmla="*/ 1 w 26"/>
                  <a:gd name="T5" fmla="*/ 15 h 25"/>
                  <a:gd name="T6" fmla="*/ 2 w 26"/>
                  <a:gd name="T7" fmla="*/ 6 h 25"/>
                  <a:gd name="T8" fmla="*/ 12 w 26"/>
                  <a:gd name="T9" fmla="*/ 0 h 25"/>
                  <a:gd name="T10" fmla="*/ 19 w 26"/>
                  <a:gd name="T11" fmla="*/ 2 h 25"/>
                  <a:gd name="T12" fmla="*/ 23 w 26"/>
                  <a:gd name="T13" fmla="*/ 19 h 25"/>
                  <a:gd name="T14" fmla="*/ 13 w 26"/>
                  <a:gd name="T15" fmla="*/ 25 h 25"/>
                  <a:gd name="T16" fmla="*/ 12 w 26"/>
                  <a:gd name="T17" fmla="*/ 8 h 25"/>
                  <a:gd name="T18" fmla="*/ 9 w 26"/>
                  <a:gd name="T19" fmla="*/ 10 h 25"/>
                  <a:gd name="T20" fmla="*/ 9 w 26"/>
                  <a:gd name="T21" fmla="*/ 13 h 25"/>
                  <a:gd name="T22" fmla="*/ 10 w 26"/>
                  <a:gd name="T23" fmla="*/ 16 h 25"/>
                  <a:gd name="T24" fmla="*/ 13 w 26"/>
                  <a:gd name="T25" fmla="*/ 16 h 25"/>
                  <a:gd name="T26" fmla="*/ 16 w 26"/>
                  <a:gd name="T27" fmla="*/ 15 h 25"/>
                  <a:gd name="T28" fmla="*/ 15 w 26"/>
                  <a:gd name="T29" fmla="*/ 9 h 25"/>
                  <a:gd name="T30" fmla="*/ 12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1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4"/>
                      <a:pt x="23" y="19"/>
                    </a:cubicBezTo>
                    <a:cubicBezTo>
                      <a:pt x="21" y="22"/>
                      <a:pt x="17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9" name="Freeform 516"/>
              <p:cNvSpPr>
                <a:spLocks noEditPoints="1"/>
              </p:cNvSpPr>
              <p:nvPr/>
            </p:nvSpPr>
            <p:spPr bwMode="auto">
              <a:xfrm>
                <a:off x="-4984750" y="2681288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3 w 26"/>
                  <a:gd name="T7" fmla="*/ 5 h 24"/>
                  <a:gd name="T8" fmla="*/ 12 w 26"/>
                  <a:gd name="T9" fmla="*/ 0 h 24"/>
                  <a:gd name="T10" fmla="*/ 20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2" y="0"/>
                    </a:cubicBezTo>
                    <a:cubicBezTo>
                      <a:pt x="15" y="0"/>
                      <a:pt x="17" y="1"/>
                      <a:pt x="20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0" name="Freeform 517"/>
              <p:cNvSpPr>
                <a:spLocks noEditPoints="1"/>
              </p:cNvSpPr>
              <p:nvPr/>
            </p:nvSpPr>
            <p:spPr bwMode="auto">
              <a:xfrm>
                <a:off x="-4964113" y="2652713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5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20 w 26"/>
                  <a:gd name="T11" fmla="*/ 3 h 24"/>
                  <a:gd name="T12" fmla="*/ 22 w 26"/>
                  <a:gd name="T13" fmla="*/ 20 h 24"/>
                  <a:gd name="T14" fmla="*/ 14 w 26"/>
                  <a:gd name="T15" fmla="*/ 24 h 24"/>
                  <a:gd name="T16" fmla="*/ 12 w 26"/>
                  <a:gd name="T17" fmla="*/ 24 h 24"/>
                  <a:gd name="T18" fmla="*/ 12 w 26"/>
                  <a:gd name="T19" fmla="*/ 8 h 24"/>
                  <a:gd name="T20" fmla="*/ 9 w 26"/>
                  <a:gd name="T21" fmla="*/ 10 h 24"/>
                  <a:gd name="T22" fmla="*/ 8 w 26"/>
                  <a:gd name="T23" fmla="*/ 13 h 24"/>
                  <a:gd name="T24" fmla="*/ 10 w 26"/>
                  <a:gd name="T25" fmla="*/ 15 h 24"/>
                  <a:gd name="T26" fmla="*/ 13 w 26"/>
                  <a:gd name="T27" fmla="*/ 16 h 24"/>
                  <a:gd name="T28" fmla="*/ 15 w 26"/>
                  <a:gd name="T29" fmla="*/ 15 h 24"/>
                  <a:gd name="T30" fmla="*/ 14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7" y="23"/>
                      <a:pt x="5" y="22"/>
                    </a:cubicBezTo>
                    <a:cubicBezTo>
                      <a:pt x="2" y="20"/>
                      <a:pt x="0" y="17"/>
                      <a:pt x="0" y="14"/>
                    </a:cubicBezTo>
                    <a:cubicBezTo>
                      <a:pt x="0" y="11"/>
                      <a:pt x="0" y="7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20" y="3"/>
                    </a:cubicBezTo>
                    <a:cubicBezTo>
                      <a:pt x="25" y="7"/>
                      <a:pt x="26" y="15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7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1" name="Freeform 518"/>
              <p:cNvSpPr>
                <a:spLocks noEditPoints="1"/>
              </p:cNvSpPr>
              <p:nvPr/>
            </p:nvSpPr>
            <p:spPr bwMode="auto">
              <a:xfrm>
                <a:off x="-5043488" y="2706688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3 h 24"/>
                  <a:gd name="T4" fmla="*/ 1 w 26"/>
                  <a:gd name="T5" fmla="*/ 15 h 24"/>
                  <a:gd name="T6" fmla="*/ 2 w 26"/>
                  <a:gd name="T7" fmla="*/ 6 h 24"/>
                  <a:gd name="T8" fmla="*/ 2 w 26"/>
                  <a:gd name="T9" fmla="*/ 6 h 24"/>
                  <a:gd name="T10" fmla="*/ 13 w 26"/>
                  <a:gd name="T11" fmla="*/ 0 h 24"/>
                  <a:gd name="T12" fmla="*/ 19 w 26"/>
                  <a:gd name="T13" fmla="*/ 1 h 24"/>
                  <a:gd name="T14" fmla="*/ 23 w 26"/>
                  <a:gd name="T15" fmla="*/ 18 h 24"/>
                  <a:gd name="T16" fmla="*/ 12 w 26"/>
                  <a:gd name="T17" fmla="*/ 24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6 h 24"/>
                  <a:gd name="T24" fmla="*/ 16 w 26"/>
                  <a:gd name="T25" fmla="*/ 14 h 24"/>
                  <a:gd name="T26" fmla="*/ 16 w 26"/>
                  <a:gd name="T27" fmla="*/ 14 h 24"/>
                  <a:gd name="T28" fmla="*/ 15 w 26"/>
                  <a:gd name="T29" fmla="*/ 8 h 24"/>
                  <a:gd name="T30" fmla="*/ 9 w 26"/>
                  <a:gd name="T31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5" y="5"/>
                      <a:pt x="26" y="12"/>
                      <a:pt x="23" y="18"/>
                    </a:cubicBezTo>
                    <a:cubicBezTo>
                      <a:pt x="21" y="22"/>
                      <a:pt x="16" y="24"/>
                      <a:pt x="12" y="24"/>
                    </a:cubicBezTo>
                    <a:close/>
                    <a:moveTo>
                      <a:pt x="9" y="10"/>
                    </a:move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2" y="17"/>
                      <a:pt x="15" y="16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7" y="9"/>
                      <a:pt x="15" y="8"/>
                    </a:cubicBezTo>
                    <a:cubicBezTo>
                      <a:pt x="13" y="7"/>
                      <a:pt x="10" y="8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2" name="Freeform 519"/>
              <p:cNvSpPr>
                <a:spLocks noEditPoints="1"/>
              </p:cNvSpPr>
              <p:nvPr/>
            </p:nvSpPr>
            <p:spPr bwMode="auto">
              <a:xfrm>
                <a:off x="-5080000" y="2632075"/>
                <a:ext cx="84138" cy="84138"/>
              </a:xfrm>
              <a:custGeom>
                <a:avLst/>
                <a:gdLst>
                  <a:gd name="T0" fmla="*/ 18 w 39"/>
                  <a:gd name="T1" fmla="*/ 39 h 39"/>
                  <a:gd name="T2" fmla="*/ 9 w 39"/>
                  <a:gd name="T3" fmla="*/ 37 h 39"/>
                  <a:gd name="T4" fmla="*/ 1 w 39"/>
                  <a:gd name="T5" fmla="*/ 26 h 39"/>
                  <a:gd name="T6" fmla="*/ 4 w 39"/>
                  <a:gd name="T7" fmla="*/ 10 h 39"/>
                  <a:gd name="T8" fmla="*/ 17 w 39"/>
                  <a:gd name="T9" fmla="*/ 1 h 39"/>
                  <a:gd name="T10" fmla="*/ 31 w 39"/>
                  <a:gd name="T11" fmla="*/ 4 h 39"/>
                  <a:gd name="T12" fmla="*/ 38 w 39"/>
                  <a:gd name="T13" fmla="*/ 16 h 39"/>
                  <a:gd name="T14" fmla="*/ 35 w 39"/>
                  <a:gd name="T15" fmla="*/ 30 h 39"/>
                  <a:gd name="T16" fmla="*/ 18 w 39"/>
                  <a:gd name="T17" fmla="*/ 39 h 39"/>
                  <a:gd name="T18" fmla="*/ 21 w 39"/>
                  <a:gd name="T19" fmla="*/ 9 h 39"/>
                  <a:gd name="T20" fmla="*/ 18 w 39"/>
                  <a:gd name="T21" fmla="*/ 9 h 39"/>
                  <a:gd name="T22" fmla="*/ 11 w 39"/>
                  <a:gd name="T23" fmla="*/ 14 h 39"/>
                  <a:gd name="T24" fmla="*/ 9 w 39"/>
                  <a:gd name="T25" fmla="*/ 24 h 39"/>
                  <a:gd name="T26" fmla="*/ 13 w 39"/>
                  <a:gd name="T27" fmla="*/ 30 h 39"/>
                  <a:gd name="T28" fmla="*/ 18 w 39"/>
                  <a:gd name="T29" fmla="*/ 31 h 39"/>
                  <a:gd name="T30" fmla="*/ 28 w 39"/>
                  <a:gd name="T31" fmla="*/ 26 h 39"/>
                  <a:gd name="T32" fmla="*/ 30 w 39"/>
                  <a:gd name="T33" fmla="*/ 17 h 39"/>
                  <a:gd name="T34" fmla="*/ 26 w 39"/>
                  <a:gd name="T35" fmla="*/ 10 h 39"/>
                  <a:gd name="T36" fmla="*/ 21 w 39"/>
                  <a:gd name="T37" fmla="*/ 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39">
                    <a:moveTo>
                      <a:pt x="18" y="39"/>
                    </a:moveTo>
                    <a:cubicBezTo>
                      <a:pt x="15" y="39"/>
                      <a:pt x="12" y="38"/>
                      <a:pt x="9" y="37"/>
                    </a:cubicBezTo>
                    <a:cubicBezTo>
                      <a:pt x="5" y="34"/>
                      <a:pt x="2" y="30"/>
                      <a:pt x="1" y="26"/>
                    </a:cubicBezTo>
                    <a:cubicBezTo>
                      <a:pt x="0" y="21"/>
                      <a:pt x="1" y="15"/>
                      <a:pt x="4" y="10"/>
                    </a:cubicBezTo>
                    <a:cubicBezTo>
                      <a:pt x="7" y="5"/>
                      <a:pt x="12" y="2"/>
                      <a:pt x="17" y="1"/>
                    </a:cubicBezTo>
                    <a:cubicBezTo>
                      <a:pt x="22" y="0"/>
                      <a:pt x="27" y="1"/>
                      <a:pt x="31" y="4"/>
                    </a:cubicBezTo>
                    <a:cubicBezTo>
                      <a:pt x="35" y="7"/>
                      <a:pt x="37" y="11"/>
                      <a:pt x="38" y="16"/>
                    </a:cubicBezTo>
                    <a:cubicBezTo>
                      <a:pt x="39" y="21"/>
                      <a:pt x="37" y="26"/>
                      <a:pt x="35" y="30"/>
                    </a:cubicBezTo>
                    <a:cubicBezTo>
                      <a:pt x="31" y="36"/>
                      <a:pt x="25" y="39"/>
                      <a:pt x="18" y="39"/>
                    </a:cubicBezTo>
                    <a:close/>
                    <a:moveTo>
                      <a:pt x="21" y="9"/>
                    </a:moveTo>
                    <a:cubicBezTo>
                      <a:pt x="20" y="9"/>
                      <a:pt x="19" y="9"/>
                      <a:pt x="18" y="9"/>
                    </a:cubicBezTo>
                    <a:cubicBezTo>
                      <a:pt x="15" y="10"/>
                      <a:pt x="13" y="12"/>
                      <a:pt x="11" y="14"/>
                    </a:cubicBezTo>
                    <a:cubicBezTo>
                      <a:pt x="9" y="17"/>
                      <a:pt x="8" y="21"/>
                      <a:pt x="9" y="24"/>
                    </a:cubicBezTo>
                    <a:cubicBezTo>
                      <a:pt x="9" y="26"/>
                      <a:pt x="10" y="28"/>
                      <a:pt x="13" y="30"/>
                    </a:cubicBezTo>
                    <a:cubicBezTo>
                      <a:pt x="14" y="31"/>
                      <a:pt x="16" y="31"/>
                      <a:pt x="18" y="31"/>
                    </a:cubicBezTo>
                    <a:cubicBezTo>
                      <a:pt x="22" y="31"/>
                      <a:pt x="26" y="29"/>
                      <a:pt x="28" y="26"/>
                    </a:cubicBezTo>
                    <a:cubicBezTo>
                      <a:pt x="30" y="23"/>
                      <a:pt x="30" y="20"/>
                      <a:pt x="30" y="17"/>
                    </a:cubicBezTo>
                    <a:cubicBezTo>
                      <a:pt x="30" y="14"/>
                      <a:pt x="28" y="12"/>
                      <a:pt x="26" y="10"/>
                    </a:cubicBezTo>
                    <a:cubicBezTo>
                      <a:pt x="25" y="9"/>
                      <a:pt x="23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3" name="Freeform 520"/>
              <p:cNvSpPr>
                <a:spLocks noEditPoints="1"/>
              </p:cNvSpPr>
              <p:nvPr/>
            </p:nvSpPr>
            <p:spPr bwMode="auto">
              <a:xfrm>
                <a:off x="-5024438" y="2674938"/>
                <a:ext cx="57150" cy="53975"/>
              </a:xfrm>
              <a:custGeom>
                <a:avLst/>
                <a:gdLst>
                  <a:gd name="T0" fmla="*/ 12 w 26"/>
                  <a:gd name="T1" fmla="*/ 25 h 25"/>
                  <a:gd name="T2" fmla="*/ 6 w 26"/>
                  <a:gd name="T3" fmla="*/ 23 h 25"/>
                  <a:gd name="T4" fmla="*/ 0 w 26"/>
                  <a:gd name="T5" fmla="*/ 16 h 25"/>
                  <a:gd name="T6" fmla="*/ 2 w 26"/>
                  <a:gd name="T7" fmla="*/ 6 h 25"/>
                  <a:gd name="T8" fmla="*/ 13 w 26"/>
                  <a:gd name="T9" fmla="*/ 0 h 25"/>
                  <a:gd name="T10" fmla="*/ 20 w 26"/>
                  <a:gd name="T11" fmla="*/ 3 h 25"/>
                  <a:gd name="T12" fmla="*/ 22 w 26"/>
                  <a:gd name="T13" fmla="*/ 19 h 25"/>
                  <a:gd name="T14" fmla="*/ 12 w 26"/>
                  <a:gd name="T15" fmla="*/ 25 h 25"/>
                  <a:gd name="T16" fmla="*/ 13 w 26"/>
                  <a:gd name="T17" fmla="*/ 8 h 25"/>
                  <a:gd name="T18" fmla="*/ 9 w 26"/>
                  <a:gd name="T19" fmla="*/ 10 h 25"/>
                  <a:gd name="T20" fmla="*/ 8 w 26"/>
                  <a:gd name="T21" fmla="*/ 14 h 25"/>
                  <a:gd name="T22" fmla="*/ 10 w 26"/>
                  <a:gd name="T23" fmla="*/ 16 h 25"/>
                  <a:gd name="T24" fmla="*/ 12 w 26"/>
                  <a:gd name="T25" fmla="*/ 17 h 25"/>
                  <a:gd name="T26" fmla="*/ 16 w 26"/>
                  <a:gd name="T27" fmla="*/ 15 h 25"/>
                  <a:gd name="T28" fmla="*/ 15 w 26"/>
                  <a:gd name="T29" fmla="*/ 9 h 25"/>
                  <a:gd name="T30" fmla="*/ 13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2"/>
                      <a:pt x="1" y="19"/>
                      <a:pt x="0" y="16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3"/>
                      <a:pt x="16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3"/>
                      <a:pt x="8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7"/>
                      <a:pt x="11" y="17"/>
                      <a:pt x="12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4" name="Freeform 521"/>
              <p:cNvSpPr>
                <a:spLocks noEditPoints="1"/>
              </p:cNvSpPr>
              <p:nvPr/>
            </p:nvSpPr>
            <p:spPr bwMode="auto">
              <a:xfrm>
                <a:off x="-5003800" y="26447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3 h 25"/>
                  <a:gd name="T4" fmla="*/ 1 w 26"/>
                  <a:gd name="T5" fmla="*/ 15 h 25"/>
                  <a:gd name="T6" fmla="*/ 3 w 26"/>
                  <a:gd name="T7" fmla="*/ 6 h 25"/>
                  <a:gd name="T8" fmla="*/ 12 w 26"/>
                  <a:gd name="T9" fmla="*/ 1 h 25"/>
                  <a:gd name="T10" fmla="*/ 21 w 26"/>
                  <a:gd name="T11" fmla="*/ 3 h 25"/>
                  <a:gd name="T12" fmla="*/ 25 w 26"/>
                  <a:gd name="T13" fmla="*/ 11 h 25"/>
                  <a:gd name="T14" fmla="*/ 23 w 26"/>
                  <a:gd name="T15" fmla="*/ 20 h 25"/>
                  <a:gd name="T16" fmla="*/ 13 w 26"/>
                  <a:gd name="T17" fmla="*/ 25 h 25"/>
                  <a:gd name="T18" fmla="*/ 13 w 26"/>
                  <a:gd name="T19" fmla="*/ 9 h 25"/>
                  <a:gd name="T20" fmla="*/ 13 w 26"/>
                  <a:gd name="T21" fmla="*/ 9 h 25"/>
                  <a:gd name="T22" fmla="*/ 10 w 26"/>
                  <a:gd name="T23" fmla="*/ 10 h 25"/>
                  <a:gd name="T24" fmla="*/ 9 w 26"/>
                  <a:gd name="T25" fmla="*/ 14 h 25"/>
                  <a:gd name="T26" fmla="*/ 11 w 26"/>
                  <a:gd name="T27" fmla="*/ 17 h 25"/>
                  <a:gd name="T28" fmla="*/ 13 w 26"/>
                  <a:gd name="T29" fmla="*/ 17 h 25"/>
                  <a:gd name="T30" fmla="*/ 16 w 26"/>
                  <a:gd name="T31" fmla="*/ 15 h 25"/>
                  <a:gd name="T32" fmla="*/ 17 w 26"/>
                  <a:gd name="T33" fmla="*/ 12 h 25"/>
                  <a:gd name="T34" fmla="*/ 16 w 26"/>
                  <a:gd name="T35" fmla="*/ 9 h 25"/>
                  <a:gd name="T36" fmla="*/ 13 w 26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5"/>
                      <a:pt x="6" y="23"/>
                    </a:cubicBezTo>
                    <a:cubicBezTo>
                      <a:pt x="3" y="21"/>
                      <a:pt x="2" y="19"/>
                      <a:pt x="1" y="15"/>
                    </a:cubicBezTo>
                    <a:cubicBezTo>
                      <a:pt x="0" y="12"/>
                      <a:pt x="1" y="9"/>
                      <a:pt x="3" y="6"/>
                    </a:cubicBezTo>
                    <a:cubicBezTo>
                      <a:pt x="5" y="3"/>
                      <a:pt x="8" y="1"/>
                      <a:pt x="12" y="1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7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4" y="17"/>
                      <a:pt x="16" y="17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5" name="Freeform 522"/>
              <p:cNvSpPr>
                <a:spLocks noEditPoints="1"/>
              </p:cNvSpPr>
              <p:nvPr/>
            </p:nvSpPr>
            <p:spPr bwMode="auto">
              <a:xfrm>
                <a:off x="-4851400" y="2633663"/>
                <a:ext cx="50800" cy="49213"/>
              </a:xfrm>
              <a:custGeom>
                <a:avLst/>
                <a:gdLst>
                  <a:gd name="T0" fmla="*/ 12 w 24"/>
                  <a:gd name="T1" fmla="*/ 23 h 23"/>
                  <a:gd name="T2" fmla="*/ 4 w 24"/>
                  <a:gd name="T3" fmla="*/ 20 h 23"/>
                  <a:gd name="T4" fmla="*/ 0 w 24"/>
                  <a:gd name="T5" fmla="*/ 11 h 23"/>
                  <a:gd name="T6" fmla="*/ 3 w 24"/>
                  <a:gd name="T7" fmla="*/ 3 h 23"/>
                  <a:gd name="T8" fmla="*/ 11 w 24"/>
                  <a:gd name="T9" fmla="*/ 0 h 23"/>
                  <a:gd name="T10" fmla="*/ 20 w 24"/>
                  <a:gd name="T11" fmla="*/ 4 h 23"/>
                  <a:gd name="T12" fmla="*/ 20 w 24"/>
                  <a:gd name="T13" fmla="*/ 20 h 23"/>
                  <a:gd name="T14" fmla="*/ 12 w 24"/>
                  <a:gd name="T15" fmla="*/ 23 h 23"/>
                  <a:gd name="T16" fmla="*/ 11 w 24"/>
                  <a:gd name="T17" fmla="*/ 8 h 23"/>
                  <a:gd name="T18" fmla="*/ 9 w 24"/>
                  <a:gd name="T19" fmla="*/ 9 h 23"/>
                  <a:gd name="T20" fmla="*/ 8 w 24"/>
                  <a:gd name="T21" fmla="*/ 11 h 23"/>
                  <a:gd name="T22" fmla="*/ 9 w 24"/>
                  <a:gd name="T23" fmla="*/ 14 h 23"/>
                  <a:gd name="T24" fmla="*/ 12 w 24"/>
                  <a:gd name="T25" fmla="*/ 15 h 23"/>
                  <a:gd name="T26" fmla="*/ 14 w 24"/>
                  <a:gd name="T27" fmla="*/ 15 h 23"/>
                  <a:gd name="T28" fmla="*/ 14 w 24"/>
                  <a:gd name="T29" fmla="*/ 9 h 23"/>
                  <a:gd name="T30" fmla="*/ 11 w 24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9" y="23"/>
                      <a:pt x="6" y="22"/>
                      <a:pt x="4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0" y="8"/>
                      <a:pt x="1" y="5"/>
                      <a:pt x="3" y="3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24" y="9"/>
                      <a:pt x="24" y="16"/>
                      <a:pt x="20" y="20"/>
                    </a:cubicBezTo>
                    <a:cubicBezTo>
                      <a:pt x="18" y="22"/>
                      <a:pt x="15" y="23"/>
                      <a:pt x="12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6" y="13"/>
                      <a:pt x="15" y="11"/>
                      <a:pt x="14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6" name="Freeform 523"/>
              <p:cNvSpPr>
                <a:spLocks noEditPoints="1"/>
              </p:cNvSpPr>
              <p:nvPr/>
            </p:nvSpPr>
            <p:spPr bwMode="auto">
              <a:xfrm>
                <a:off x="-4830763" y="2609850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4 w 24"/>
                  <a:gd name="T3" fmla="*/ 20 h 24"/>
                  <a:gd name="T4" fmla="*/ 0 w 24"/>
                  <a:gd name="T5" fmla="*/ 12 h 24"/>
                  <a:gd name="T6" fmla="*/ 4 w 24"/>
                  <a:gd name="T7" fmla="*/ 4 h 24"/>
                  <a:gd name="T8" fmla="*/ 12 w 24"/>
                  <a:gd name="T9" fmla="*/ 1 h 24"/>
                  <a:gd name="T10" fmla="*/ 21 w 24"/>
                  <a:gd name="T11" fmla="*/ 5 h 24"/>
                  <a:gd name="T12" fmla="*/ 24 w 24"/>
                  <a:gd name="T13" fmla="*/ 13 h 24"/>
                  <a:gd name="T14" fmla="*/ 20 w 24"/>
                  <a:gd name="T15" fmla="*/ 21 h 24"/>
                  <a:gd name="T16" fmla="*/ 13 w 24"/>
                  <a:gd name="T17" fmla="*/ 24 h 24"/>
                  <a:gd name="T18" fmla="*/ 11 w 24"/>
                  <a:gd name="T19" fmla="*/ 9 h 24"/>
                  <a:gd name="T20" fmla="*/ 9 w 24"/>
                  <a:gd name="T21" fmla="*/ 9 h 24"/>
                  <a:gd name="T22" fmla="*/ 8 w 24"/>
                  <a:gd name="T23" fmla="*/ 12 h 24"/>
                  <a:gd name="T24" fmla="*/ 10 w 24"/>
                  <a:gd name="T25" fmla="*/ 15 h 24"/>
                  <a:gd name="T26" fmla="*/ 13 w 24"/>
                  <a:gd name="T27" fmla="*/ 16 h 24"/>
                  <a:gd name="T28" fmla="*/ 15 w 24"/>
                  <a:gd name="T29" fmla="*/ 16 h 24"/>
                  <a:gd name="T30" fmla="*/ 16 w 24"/>
                  <a:gd name="T31" fmla="*/ 13 h 24"/>
                  <a:gd name="T32" fmla="*/ 14 w 24"/>
                  <a:gd name="T33" fmla="*/ 10 h 24"/>
                  <a:gd name="T34" fmla="*/ 12 w 24"/>
                  <a:gd name="T35" fmla="*/ 9 h 24"/>
                  <a:gd name="T36" fmla="*/ 11 w 24"/>
                  <a:gd name="T3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6" y="23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8"/>
                      <a:pt x="2" y="6"/>
                      <a:pt x="4" y="4"/>
                    </a:cubicBezTo>
                    <a:cubicBezTo>
                      <a:pt x="6" y="1"/>
                      <a:pt x="9" y="0"/>
                      <a:pt x="12" y="1"/>
                    </a:cubicBezTo>
                    <a:cubicBezTo>
                      <a:pt x="16" y="1"/>
                      <a:pt x="18" y="3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3" y="19"/>
                      <a:pt x="20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1" y="9"/>
                    </a:moveTo>
                    <a:cubicBezTo>
                      <a:pt x="11" y="9"/>
                      <a:pt x="10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5" y="11"/>
                      <a:pt x="14" y="10"/>
                    </a:cubicBezTo>
                    <a:cubicBezTo>
                      <a:pt x="14" y="9"/>
                      <a:pt x="13" y="9"/>
                      <a:pt x="12" y="9"/>
                    </a:cubicBezTo>
                    <a:lnTo>
                      <a:pt x="11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7" name="Freeform 524"/>
              <p:cNvSpPr>
                <a:spLocks noEditPoints="1"/>
              </p:cNvSpPr>
              <p:nvPr/>
            </p:nvSpPr>
            <p:spPr bwMode="auto">
              <a:xfrm>
                <a:off x="-4806950" y="2590800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3 w 24"/>
                  <a:gd name="T3" fmla="*/ 19 h 24"/>
                  <a:gd name="T4" fmla="*/ 0 w 24"/>
                  <a:gd name="T5" fmla="*/ 10 h 24"/>
                  <a:gd name="T6" fmla="*/ 4 w 24"/>
                  <a:gd name="T7" fmla="*/ 3 h 24"/>
                  <a:gd name="T8" fmla="*/ 13 w 24"/>
                  <a:gd name="T9" fmla="*/ 0 h 24"/>
                  <a:gd name="T10" fmla="*/ 21 w 24"/>
                  <a:gd name="T11" fmla="*/ 5 h 24"/>
                  <a:gd name="T12" fmla="*/ 24 w 24"/>
                  <a:gd name="T13" fmla="*/ 13 h 24"/>
                  <a:gd name="T14" fmla="*/ 20 w 24"/>
                  <a:gd name="T15" fmla="*/ 21 h 24"/>
                  <a:gd name="T16" fmla="*/ 13 w 24"/>
                  <a:gd name="T17" fmla="*/ 24 h 24"/>
                  <a:gd name="T18" fmla="*/ 11 w 24"/>
                  <a:gd name="T19" fmla="*/ 8 h 24"/>
                  <a:gd name="T20" fmla="*/ 10 w 24"/>
                  <a:gd name="T21" fmla="*/ 9 h 24"/>
                  <a:gd name="T22" fmla="*/ 8 w 24"/>
                  <a:gd name="T23" fmla="*/ 11 h 24"/>
                  <a:gd name="T24" fmla="*/ 10 w 24"/>
                  <a:gd name="T25" fmla="*/ 14 h 24"/>
                  <a:gd name="T26" fmla="*/ 13 w 24"/>
                  <a:gd name="T27" fmla="*/ 16 h 24"/>
                  <a:gd name="T28" fmla="*/ 15 w 24"/>
                  <a:gd name="T29" fmla="*/ 15 h 24"/>
                  <a:gd name="T30" fmla="*/ 16 w 24"/>
                  <a:gd name="T31" fmla="*/ 13 h 24"/>
                  <a:gd name="T32" fmla="*/ 15 w 24"/>
                  <a:gd name="T33" fmla="*/ 10 h 24"/>
                  <a:gd name="T34" fmla="*/ 12 w 24"/>
                  <a:gd name="T35" fmla="*/ 8 h 24"/>
                  <a:gd name="T36" fmla="*/ 11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9" y="24"/>
                      <a:pt x="6" y="22"/>
                      <a:pt x="3" y="19"/>
                    </a:cubicBezTo>
                    <a:cubicBezTo>
                      <a:pt x="1" y="17"/>
                      <a:pt x="0" y="14"/>
                      <a:pt x="0" y="10"/>
                    </a:cubicBezTo>
                    <a:cubicBezTo>
                      <a:pt x="1" y="7"/>
                      <a:pt x="2" y="5"/>
                      <a:pt x="4" y="3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1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3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lnTo>
                      <a:pt x="1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8" name="Freeform 525"/>
              <p:cNvSpPr>
                <a:spLocks noEditPoints="1"/>
              </p:cNvSpPr>
              <p:nvPr/>
            </p:nvSpPr>
            <p:spPr bwMode="auto">
              <a:xfrm>
                <a:off x="-4783138" y="2571750"/>
                <a:ext cx="52388" cy="50800"/>
              </a:xfrm>
              <a:custGeom>
                <a:avLst/>
                <a:gdLst>
                  <a:gd name="T0" fmla="*/ 13 w 24"/>
                  <a:gd name="T1" fmla="*/ 24 h 24"/>
                  <a:gd name="T2" fmla="*/ 4 w 24"/>
                  <a:gd name="T3" fmla="*/ 19 h 24"/>
                  <a:gd name="T4" fmla="*/ 1 w 24"/>
                  <a:gd name="T5" fmla="*/ 10 h 24"/>
                  <a:gd name="T6" fmla="*/ 5 w 24"/>
                  <a:gd name="T7" fmla="*/ 2 h 24"/>
                  <a:gd name="T8" fmla="*/ 9 w 24"/>
                  <a:gd name="T9" fmla="*/ 0 h 24"/>
                  <a:gd name="T10" fmla="*/ 9 w 24"/>
                  <a:gd name="T11" fmla="*/ 0 h 24"/>
                  <a:gd name="T12" fmla="*/ 14 w 24"/>
                  <a:gd name="T13" fmla="*/ 0 h 24"/>
                  <a:gd name="T14" fmla="*/ 22 w 24"/>
                  <a:gd name="T15" fmla="*/ 5 h 24"/>
                  <a:gd name="T16" fmla="*/ 24 w 24"/>
                  <a:gd name="T17" fmla="*/ 14 h 24"/>
                  <a:gd name="T18" fmla="*/ 23 w 24"/>
                  <a:gd name="T19" fmla="*/ 18 h 24"/>
                  <a:gd name="T20" fmla="*/ 20 w 24"/>
                  <a:gd name="T21" fmla="*/ 21 h 24"/>
                  <a:gd name="T22" fmla="*/ 13 w 24"/>
                  <a:gd name="T23" fmla="*/ 24 h 24"/>
                  <a:gd name="T24" fmla="*/ 11 w 24"/>
                  <a:gd name="T25" fmla="*/ 8 h 24"/>
                  <a:gd name="T26" fmla="*/ 10 w 24"/>
                  <a:gd name="T27" fmla="*/ 9 h 24"/>
                  <a:gd name="T28" fmla="*/ 9 w 24"/>
                  <a:gd name="T29" fmla="*/ 11 h 24"/>
                  <a:gd name="T30" fmla="*/ 10 w 24"/>
                  <a:gd name="T31" fmla="*/ 14 h 24"/>
                  <a:gd name="T32" fmla="*/ 13 w 24"/>
                  <a:gd name="T33" fmla="*/ 16 h 24"/>
                  <a:gd name="T34" fmla="*/ 15 w 24"/>
                  <a:gd name="T35" fmla="*/ 15 h 24"/>
                  <a:gd name="T36" fmla="*/ 15 w 24"/>
                  <a:gd name="T37" fmla="*/ 14 h 24"/>
                  <a:gd name="T38" fmla="*/ 16 w 24"/>
                  <a:gd name="T39" fmla="*/ 14 h 24"/>
                  <a:gd name="T40" fmla="*/ 16 w 24"/>
                  <a:gd name="T41" fmla="*/ 13 h 24"/>
                  <a:gd name="T42" fmla="*/ 15 w 24"/>
                  <a:gd name="T43" fmla="*/ 10 h 24"/>
                  <a:gd name="T44" fmla="*/ 12 w 24"/>
                  <a:gd name="T45" fmla="*/ 8 h 24"/>
                  <a:gd name="T46" fmla="*/ 11 w 24"/>
                  <a:gd name="T4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4" y="15"/>
                      <a:pt x="23" y="17"/>
                      <a:pt x="23" y="18"/>
                    </a:cubicBezTo>
                    <a:cubicBezTo>
                      <a:pt x="22" y="19"/>
                      <a:pt x="21" y="20"/>
                      <a:pt x="20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6" y="14"/>
                      <a:pt x="16" y="13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1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9" name="Freeform 526"/>
              <p:cNvSpPr>
                <a:spLocks noEditPoints="1"/>
              </p:cNvSpPr>
              <p:nvPr/>
            </p:nvSpPr>
            <p:spPr bwMode="auto">
              <a:xfrm>
                <a:off x="-4756150" y="2552700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9 h 24"/>
                  <a:gd name="T4" fmla="*/ 1 w 25"/>
                  <a:gd name="T5" fmla="*/ 10 h 24"/>
                  <a:gd name="T6" fmla="*/ 5 w 25"/>
                  <a:gd name="T7" fmla="*/ 2 h 24"/>
                  <a:gd name="T8" fmla="*/ 11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3 w 25"/>
                  <a:gd name="T15" fmla="*/ 24 h 24"/>
                  <a:gd name="T16" fmla="*/ 11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3 w 25"/>
                  <a:gd name="T25" fmla="*/ 16 h 24"/>
                  <a:gd name="T26" fmla="*/ 14 w 25"/>
                  <a:gd name="T27" fmla="*/ 16 h 24"/>
                  <a:gd name="T28" fmla="*/ 15 w 25"/>
                  <a:gd name="T29" fmla="*/ 10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2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9" y="0"/>
                      <a:pt x="11" y="0"/>
                    </a:cubicBezTo>
                    <a:cubicBezTo>
                      <a:pt x="15" y="0"/>
                      <a:pt x="19" y="2"/>
                      <a:pt x="22" y="6"/>
                    </a:cubicBezTo>
                    <a:cubicBezTo>
                      <a:pt x="25" y="11"/>
                      <a:pt x="24" y="18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0" name="Freeform 527"/>
              <p:cNvSpPr>
                <a:spLocks noEditPoints="1"/>
              </p:cNvSpPr>
              <p:nvPr/>
            </p:nvSpPr>
            <p:spPr bwMode="auto">
              <a:xfrm>
                <a:off x="-4730750" y="25352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8 h 24"/>
                  <a:gd name="T4" fmla="*/ 1 w 25"/>
                  <a:gd name="T5" fmla="*/ 9 h 24"/>
                  <a:gd name="T6" fmla="*/ 6 w 25"/>
                  <a:gd name="T7" fmla="*/ 2 h 24"/>
                  <a:gd name="T8" fmla="*/ 12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3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5 w 25"/>
                  <a:gd name="T25" fmla="*/ 16 h 24"/>
                  <a:gd name="T26" fmla="*/ 15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2" y="6"/>
                      <a:pt x="3" y="4"/>
                      <a:pt x="6" y="2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3"/>
                      <a:pt x="22" y="6"/>
                    </a:cubicBezTo>
                    <a:cubicBezTo>
                      <a:pt x="25" y="12"/>
                      <a:pt x="24" y="19"/>
                      <a:pt x="19" y="22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1" name="Freeform 528"/>
              <p:cNvSpPr>
                <a:spLocks noEditPoints="1"/>
              </p:cNvSpPr>
              <p:nvPr/>
            </p:nvSpPr>
            <p:spPr bwMode="auto">
              <a:xfrm>
                <a:off x="-4870450" y="26019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0 h 24"/>
                  <a:gd name="T4" fmla="*/ 0 w 25"/>
                  <a:gd name="T5" fmla="*/ 11 h 24"/>
                  <a:gd name="T6" fmla="*/ 4 w 25"/>
                  <a:gd name="T7" fmla="*/ 3 h 24"/>
                  <a:gd name="T8" fmla="*/ 12 w 25"/>
                  <a:gd name="T9" fmla="*/ 0 h 24"/>
                  <a:gd name="T10" fmla="*/ 21 w 25"/>
                  <a:gd name="T11" fmla="*/ 4 h 24"/>
                  <a:gd name="T12" fmla="*/ 21 w 25"/>
                  <a:gd name="T13" fmla="*/ 21 h 24"/>
                  <a:gd name="T14" fmla="*/ 13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5 w 25"/>
                  <a:gd name="T25" fmla="*/ 15 h 24"/>
                  <a:gd name="T26" fmla="*/ 15 w 25"/>
                  <a:gd name="T27" fmla="*/ 9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2"/>
                      <a:pt x="4" y="20"/>
                    </a:cubicBezTo>
                    <a:cubicBezTo>
                      <a:pt x="2" y="18"/>
                      <a:pt x="0" y="15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5" y="0"/>
                      <a:pt x="19" y="1"/>
                      <a:pt x="21" y="4"/>
                    </a:cubicBezTo>
                    <a:cubicBezTo>
                      <a:pt x="25" y="9"/>
                      <a:pt x="25" y="16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8" y="12"/>
                      <a:pt x="9" y="14"/>
                      <a:pt x="10" y="14"/>
                    </a:cubicBezTo>
                    <a:cubicBezTo>
                      <a:pt x="11" y="16"/>
                      <a:pt x="14" y="16"/>
                      <a:pt x="15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2" name="Freeform 529"/>
              <p:cNvSpPr>
                <a:spLocks noEditPoints="1"/>
              </p:cNvSpPr>
              <p:nvPr/>
            </p:nvSpPr>
            <p:spPr bwMode="auto">
              <a:xfrm>
                <a:off x="-4845050" y="257810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1 w 25"/>
                  <a:gd name="T3" fmla="*/ 24 h 24"/>
                  <a:gd name="T4" fmla="*/ 3 w 25"/>
                  <a:gd name="T5" fmla="*/ 20 h 24"/>
                  <a:gd name="T6" fmla="*/ 0 w 25"/>
                  <a:gd name="T7" fmla="*/ 12 h 24"/>
                  <a:gd name="T8" fmla="*/ 1 w 25"/>
                  <a:gd name="T9" fmla="*/ 7 h 24"/>
                  <a:gd name="T10" fmla="*/ 4 w 25"/>
                  <a:gd name="T11" fmla="*/ 3 h 24"/>
                  <a:gd name="T12" fmla="*/ 11 w 25"/>
                  <a:gd name="T13" fmla="*/ 0 h 24"/>
                  <a:gd name="T14" fmla="*/ 20 w 25"/>
                  <a:gd name="T15" fmla="*/ 5 h 24"/>
                  <a:gd name="T16" fmla="*/ 20 w 25"/>
                  <a:gd name="T17" fmla="*/ 21 h 24"/>
                  <a:gd name="T18" fmla="*/ 16 w 25"/>
                  <a:gd name="T19" fmla="*/ 24 h 24"/>
                  <a:gd name="T20" fmla="*/ 12 w 25"/>
                  <a:gd name="T21" fmla="*/ 24 h 24"/>
                  <a:gd name="T22" fmla="*/ 11 w 25"/>
                  <a:gd name="T23" fmla="*/ 8 h 24"/>
                  <a:gd name="T24" fmla="*/ 9 w 25"/>
                  <a:gd name="T25" fmla="*/ 9 h 24"/>
                  <a:gd name="T26" fmla="*/ 8 w 25"/>
                  <a:gd name="T27" fmla="*/ 11 h 24"/>
                  <a:gd name="T28" fmla="*/ 8 w 25"/>
                  <a:gd name="T29" fmla="*/ 12 h 24"/>
                  <a:gd name="T30" fmla="*/ 9 w 25"/>
                  <a:gd name="T31" fmla="*/ 15 h 24"/>
                  <a:gd name="T32" fmla="*/ 12 w 25"/>
                  <a:gd name="T33" fmla="*/ 16 h 24"/>
                  <a:gd name="T34" fmla="*/ 13 w 25"/>
                  <a:gd name="T35" fmla="*/ 16 h 24"/>
                  <a:gd name="T36" fmla="*/ 14 w 25"/>
                  <a:gd name="T37" fmla="*/ 15 h 24"/>
                  <a:gd name="T38" fmla="*/ 14 w 25"/>
                  <a:gd name="T39" fmla="*/ 10 h 24"/>
                  <a:gd name="T40" fmla="*/ 11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6"/>
                      <a:pt x="2" y="4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5" y="0"/>
                      <a:pt x="18" y="2"/>
                      <a:pt x="20" y="5"/>
                    </a:cubicBezTo>
                    <a:cubicBezTo>
                      <a:pt x="25" y="10"/>
                      <a:pt x="24" y="17"/>
                      <a:pt x="20" y="21"/>
                    </a:cubicBezTo>
                    <a:cubicBezTo>
                      <a:pt x="18" y="23"/>
                      <a:pt x="17" y="23"/>
                      <a:pt x="16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9"/>
                      <a:pt x="9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6" y="14"/>
                      <a:pt x="16" y="12"/>
                      <a:pt x="14" y="10"/>
                    </a:cubicBezTo>
                    <a:cubicBezTo>
                      <a:pt x="14" y="9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3" name="Freeform 530"/>
              <p:cNvSpPr>
                <a:spLocks noEditPoints="1"/>
              </p:cNvSpPr>
              <p:nvPr/>
            </p:nvSpPr>
            <p:spPr bwMode="auto">
              <a:xfrm>
                <a:off x="-4821238" y="255746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3 w 26"/>
                  <a:gd name="T5" fmla="*/ 20 h 24"/>
                  <a:gd name="T6" fmla="*/ 0 w 26"/>
                  <a:gd name="T7" fmla="*/ 11 h 24"/>
                  <a:gd name="T8" fmla="*/ 5 w 26"/>
                  <a:gd name="T9" fmla="*/ 3 h 24"/>
                  <a:gd name="T10" fmla="*/ 12 w 26"/>
                  <a:gd name="T11" fmla="*/ 0 h 24"/>
                  <a:gd name="T12" fmla="*/ 22 w 26"/>
                  <a:gd name="T13" fmla="*/ 5 h 24"/>
                  <a:gd name="T14" fmla="*/ 20 w 26"/>
                  <a:gd name="T15" fmla="*/ 22 h 24"/>
                  <a:gd name="T16" fmla="*/ 13 w 26"/>
                  <a:gd name="T17" fmla="*/ 24 h 24"/>
                  <a:gd name="T18" fmla="*/ 12 w 26"/>
                  <a:gd name="T19" fmla="*/ 9 h 24"/>
                  <a:gd name="T20" fmla="*/ 10 w 26"/>
                  <a:gd name="T21" fmla="*/ 9 h 24"/>
                  <a:gd name="T22" fmla="*/ 8 w 26"/>
                  <a:gd name="T23" fmla="*/ 12 h 24"/>
                  <a:gd name="T24" fmla="*/ 9 w 26"/>
                  <a:gd name="T25" fmla="*/ 15 h 24"/>
                  <a:gd name="T26" fmla="*/ 12 w 26"/>
                  <a:gd name="T27" fmla="*/ 16 h 24"/>
                  <a:gd name="T28" fmla="*/ 15 w 26"/>
                  <a:gd name="T29" fmla="*/ 15 h 24"/>
                  <a:gd name="T30" fmla="*/ 15 w 26"/>
                  <a:gd name="T31" fmla="*/ 10 h 24"/>
                  <a:gd name="T32" fmla="*/ 12 w 26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6" y="0"/>
                      <a:pt x="19" y="2"/>
                      <a:pt x="22" y="5"/>
                    </a:cubicBezTo>
                    <a:cubicBezTo>
                      <a:pt x="26" y="11"/>
                      <a:pt x="25" y="18"/>
                      <a:pt x="20" y="22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2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4" name="Freeform 531"/>
              <p:cNvSpPr>
                <a:spLocks noEditPoints="1"/>
              </p:cNvSpPr>
              <p:nvPr/>
            </p:nvSpPr>
            <p:spPr bwMode="auto">
              <a:xfrm>
                <a:off x="-4795838" y="2536825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3 w 26"/>
                  <a:gd name="T5" fmla="*/ 19 h 24"/>
                  <a:gd name="T6" fmla="*/ 1 w 26"/>
                  <a:gd name="T7" fmla="*/ 10 h 24"/>
                  <a:gd name="T8" fmla="*/ 5 w 26"/>
                  <a:gd name="T9" fmla="*/ 2 h 24"/>
                  <a:gd name="T10" fmla="*/ 12 w 26"/>
                  <a:gd name="T11" fmla="*/ 0 h 24"/>
                  <a:gd name="T12" fmla="*/ 22 w 26"/>
                  <a:gd name="T13" fmla="*/ 5 h 24"/>
                  <a:gd name="T14" fmla="*/ 20 w 26"/>
                  <a:gd name="T15" fmla="*/ 22 h 24"/>
                  <a:gd name="T16" fmla="*/ 13 w 26"/>
                  <a:gd name="T17" fmla="*/ 24 h 24"/>
                  <a:gd name="T18" fmla="*/ 12 w 26"/>
                  <a:gd name="T19" fmla="*/ 8 h 24"/>
                  <a:gd name="T20" fmla="*/ 10 w 26"/>
                  <a:gd name="T21" fmla="*/ 9 h 24"/>
                  <a:gd name="T22" fmla="*/ 9 w 26"/>
                  <a:gd name="T23" fmla="*/ 11 h 24"/>
                  <a:gd name="T24" fmla="*/ 9 w 26"/>
                  <a:gd name="T25" fmla="*/ 14 h 24"/>
                  <a:gd name="T26" fmla="*/ 12 w 26"/>
                  <a:gd name="T27" fmla="*/ 16 h 24"/>
                  <a:gd name="T28" fmla="*/ 13 w 26"/>
                  <a:gd name="T29" fmla="*/ 16 h 24"/>
                  <a:gd name="T30" fmla="*/ 15 w 26"/>
                  <a:gd name="T31" fmla="*/ 15 h 24"/>
                  <a:gd name="T32" fmla="*/ 15 w 26"/>
                  <a:gd name="T33" fmla="*/ 10 h 24"/>
                  <a:gd name="T34" fmla="*/ 12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8" y="23"/>
                      <a:pt x="5" y="22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6" y="11"/>
                      <a:pt x="25" y="18"/>
                      <a:pt x="20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1"/>
                      <a:pt x="9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7" y="12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5" name="Freeform 532"/>
              <p:cNvSpPr>
                <a:spLocks noEditPoints="1"/>
              </p:cNvSpPr>
              <p:nvPr/>
            </p:nvSpPr>
            <p:spPr bwMode="auto">
              <a:xfrm>
                <a:off x="-4767263" y="25177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9 h 24"/>
                  <a:gd name="T4" fmla="*/ 0 w 25"/>
                  <a:gd name="T5" fmla="*/ 10 h 24"/>
                  <a:gd name="T6" fmla="*/ 5 w 25"/>
                  <a:gd name="T7" fmla="*/ 2 h 24"/>
                  <a:gd name="T8" fmla="*/ 12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2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8 w 25"/>
                  <a:gd name="T21" fmla="*/ 11 h 24"/>
                  <a:gd name="T22" fmla="*/ 9 w 25"/>
                  <a:gd name="T23" fmla="*/ 14 h 24"/>
                  <a:gd name="T24" fmla="*/ 12 w 25"/>
                  <a:gd name="T25" fmla="*/ 16 h 24"/>
                  <a:gd name="T26" fmla="*/ 14 w 25"/>
                  <a:gd name="T27" fmla="*/ 16 h 24"/>
                  <a:gd name="T28" fmla="*/ 15 w 25"/>
                  <a:gd name="T29" fmla="*/ 10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5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3" y="4"/>
                      <a:pt x="5" y="2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6" y="0"/>
                      <a:pt x="20" y="2"/>
                      <a:pt x="22" y="6"/>
                    </a:cubicBezTo>
                    <a:cubicBezTo>
                      <a:pt x="25" y="12"/>
                      <a:pt x="24" y="19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4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6" name="Freeform 533"/>
              <p:cNvSpPr>
                <a:spLocks noEditPoints="1"/>
              </p:cNvSpPr>
              <p:nvPr/>
            </p:nvSpPr>
            <p:spPr bwMode="auto">
              <a:xfrm>
                <a:off x="-4881563" y="2563813"/>
                <a:ext cx="50800" cy="52388"/>
              </a:xfrm>
              <a:custGeom>
                <a:avLst/>
                <a:gdLst>
                  <a:gd name="T0" fmla="*/ 12 w 24"/>
                  <a:gd name="T1" fmla="*/ 25 h 25"/>
                  <a:gd name="T2" fmla="*/ 3 w 24"/>
                  <a:gd name="T3" fmla="*/ 21 h 25"/>
                  <a:gd name="T4" fmla="*/ 0 w 24"/>
                  <a:gd name="T5" fmla="*/ 13 h 25"/>
                  <a:gd name="T6" fmla="*/ 4 w 24"/>
                  <a:gd name="T7" fmla="*/ 4 h 25"/>
                  <a:gd name="T8" fmla="*/ 12 w 24"/>
                  <a:gd name="T9" fmla="*/ 1 h 25"/>
                  <a:gd name="T10" fmla="*/ 21 w 24"/>
                  <a:gd name="T11" fmla="*/ 5 h 25"/>
                  <a:gd name="T12" fmla="*/ 24 w 24"/>
                  <a:gd name="T13" fmla="*/ 13 h 25"/>
                  <a:gd name="T14" fmla="*/ 20 w 24"/>
                  <a:gd name="T15" fmla="*/ 22 h 25"/>
                  <a:gd name="T16" fmla="*/ 12 w 24"/>
                  <a:gd name="T17" fmla="*/ 25 h 25"/>
                  <a:gd name="T18" fmla="*/ 12 w 24"/>
                  <a:gd name="T19" fmla="*/ 9 h 25"/>
                  <a:gd name="T20" fmla="*/ 9 w 24"/>
                  <a:gd name="T21" fmla="*/ 10 h 25"/>
                  <a:gd name="T22" fmla="*/ 8 w 24"/>
                  <a:gd name="T23" fmla="*/ 13 h 25"/>
                  <a:gd name="T24" fmla="*/ 9 w 24"/>
                  <a:gd name="T25" fmla="*/ 15 h 25"/>
                  <a:gd name="T26" fmla="*/ 15 w 24"/>
                  <a:gd name="T27" fmla="*/ 16 h 25"/>
                  <a:gd name="T28" fmla="*/ 16 w 24"/>
                  <a:gd name="T29" fmla="*/ 13 h 25"/>
                  <a:gd name="T30" fmla="*/ 15 w 24"/>
                  <a:gd name="T31" fmla="*/ 10 h 25"/>
                  <a:gd name="T32" fmla="*/ 12 w 24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9" y="25"/>
                      <a:pt x="6" y="23"/>
                      <a:pt x="3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2"/>
                      <a:pt x="9" y="0"/>
                      <a:pt x="12" y="1"/>
                    </a:cubicBezTo>
                    <a:cubicBezTo>
                      <a:pt x="16" y="1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7"/>
                      <a:pt x="22" y="19"/>
                      <a:pt x="20" y="22"/>
                    </a:cubicBezTo>
                    <a:cubicBezTo>
                      <a:pt x="18" y="24"/>
                      <a:pt x="15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9" y="10"/>
                    </a:cubicBezTo>
                    <a:cubicBezTo>
                      <a:pt x="8" y="10"/>
                      <a:pt x="8" y="12"/>
                      <a:pt x="8" y="13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7"/>
                      <a:pt x="13" y="17"/>
                      <a:pt x="15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7" name="Freeform 534"/>
              <p:cNvSpPr>
                <a:spLocks noEditPoints="1"/>
              </p:cNvSpPr>
              <p:nvPr/>
            </p:nvSpPr>
            <p:spPr bwMode="auto">
              <a:xfrm>
                <a:off x="-4856163" y="254158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3 w 24"/>
                  <a:gd name="T3" fmla="*/ 20 h 24"/>
                  <a:gd name="T4" fmla="*/ 0 w 24"/>
                  <a:gd name="T5" fmla="*/ 11 h 24"/>
                  <a:gd name="T6" fmla="*/ 4 w 24"/>
                  <a:gd name="T7" fmla="*/ 3 h 24"/>
                  <a:gd name="T8" fmla="*/ 13 w 24"/>
                  <a:gd name="T9" fmla="*/ 0 h 24"/>
                  <a:gd name="T10" fmla="*/ 21 w 24"/>
                  <a:gd name="T11" fmla="*/ 4 h 24"/>
                  <a:gd name="T12" fmla="*/ 24 w 24"/>
                  <a:gd name="T13" fmla="*/ 13 h 24"/>
                  <a:gd name="T14" fmla="*/ 20 w 24"/>
                  <a:gd name="T15" fmla="*/ 21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9 w 24"/>
                  <a:gd name="T25" fmla="*/ 15 h 24"/>
                  <a:gd name="T26" fmla="*/ 12 w 24"/>
                  <a:gd name="T27" fmla="*/ 16 h 24"/>
                  <a:gd name="T28" fmla="*/ 14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8" name="Freeform 535"/>
              <p:cNvSpPr>
                <a:spLocks noEditPoints="1"/>
              </p:cNvSpPr>
              <p:nvPr/>
            </p:nvSpPr>
            <p:spPr bwMode="auto">
              <a:xfrm>
                <a:off x="-4830763" y="2517775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3 w 25"/>
                  <a:gd name="T3" fmla="*/ 20 h 25"/>
                  <a:gd name="T4" fmla="*/ 0 w 25"/>
                  <a:gd name="T5" fmla="*/ 12 h 25"/>
                  <a:gd name="T6" fmla="*/ 5 w 25"/>
                  <a:gd name="T7" fmla="*/ 3 h 25"/>
                  <a:gd name="T8" fmla="*/ 14 w 25"/>
                  <a:gd name="T9" fmla="*/ 1 h 25"/>
                  <a:gd name="T10" fmla="*/ 22 w 25"/>
                  <a:gd name="T11" fmla="*/ 6 h 25"/>
                  <a:gd name="T12" fmla="*/ 24 w 25"/>
                  <a:gd name="T13" fmla="*/ 14 h 25"/>
                  <a:gd name="T14" fmla="*/ 20 w 25"/>
                  <a:gd name="T15" fmla="*/ 22 h 25"/>
                  <a:gd name="T16" fmla="*/ 13 w 25"/>
                  <a:gd name="T17" fmla="*/ 25 h 25"/>
                  <a:gd name="T18" fmla="*/ 12 w 25"/>
                  <a:gd name="T19" fmla="*/ 9 h 25"/>
                  <a:gd name="T20" fmla="*/ 10 w 25"/>
                  <a:gd name="T21" fmla="*/ 10 h 25"/>
                  <a:gd name="T22" fmla="*/ 8 w 25"/>
                  <a:gd name="T23" fmla="*/ 12 h 25"/>
                  <a:gd name="T24" fmla="*/ 9 w 25"/>
                  <a:gd name="T25" fmla="*/ 15 h 25"/>
                  <a:gd name="T26" fmla="*/ 13 w 25"/>
                  <a:gd name="T27" fmla="*/ 17 h 25"/>
                  <a:gd name="T28" fmla="*/ 15 w 25"/>
                  <a:gd name="T29" fmla="*/ 16 h 25"/>
                  <a:gd name="T30" fmla="*/ 16 w 25"/>
                  <a:gd name="T31" fmla="*/ 13 h 25"/>
                  <a:gd name="T32" fmla="*/ 15 w 25"/>
                  <a:gd name="T33" fmla="*/ 10 h 25"/>
                  <a:gd name="T34" fmla="*/ 13 w 25"/>
                  <a:gd name="T35" fmla="*/ 9 h 25"/>
                  <a:gd name="T36" fmla="*/ 12 w 25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9" y="25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1"/>
                    </a:cubicBezTo>
                    <a:cubicBezTo>
                      <a:pt x="17" y="1"/>
                      <a:pt x="20" y="3"/>
                      <a:pt x="22" y="6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4" y="18"/>
                      <a:pt x="22" y="20"/>
                      <a:pt x="20" y="22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3" y="17"/>
                    </a:cubicBezTo>
                    <a:cubicBezTo>
                      <a:pt x="13" y="17"/>
                      <a:pt x="14" y="17"/>
                      <a:pt x="15" y="16"/>
                    </a:cubicBezTo>
                    <a:cubicBezTo>
                      <a:pt x="16" y="15"/>
                      <a:pt x="16" y="15"/>
                      <a:pt x="16" y="13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9" name="Freeform 536"/>
              <p:cNvSpPr>
                <a:spLocks noEditPoints="1"/>
              </p:cNvSpPr>
              <p:nvPr/>
            </p:nvSpPr>
            <p:spPr bwMode="auto">
              <a:xfrm>
                <a:off x="-4802188" y="249872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0 w 26"/>
                  <a:gd name="T5" fmla="*/ 10 h 24"/>
                  <a:gd name="T6" fmla="*/ 5 w 26"/>
                  <a:gd name="T7" fmla="*/ 2 h 24"/>
                  <a:gd name="T8" fmla="*/ 12 w 26"/>
                  <a:gd name="T9" fmla="*/ 0 h 24"/>
                  <a:gd name="T10" fmla="*/ 22 w 26"/>
                  <a:gd name="T11" fmla="*/ 5 h 24"/>
                  <a:gd name="T12" fmla="*/ 19 w 26"/>
                  <a:gd name="T13" fmla="*/ 22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9 h 24"/>
                  <a:gd name="T20" fmla="*/ 8 w 26"/>
                  <a:gd name="T21" fmla="*/ 12 h 24"/>
                  <a:gd name="T22" fmla="*/ 9 w 26"/>
                  <a:gd name="T23" fmla="*/ 15 h 24"/>
                  <a:gd name="T24" fmla="*/ 12 w 26"/>
                  <a:gd name="T25" fmla="*/ 16 h 24"/>
                  <a:gd name="T26" fmla="*/ 15 w 26"/>
                  <a:gd name="T27" fmla="*/ 16 h 24"/>
                  <a:gd name="T28" fmla="*/ 16 w 26"/>
                  <a:gd name="T29" fmla="*/ 10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19"/>
                    </a:cubicBezTo>
                    <a:cubicBezTo>
                      <a:pt x="1" y="17"/>
                      <a:pt x="0" y="14"/>
                      <a:pt x="0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6" y="11"/>
                      <a:pt x="25" y="18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0" name="Freeform 537"/>
              <p:cNvSpPr>
                <a:spLocks noEditPoints="1"/>
              </p:cNvSpPr>
              <p:nvPr/>
            </p:nvSpPr>
            <p:spPr bwMode="auto">
              <a:xfrm>
                <a:off x="-4894263" y="2527300"/>
                <a:ext cx="57150" cy="50800"/>
              </a:xfrm>
              <a:custGeom>
                <a:avLst/>
                <a:gdLst>
                  <a:gd name="T0" fmla="*/ 13 w 27"/>
                  <a:gd name="T1" fmla="*/ 24 h 24"/>
                  <a:gd name="T2" fmla="*/ 12 w 27"/>
                  <a:gd name="T3" fmla="*/ 24 h 24"/>
                  <a:gd name="T4" fmla="*/ 4 w 27"/>
                  <a:gd name="T5" fmla="*/ 21 h 24"/>
                  <a:gd name="T6" fmla="*/ 1 w 27"/>
                  <a:gd name="T7" fmla="*/ 12 h 24"/>
                  <a:gd name="T8" fmla="*/ 2 w 27"/>
                  <a:gd name="T9" fmla="*/ 7 h 24"/>
                  <a:gd name="T10" fmla="*/ 5 w 27"/>
                  <a:gd name="T11" fmla="*/ 3 h 24"/>
                  <a:gd name="T12" fmla="*/ 13 w 27"/>
                  <a:gd name="T13" fmla="*/ 0 h 24"/>
                  <a:gd name="T14" fmla="*/ 22 w 27"/>
                  <a:gd name="T15" fmla="*/ 4 h 24"/>
                  <a:gd name="T16" fmla="*/ 21 w 27"/>
                  <a:gd name="T17" fmla="*/ 21 h 24"/>
                  <a:gd name="T18" fmla="*/ 17 w 27"/>
                  <a:gd name="T19" fmla="*/ 24 h 24"/>
                  <a:gd name="T20" fmla="*/ 13 w 27"/>
                  <a:gd name="T21" fmla="*/ 24 h 24"/>
                  <a:gd name="T22" fmla="*/ 13 w 27"/>
                  <a:gd name="T23" fmla="*/ 8 h 24"/>
                  <a:gd name="T24" fmla="*/ 10 w 27"/>
                  <a:gd name="T25" fmla="*/ 9 h 24"/>
                  <a:gd name="T26" fmla="*/ 9 w 27"/>
                  <a:gd name="T27" fmla="*/ 11 h 24"/>
                  <a:gd name="T28" fmla="*/ 9 w 27"/>
                  <a:gd name="T29" fmla="*/ 12 h 24"/>
                  <a:gd name="T30" fmla="*/ 10 w 27"/>
                  <a:gd name="T31" fmla="*/ 15 h 24"/>
                  <a:gd name="T32" fmla="*/ 13 w 27"/>
                  <a:gd name="T33" fmla="*/ 16 h 24"/>
                  <a:gd name="T34" fmla="*/ 13 w 27"/>
                  <a:gd name="T35" fmla="*/ 16 h 24"/>
                  <a:gd name="T36" fmla="*/ 14 w 27"/>
                  <a:gd name="T37" fmla="*/ 16 h 24"/>
                  <a:gd name="T38" fmla="*/ 16 w 27"/>
                  <a:gd name="T39" fmla="*/ 15 h 24"/>
                  <a:gd name="T40" fmla="*/ 16 w 27"/>
                  <a:gd name="T41" fmla="*/ 9 h 24"/>
                  <a:gd name="T42" fmla="*/ 13 w 27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4"/>
                      <a:pt x="6" y="23"/>
                      <a:pt x="4" y="21"/>
                    </a:cubicBezTo>
                    <a:cubicBezTo>
                      <a:pt x="2" y="18"/>
                      <a:pt x="0" y="15"/>
                      <a:pt x="1" y="12"/>
                    </a:cubicBezTo>
                    <a:cubicBezTo>
                      <a:pt x="1" y="10"/>
                      <a:pt x="1" y="8"/>
                      <a:pt x="2" y="7"/>
                    </a:cubicBezTo>
                    <a:cubicBezTo>
                      <a:pt x="3" y="5"/>
                      <a:pt x="4" y="4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7" y="9"/>
                      <a:pt x="26" y="17"/>
                      <a:pt x="21" y="21"/>
                    </a:cubicBezTo>
                    <a:cubicBezTo>
                      <a:pt x="20" y="22"/>
                      <a:pt x="18" y="23"/>
                      <a:pt x="17" y="24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10"/>
                      <a:pt x="9" y="10"/>
                      <a:pt x="9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6"/>
                      <a:pt x="15" y="16"/>
                      <a:pt x="16" y="15"/>
                    </a:cubicBezTo>
                    <a:cubicBezTo>
                      <a:pt x="18" y="14"/>
                      <a:pt x="18" y="11"/>
                      <a:pt x="16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1" name="Freeform 538"/>
              <p:cNvSpPr>
                <a:spLocks noEditPoints="1"/>
              </p:cNvSpPr>
              <p:nvPr/>
            </p:nvSpPr>
            <p:spPr bwMode="auto">
              <a:xfrm>
                <a:off x="-4911725" y="2449513"/>
                <a:ext cx="87313" cy="80963"/>
              </a:xfrm>
              <a:custGeom>
                <a:avLst/>
                <a:gdLst>
                  <a:gd name="T0" fmla="*/ 18 w 41"/>
                  <a:gd name="T1" fmla="*/ 38 h 38"/>
                  <a:gd name="T2" fmla="*/ 17 w 41"/>
                  <a:gd name="T3" fmla="*/ 38 h 38"/>
                  <a:gd name="T4" fmla="*/ 4 w 41"/>
                  <a:gd name="T5" fmla="*/ 32 h 38"/>
                  <a:gd name="T6" fmla="*/ 0 w 41"/>
                  <a:gd name="T7" fmla="*/ 18 h 38"/>
                  <a:gd name="T8" fmla="*/ 3 w 41"/>
                  <a:gd name="T9" fmla="*/ 11 h 38"/>
                  <a:gd name="T10" fmla="*/ 5 w 41"/>
                  <a:gd name="T11" fmla="*/ 8 h 38"/>
                  <a:gd name="T12" fmla="*/ 8 w 41"/>
                  <a:gd name="T13" fmla="*/ 5 h 38"/>
                  <a:gd name="T14" fmla="*/ 21 w 41"/>
                  <a:gd name="T15" fmla="*/ 0 h 38"/>
                  <a:gd name="T16" fmla="*/ 35 w 41"/>
                  <a:gd name="T17" fmla="*/ 7 h 38"/>
                  <a:gd name="T18" fmla="*/ 31 w 41"/>
                  <a:gd name="T19" fmla="*/ 34 h 38"/>
                  <a:gd name="T20" fmla="*/ 28 w 41"/>
                  <a:gd name="T21" fmla="*/ 36 h 38"/>
                  <a:gd name="T22" fmla="*/ 24 w 41"/>
                  <a:gd name="T23" fmla="*/ 37 h 38"/>
                  <a:gd name="T24" fmla="*/ 18 w 41"/>
                  <a:gd name="T25" fmla="*/ 38 h 38"/>
                  <a:gd name="T26" fmla="*/ 21 w 41"/>
                  <a:gd name="T27" fmla="*/ 9 h 38"/>
                  <a:gd name="T28" fmla="*/ 13 w 41"/>
                  <a:gd name="T29" fmla="*/ 12 h 38"/>
                  <a:gd name="T30" fmla="*/ 11 w 41"/>
                  <a:gd name="T31" fmla="*/ 13 h 38"/>
                  <a:gd name="T32" fmla="*/ 10 w 41"/>
                  <a:gd name="T33" fmla="*/ 15 h 38"/>
                  <a:gd name="T34" fmla="*/ 8 w 41"/>
                  <a:gd name="T35" fmla="*/ 20 h 38"/>
                  <a:gd name="T36" fmla="*/ 10 w 41"/>
                  <a:gd name="T37" fmla="*/ 27 h 38"/>
                  <a:gd name="T38" fmla="*/ 18 w 41"/>
                  <a:gd name="T39" fmla="*/ 30 h 38"/>
                  <a:gd name="T40" fmla="*/ 22 w 41"/>
                  <a:gd name="T41" fmla="*/ 30 h 38"/>
                  <a:gd name="T42" fmla="*/ 24 w 41"/>
                  <a:gd name="T43" fmla="*/ 29 h 38"/>
                  <a:gd name="T44" fmla="*/ 26 w 41"/>
                  <a:gd name="T45" fmla="*/ 27 h 38"/>
                  <a:gd name="T46" fmla="*/ 28 w 41"/>
                  <a:gd name="T47" fmla="*/ 12 h 38"/>
                  <a:gd name="T48" fmla="*/ 21 w 41"/>
                  <a:gd name="T49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38">
                    <a:moveTo>
                      <a:pt x="18" y="38"/>
                    </a:moveTo>
                    <a:cubicBezTo>
                      <a:pt x="17" y="38"/>
                      <a:pt x="17" y="38"/>
                      <a:pt x="17" y="38"/>
                    </a:cubicBezTo>
                    <a:cubicBezTo>
                      <a:pt x="12" y="38"/>
                      <a:pt x="8" y="36"/>
                      <a:pt x="4" y="32"/>
                    </a:cubicBezTo>
                    <a:cubicBezTo>
                      <a:pt x="1" y="29"/>
                      <a:pt x="0" y="24"/>
                      <a:pt x="0" y="18"/>
                    </a:cubicBezTo>
                    <a:cubicBezTo>
                      <a:pt x="1" y="16"/>
                      <a:pt x="1" y="14"/>
                      <a:pt x="3" y="11"/>
                    </a:cubicBezTo>
                    <a:cubicBezTo>
                      <a:pt x="3" y="10"/>
                      <a:pt x="4" y="9"/>
                      <a:pt x="5" y="8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12" y="2"/>
                      <a:pt x="16" y="0"/>
                      <a:pt x="21" y="0"/>
                    </a:cubicBezTo>
                    <a:cubicBezTo>
                      <a:pt x="27" y="0"/>
                      <a:pt x="32" y="3"/>
                      <a:pt x="35" y="7"/>
                    </a:cubicBezTo>
                    <a:cubicBezTo>
                      <a:pt x="41" y="15"/>
                      <a:pt x="39" y="27"/>
                      <a:pt x="31" y="34"/>
                    </a:cubicBezTo>
                    <a:cubicBezTo>
                      <a:pt x="30" y="34"/>
                      <a:pt x="29" y="35"/>
                      <a:pt x="28" y="36"/>
                    </a:cubicBezTo>
                    <a:cubicBezTo>
                      <a:pt x="27" y="36"/>
                      <a:pt x="26" y="37"/>
                      <a:pt x="24" y="37"/>
                    </a:cubicBezTo>
                    <a:cubicBezTo>
                      <a:pt x="22" y="38"/>
                      <a:pt x="20" y="38"/>
                      <a:pt x="18" y="38"/>
                    </a:cubicBezTo>
                    <a:close/>
                    <a:moveTo>
                      <a:pt x="21" y="9"/>
                    </a:moveTo>
                    <a:cubicBezTo>
                      <a:pt x="18" y="9"/>
                      <a:pt x="15" y="10"/>
                      <a:pt x="13" y="12"/>
                    </a:cubicBezTo>
                    <a:cubicBezTo>
                      <a:pt x="12" y="12"/>
                      <a:pt x="12" y="13"/>
                      <a:pt x="11" y="13"/>
                    </a:cubicBezTo>
                    <a:cubicBezTo>
                      <a:pt x="11" y="14"/>
                      <a:pt x="10" y="15"/>
                      <a:pt x="10" y="15"/>
                    </a:cubicBezTo>
                    <a:cubicBezTo>
                      <a:pt x="9" y="17"/>
                      <a:pt x="8" y="18"/>
                      <a:pt x="8" y="20"/>
                    </a:cubicBezTo>
                    <a:cubicBezTo>
                      <a:pt x="8" y="22"/>
                      <a:pt x="9" y="25"/>
                      <a:pt x="10" y="27"/>
                    </a:cubicBezTo>
                    <a:cubicBezTo>
                      <a:pt x="12" y="29"/>
                      <a:pt x="15" y="30"/>
                      <a:pt x="18" y="30"/>
                    </a:cubicBezTo>
                    <a:cubicBezTo>
                      <a:pt x="19" y="30"/>
                      <a:pt x="20" y="30"/>
                      <a:pt x="22" y="30"/>
                    </a:cubicBezTo>
                    <a:cubicBezTo>
                      <a:pt x="22" y="29"/>
                      <a:pt x="23" y="29"/>
                      <a:pt x="24" y="29"/>
                    </a:cubicBezTo>
                    <a:cubicBezTo>
                      <a:pt x="25" y="28"/>
                      <a:pt x="25" y="28"/>
                      <a:pt x="26" y="27"/>
                    </a:cubicBezTo>
                    <a:cubicBezTo>
                      <a:pt x="31" y="24"/>
                      <a:pt x="32" y="17"/>
                      <a:pt x="28" y="12"/>
                    </a:cubicBezTo>
                    <a:cubicBezTo>
                      <a:pt x="27" y="10"/>
                      <a:pt x="24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2" name="Freeform 539"/>
              <p:cNvSpPr>
                <a:spLocks noEditPoints="1"/>
              </p:cNvSpPr>
              <p:nvPr/>
            </p:nvSpPr>
            <p:spPr bwMode="auto">
              <a:xfrm>
                <a:off x="-4867275" y="2503488"/>
                <a:ext cx="58738" cy="53975"/>
              </a:xfrm>
              <a:custGeom>
                <a:avLst/>
                <a:gdLst>
                  <a:gd name="T0" fmla="*/ 12 w 27"/>
                  <a:gd name="T1" fmla="*/ 25 h 25"/>
                  <a:gd name="T2" fmla="*/ 12 w 27"/>
                  <a:gd name="T3" fmla="*/ 24 h 25"/>
                  <a:gd name="T4" fmla="*/ 3 w 27"/>
                  <a:gd name="T5" fmla="*/ 20 h 25"/>
                  <a:gd name="T6" fmla="*/ 1 w 27"/>
                  <a:gd name="T7" fmla="*/ 11 h 25"/>
                  <a:gd name="T8" fmla="*/ 5 w 27"/>
                  <a:gd name="T9" fmla="*/ 3 h 25"/>
                  <a:gd name="T10" fmla="*/ 13 w 27"/>
                  <a:gd name="T11" fmla="*/ 0 h 25"/>
                  <a:gd name="T12" fmla="*/ 23 w 27"/>
                  <a:gd name="T13" fmla="*/ 5 h 25"/>
                  <a:gd name="T14" fmla="*/ 20 w 27"/>
                  <a:gd name="T15" fmla="*/ 22 h 25"/>
                  <a:gd name="T16" fmla="*/ 12 w 27"/>
                  <a:gd name="T17" fmla="*/ 25 h 25"/>
                  <a:gd name="T18" fmla="*/ 13 w 27"/>
                  <a:gd name="T19" fmla="*/ 8 h 25"/>
                  <a:gd name="T20" fmla="*/ 10 w 27"/>
                  <a:gd name="T21" fmla="*/ 9 h 25"/>
                  <a:gd name="T22" fmla="*/ 9 w 27"/>
                  <a:gd name="T23" fmla="*/ 12 h 25"/>
                  <a:gd name="T24" fmla="*/ 9 w 27"/>
                  <a:gd name="T25" fmla="*/ 15 h 25"/>
                  <a:gd name="T26" fmla="*/ 12 w 27"/>
                  <a:gd name="T27" fmla="*/ 16 h 25"/>
                  <a:gd name="T28" fmla="*/ 12 w 27"/>
                  <a:gd name="T29" fmla="*/ 16 h 25"/>
                  <a:gd name="T30" fmla="*/ 15 w 27"/>
                  <a:gd name="T31" fmla="*/ 15 h 25"/>
                  <a:gd name="T32" fmla="*/ 16 w 27"/>
                  <a:gd name="T33" fmla="*/ 10 h 25"/>
                  <a:gd name="T34" fmla="*/ 13 w 27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25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3" y="5"/>
                    </a:cubicBezTo>
                    <a:cubicBezTo>
                      <a:pt x="27" y="10"/>
                      <a:pt x="26" y="18"/>
                      <a:pt x="20" y="22"/>
                    </a:cubicBezTo>
                    <a:cubicBezTo>
                      <a:pt x="18" y="24"/>
                      <a:pt x="15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7" y="14"/>
                      <a:pt x="18" y="11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3" name="Freeform 540"/>
              <p:cNvSpPr>
                <a:spLocks noEditPoints="1"/>
              </p:cNvSpPr>
              <p:nvPr/>
            </p:nvSpPr>
            <p:spPr bwMode="auto">
              <a:xfrm>
                <a:off x="-4838700" y="2481263"/>
                <a:ext cx="58738" cy="52388"/>
              </a:xfrm>
              <a:custGeom>
                <a:avLst/>
                <a:gdLst>
                  <a:gd name="T0" fmla="*/ 13 w 27"/>
                  <a:gd name="T1" fmla="*/ 24 h 24"/>
                  <a:gd name="T2" fmla="*/ 11 w 27"/>
                  <a:gd name="T3" fmla="*/ 24 h 24"/>
                  <a:gd name="T4" fmla="*/ 3 w 27"/>
                  <a:gd name="T5" fmla="*/ 20 h 24"/>
                  <a:gd name="T6" fmla="*/ 1 w 27"/>
                  <a:gd name="T7" fmla="*/ 10 h 24"/>
                  <a:gd name="T8" fmla="*/ 6 w 27"/>
                  <a:gd name="T9" fmla="*/ 2 h 24"/>
                  <a:gd name="T10" fmla="*/ 13 w 27"/>
                  <a:gd name="T11" fmla="*/ 0 h 24"/>
                  <a:gd name="T12" fmla="*/ 23 w 27"/>
                  <a:gd name="T13" fmla="*/ 5 h 24"/>
                  <a:gd name="T14" fmla="*/ 20 w 27"/>
                  <a:gd name="T15" fmla="*/ 22 h 24"/>
                  <a:gd name="T16" fmla="*/ 13 w 27"/>
                  <a:gd name="T17" fmla="*/ 24 h 24"/>
                  <a:gd name="T18" fmla="*/ 13 w 27"/>
                  <a:gd name="T19" fmla="*/ 8 h 24"/>
                  <a:gd name="T20" fmla="*/ 11 w 27"/>
                  <a:gd name="T21" fmla="*/ 9 h 24"/>
                  <a:gd name="T22" fmla="*/ 9 w 27"/>
                  <a:gd name="T23" fmla="*/ 12 h 24"/>
                  <a:gd name="T24" fmla="*/ 10 w 27"/>
                  <a:gd name="T25" fmla="*/ 15 h 24"/>
                  <a:gd name="T26" fmla="*/ 12 w 27"/>
                  <a:gd name="T27" fmla="*/ 16 h 24"/>
                  <a:gd name="T28" fmla="*/ 13 w 27"/>
                  <a:gd name="T29" fmla="*/ 16 h 24"/>
                  <a:gd name="T30" fmla="*/ 16 w 27"/>
                  <a:gd name="T31" fmla="*/ 15 h 24"/>
                  <a:gd name="T32" fmla="*/ 17 w 27"/>
                  <a:gd name="T33" fmla="*/ 9 h 24"/>
                  <a:gd name="T34" fmla="*/ 13 w 27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7" y="10"/>
                      <a:pt x="26" y="18"/>
                      <a:pt x="20" y="22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8" y="11"/>
                      <a:pt x="17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4" name="Freeform 541"/>
              <p:cNvSpPr>
                <a:spLocks noEditPoints="1"/>
              </p:cNvSpPr>
              <p:nvPr/>
            </p:nvSpPr>
            <p:spPr bwMode="auto">
              <a:xfrm>
                <a:off x="-4689475" y="2511425"/>
                <a:ext cx="52388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7 w 25"/>
                  <a:gd name="T9" fmla="*/ 1 h 24"/>
                  <a:gd name="T10" fmla="*/ 12 w 25"/>
                  <a:gd name="T11" fmla="*/ 0 h 24"/>
                  <a:gd name="T12" fmla="*/ 22 w 25"/>
                  <a:gd name="T13" fmla="*/ 7 h 24"/>
                  <a:gd name="T14" fmla="*/ 18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0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2 w 25"/>
                  <a:gd name="T27" fmla="*/ 16 h 24"/>
                  <a:gd name="T28" fmla="*/ 14 w 25"/>
                  <a:gd name="T29" fmla="*/ 16 h 24"/>
                  <a:gd name="T30" fmla="*/ 15 w 25"/>
                  <a:gd name="T31" fmla="*/ 11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0" y="24"/>
                      <a:pt x="9" y="24"/>
                    </a:cubicBezTo>
                    <a:cubicBezTo>
                      <a:pt x="6" y="23"/>
                      <a:pt x="4" y="20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1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3"/>
                      <a:pt x="22" y="7"/>
                    </a:cubicBezTo>
                    <a:cubicBezTo>
                      <a:pt x="25" y="13"/>
                      <a:pt x="23" y="20"/>
                      <a:pt x="18" y="23"/>
                    </a:cubicBezTo>
                    <a:cubicBezTo>
                      <a:pt x="16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5"/>
                      <a:pt x="16" y="13"/>
                      <a:pt x="15" y="11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5" name="Freeform 542"/>
              <p:cNvSpPr>
                <a:spLocks noEditPoints="1"/>
              </p:cNvSpPr>
              <p:nvPr/>
            </p:nvSpPr>
            <p:spPr bwMode="auto">
              <a:xfrm>
                <a:off x="-4662488" y="24987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2 w 25"/>
                  <a:gd name="T5" fmla="*/ 17 h 24"/>
                  <a:gd name="T6" fmla="*/ 1 w 25"/>
                  <a:gd name="T7" fmla="*/ 8 h 24"/>
                  <a:gd name="T8" fmla="*/ 7 w 25"/>
                  <a:gd name="T9" fmla="*/ 1 h 24"/>
                  <a:gd name="T10" fmla="*/ 12 w 25"/>
                  <a:gd name="T11" fmla="*/ 0 h 24"/>
                  <a:gd name="T12" fmla="*/ 23 w 25"/>
                  <a:gd name="T13" fmla="*/ 7 h 24"/>
                  <a:gd name="T14" fmla="*/ 17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2 w 25"/>
                  <a:gd name="T27" fmla="*/ 15 h 24"/>
                  <a:gd name="T28" fmla="*/ 14 w 25"/>
                  <a:gd name="T29" fmla="*/ 15 h 24"/>
                  <a:gd name="T30" fmla="*/ 15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3"/>
                      <a:pt x="9" y="23"/>
                    </a:cubicBezTo>
                    <a:cubicBezTo>
                      <a:pt x="6" y="22"/>
                      <a:pt x="4" y="20"/>
                      <a:pt x="2" y="17"/>
                    </a:cubicBezTo>
                    <a:cubicBezTo>
                      <a:pt x="1" y="14"/>
                      <a:pt x="0" y="11"/>
                      <a:pt x="1" y="8"/>
                    </a:cubicBezTo>
                    <a:cubicBezTo>
                      <a:pt x="2" y="4"/>
                      <a:pt x="4" y="2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6" y="0"/>
                      <a:pt x="21" y="3"/>
                      <a:pt x="23" y="7"/>
                    </a:cubicBezTo>
                    <a:cubicBezTo>
                      <a:pt x="25" y="13"/>
                      <a:pt x="23" y="20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6" name="Freeform 543"/>
              <p:cNvSpPr>
                <a:spLocks noEditPoints="1"/>
              </p:cNvSpPr>
              <p:nvPr/>
            </p:nvSpPr>
            <p:spPr bwMode="auto">
              <a:xfrm>
                <a:off x="-4632325" y="248602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6 h 24"/>
                  <a:gd name="T4" fmla="*/ 1 w 25"/>
                  <a:gd name="T5" fmla="*/ 7 h 24"/>
                  <a:gd name="T6" fmla="*/ 7 w 25"/>
                  <a:gd name="T7" fmla="*/ 0 h 24"/>
                  <a:gd name="T8" fmla="*/ 11 w 25"/>
                  <a:gd name="T9" fmla="*/ 0 h 24"/>
                  <a:gd name="T10" fmla="*/ 22 w 25"/>
                  <a:gd name="T11" fmla="*/ 8 h 24"/>
                  <a:gd name="T12" fmla="*/ 16 w 25"/>
                  <a:gd name="T13" fmla="*/ 23 h 24"/>
                  <a:gd name="T14" fmla="*/ 12 w 25"/>
                  <a:gd name="T15" fmla="*/ 24 h 24"/>
                  <a:gd name="T16" fmla="*/ 11 w 25"/>
                  <a:gd name="T17" fmla="*/ 8 h 24"/>
                  <a:gd name="T18" fmla="*/ 10 w 25"/>
                  <a:gd name="T19" fmla="*/ 8 h 24"/>
                  <a:gd name="T20" fmla="*/ 9 w 25"/>
                  <a:gd name="T21" fmla="*/ 10 h 24"/>
                  <a:gd name="T22" fmla="*/ 9 w 25"/>
                  <a:gd name="T23" fmla="*/ 13 h 24"/>
                  <a:gd name="T24" fmla="*/ 12 w 25"/>
                  <a:gd name="T25" fmla="*/ 16 h 24"/>
                  <a:gd name="T26" fmla="*/ 13 w 25"/>
                  <a:gd name="T27" fmla="*/ 15 h 24"/>
                  <a:gd name="T28" fmla="*/ 15 w 25"/>
                  <a:gd name="T29" fmla="*/ 10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3" y="21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4"/>
                      <a:pt x="4" y="2"/>
                      <a:pt x="7" y="0"/>
                    </a:cubicBezTo>
                    <a:cubicBezTo>
                      <a:pt x="8" y="0"/>
                      <a:pt x="10" y="0"/>
                      <a:pt x="11" y="0"/>
                    </a:cubicBezTo>
                    <a:cubicBezTo>
                      <a:pt x="16" y="0"/>
                      <a:pt x="20" y="3"/>
                      <a:pt x="22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9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5" y="15"/>
                      <a:pt x="15" y="13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7" name="Freeform 544"/>
              <p:cNvSpPr>
                <a:spLocks noEditPoints="1"/>
              </p:cNvSpPr>
              <p:nvPr/>
            </p:nvSpPr>
            <p:spPr bwMode="auto">
              <a:xfrm>
                <a:off x="-4603750" y="2473325"/>
                <a:ext cx="50800" cy="50800"/>
              </a:xfrm>
              <a:custGeom>
                <a:avLst/>
                <a:gdLst>
                  <a:gd name="T0" fmla="*/ 13 w 24"/>
                  <a:gd name="T1" fmla="*/ 24 h 24"/>
                  <a:gd name="T2" fmla="*/ 2 w 24"/>
                  <a:gd name="T3" fmla="*/ 17 h 24"/>
                  <a:gd name="T4" fmla="*/ 2 w 24"/>
                  <a:gd name="T5" fmla="*/ 7 h 24"/>
                  <a:gd name="T6" fmla="*/ 8 w 24"/>
                  <a:gd name="T7" fmla="*/ 1 h 24"/>
                  <a:gd name="T8" fmla="*/ 8 w 24"/>
                  <a:gd name="T9" fmla="*/ 1 h 24"/>
                  <a:gd name="T10" fmla="*/ 12 w 24"/>
                  <a:gd name="T11" fmla="*/ 0 h 24"/>
                  <a:gd name="T12" fmla="*/ 23 w 24"/>
                  <a:gd name="T13" fmla="*/ 9 h 24"/>
                  <a:gd name="T14" fmla="*/ 23 w 24"/>
                  <a:gd name="T15" fmla="*/ 18 h 24"/>
                  <a:gd name="T16" fmla="*/ 16 w 24"/>
                  <a:gd name="T17" fmla="*/ 24 h 24"/>
                  <a:gd name="T18" fmla="*/ 13 w 24"/>
                  <a:gd name="T19" fmla="*/ 24 h 24"/>
                  <a:gd name="T20" fmla="*/ 11 w 24"/>
                  <a:gd name="T21" fmla="*/ 9 h 24"/>
                  <a:gd name="T22" fmla="*/ 9 w 24"/>
                  <a:gd name="T23" fmla="*/ 10 h 24"/>
                  <a:gd name="T24" fmla="*/ 9 w 24"/>
                  <a:gd name="T25" fmla="*/ 14 h 24"/>
                  <a:gd name="T26" fmla="*/ 13 w 24"/>
                  <a:gd name="T27" fmla="*/ 16 h 24"/>
                  <a:gd name="T28" fmla="*/ 13 w 24"/>
                  <a:gd name="T29" fmla="*/ 16 h 24"/>
                  <a:gd name="T30" fmla="*/ 14 w 24"/>
                  <a:gd name="T31" fmla="*/ 16 h 24"/>
                  <a:gd name="T32" fmla="*/ 15 w 24"/>
                  <a:gd name="T33" fmla="*/ 15 h 24"/>
                  <a:gd name="T34" fmla="*/ 15 w 24"/>
                  <a:gd name="T35" fmla="*/ 11 h 24"/>
                  <a:gd name="T36" fmla="*/ 11 w 24"/>
                  <a:gd name="T3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10" y="0"/>
                      <a:pt x="12" y="0"/>
                    </a:cubicBezTo>
                    <a:cubicBezTo>
                      <a:pt x="17" y="0"/>
                      <a:pt x="21" y="4"/>
                      <a:pt x="23" y="9"/>
                    </a:cubicBezTo>
                    <a:cubicBezTo>
                      <a:pt x="24" y="12"/>
                      <a:pt x="24" y="15"/>
                      <a:pt x="23" y="18"/>
                    </a:cubicBezTo>
                    <a:cubicBezTo>
                      <a:pt x="21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1" y="9"/>
                    </a:moveTo>
                    <a:cubicBezTo>
                      <a:pt x="10" y="9"/>
                      <a:pt x="9" y="10"/>
                      <a:pt x="9" y="10"/>
                    </a:cubicBezTo>
                    <a:cubicBezTo>
                      <a:pt x="9" y="11"/>
                      <a:pt x="9" y="12"/>
                      <a:pt x="9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5" y="15"/>
                      <a:pt x="15" y="15"/>
                    </a:cubicBezTo>
                    <a:cubicBezTo>
                      <a:pt x="16" y="14"/>
                      <a:pt x="16" y="12"/>
                      <a:pt x="15" y="11"/>
                    </a:cubicBezTo>
                    <a:cubicBezTo>
                      <a:pt x="15" y="9"/>
                      <a:pt x="13" y="8"/>
                      <a:pt x="1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8" name="Freeform 545"/>
              <p:cNvSpPr>
                <a:spLocks noEditPoints="1"/>
              </p:cNvSpPr>
              <p:nvPr/>
            </p:nvSpPr>
            <p:spPr bwMode="auto">
              <a:xfrm>
                <a:off x="-4573588" y="246380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5 h 24"/>
                  <a:gd name="T4" fmla="*/ 2 w 25"/>
                  <a:gd name="T5" fmla="*/ 6 h 24"/>
                  <a:gd name="T6" fmla="*/ 8 w 25"/>
                  <a:gd name="T7" fmla="*/ 0 h 24"/>
                  <a:gd name="T8" fmla="*/ 12 w 25"/>
                  <a:gd name="T9" fmla="*/ 0 h 24"/>
                  <a:gd name="T10" fmla="*/ 23 w 25"/>
                  <a:gd name="T11" fmla="*/ 9 h 24"/>
                  <a:gd name="T12" fmla="*/ 16 w 25"/>
                  <a:gd name="T13" fmla="*/ 23 h 24"/>
                  <a:gd name="T14" fmla="*/ 12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9 w 25"/>
                  <a:gd name="T21" fmla="*/ 9 h 24"/>
                  <a:gd name="T22" fmla="*/ 9 w 25"/>
                  <a:gd name="T23" fmla="*/ 13 h 24"/>
                  <a:gd name="T24" fmla="*/ 12 w 25"/>
                  <a:gd name="T25" fmla="*/ 16 h 24"/>
                  <a:gd name="T26" fmla="*/ 13 w 25"/>
                  <a:gd name="T27" fmla="*/ 16 h 24"/>
                  <a:gd name="T28" fmla="*/ 15 w 25"/>
                  <a:gd name="T29" fmla="*/ 11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3" y="20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3"/>
                      <a:pt x="5" y="1"/>
                      <a:pt x="8" y="0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7" y="0"/>
                      <a:pt x="21" y="3"/>
                      <a:pt x="23" y="9"/>
                    </a:cubicBezTo>
                    <a:cubicBezTo>
                      <a:pt x="25" y="15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9" y="10"/>
                      <a:pt x="9" y="12"/>
                      <a:pt x="9" y="13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9" name="Freeform 546"/>
              <p:cNvSpPr>
                <a:spLocks noEditPoints="1"/>
              </p:cNvSpPr>
              <p:nvPr/>
            </p:nvSpPr>
            <p:spPr bwMode="auto">
              <a:xfrm>
                <a:off x="-4543425" y="245586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5 h 24"/>
                  <a:gd name="T4" fmla="*/ 2 w 24"/>
                  <a:gd name="T5" fmla="*/ 5 h 24"/>
                  <a:gd name="T6" fmla="*/ 9 w 24"/>
                  <a:gd name="T7" fmla="*/ 0 h 24"/>
                  <a:gd name="T8" fmla="*/ 12 w 24"/>
                  <a:gd name="T9" fmla="*/ 0 h 24"/>
                  <a:gd name="T10" fmla="*/ 18 w 24"/>
                  <a:gd name="T11" fmla="*/ 1 h 24"/>
                  <a:gd name="T12" fmla="*/ 23 w 24"/>
                  <a:gd name="T13" fmla="*/ 9 h 24"/>
                  <a:gd name="T14" fmla="*/ 22 w 24"/>
                  <a:gd name="T15" fmla="*/ 18 h 24"/>
                  <a:gd name="T16" fmla="*/ 15 w 24"/>
                  <a:gd name="T17" fmla="*/ 23 h 24"/>
                  <a:gd name="T18" fmla="*/ 12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9 h 24"/>
                  <a:gd name="T26" fmla="*/ 9 w 24"/>
                  <a:gd name="T27" fmla="*/ 13 h 24"/>
                  <a:gd name="T28" fmla="*/ 12 w 24"/>
                  <a:gd name="T29" fmla="*/ 16 h 24"/>
                  <a:gd name="T30" fmla="*/ 13 w 24"/>
                  <a:gd name="T31" fmla="*/ 16 h 24"/>
                  <a:gd name="T32" fmla="*/ 15 w 24"/>
                  <a:gd name="T33" fmla="*/ 14 h 24"/>
                  <a:gd name="T34" fmla="*/ 15 w 24"/>
                  <a:gd name="T35" fmla="*/ 11 h 24"/>
                  <a:gd name="T36" fmla="*/ 13 w 24"/>
                  <a:gd name="T37" fmla="*/ 8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3" y="20"/>
                      <a:pt x="1" y="15"/>
                    </a:cubicBezTo>
                    <a:cubicBezTo>
                      <a:pt x="0" y="12"/>
                      <a:pt x="1" y="8"/>
                      <a:pt x="2" y="5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4" y="0"/>
                      <a:pt x="16" y="0"/>
                      <a:pt x="18" y="1"/>
                    </a:cubicBezTo>
                    <a:cubicBezTo>
                      <a:pt x="20" y="3"/>
                      <a:pt x="22" y="6"/>
                      <a:pt x="23" y="9"/>
                    </a:cubicBezTo>
                    <a:cubicBezTo>
                      <a:pt x="24" y="12"/>
                      <a:pt x="23" y="15"/>
                      <a:pt x="22" y="18"/>
                    </a:cubicBezTo>
                    <a:cubicBezTo>
                      <a:pt x="21" y="20"/>
                      <a:pt x="18" y="22"/>
                      <a:pt x="15" y="23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9" y="10"/>
                      <a:pt x="9" y="11"/>
                      <a:pt x="9" y="13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5"/>
                      <a:pt x="14" y="15"/>
                      <a:pt x="15" y="14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4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0" name="Freeform 547"/>
              <p:cNvSpPr>
                <a:spLocks noEditPoints="1"/>
              </p:cNvSpPr>
              <p:nvPr/>
            </p:nvSpPr>
            <p:spPr bwMode="auto">
              <a:xfrm>
                <a:off x="-4697413" y="247808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7 h 24"/>
                  <a:gd name="T4" fmla="*/ 1 w 25"/>
                  <a:gd name="T5" fmla="*/ 8 h 24"/>
                  <a:gd name="T6" fmla="*/ 6 w 25"/>
                  <a:gd name="T7" fmla="*/ 1 h 24"/>
                  <a:gd name="T8" fmla="*/ 12 w 25"/>
                  <a:gd name="T9" fmla="*/ 0 h 24"/>
                  <a:gd name="T10" fmla="*/ 22 w 25"/>
                  <a:gd name="T11" fmla="*/ 7 h 24"/>
                  <a:gd name="T12" fmla="*/ 17 w 25"/>
                  <a:gd name="T13" fmla="*/ 23 h 24"/>
                  <a:gd name="T14" fmla="*/ 12 w 25"/>
                  <a:gd name="T15" fmla="*/ 24 h 24"/>
                  <a:gd name="T16" fmla="*/ 12 w 25"/>
                  <a:gd name="T17" fmla="*/ 8 h 24"/>
                  <a:gd name="T18" fmla="*/ 10 w 25"/>
                  <a:gd name="T19" fmla="*/ 8 h 24"/>
                  <a:gd name="T20" fmla="*/ 8 w 25"/>
                  <a:gd name="T21" fmla="*/ 10 h 24"/>
                  <a:gd name="T22" fmla="*/ 9 w 25"/>
                  <a:gd name="T23" fmla="*/ 13 h 24"/>
                  <a:gd name="T24" fmla="*/ 14 w 25"/>
                  <a:gd name="T25" fmla="*/ 15 h 24"/>
                  <a:gd name="T26" fmla="*/ 15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1" y="5"/>
                      <a:pt x="4" y="2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7"/>
                    </a:cubicBezTo>
                    <a:cubicBezTo>
                      <a:pt x="25" y="13"/>
                      <a:pt x="23" y="20"/>
                      <a:pt x="17" y="23"/>
                    </a:cubicBezTo>
                    <a:cubicBezTo>
                      <a:pt x="16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5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1" name="Freeform 548"/>
              <p:cNvSpPr>
                <a:spLocks noEditPoints="1"/>
              </p:cNvSpPr>
              <p:nvPr/>
            </p:nvSpPr>
            <p:spPr bwMode="auto">
              <a:xfrm>
                <a:off x="-4668838" y="24622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7 h 24"/>
                  <a:gd name="T4" fmla="*/ 2 w 26"/>
                  <a:gd name="T5" fmla="*/ 8 h 24"/>
                  <a:gd name="T6" fmla="*/ 8 w 26"/>
                  <a:gd name="T7" fmla="*/ 1 h 24"/>
                  <a:gd name="T8" fmla="*/ 12 w 26"/>
                  <a:gd name="T9" fmla="*/ 0 h 24"/>
                  <a:gd name="T10" fmla="*/ 23 w 26"/>
                  <a:gd name="T11" fmla="*/ 7 h 24"/>
                  <a:gd name="T12" fmla="*/ 18 w 26"/>
                  <a:gd name="T13" fmla="*/ 23 h 24"/>
                  <a:gd name="T14" fmla="*/ 13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0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4" y="21"/>
                      <a:pt x="2" y="17"/>
                    </a:cubicBezTo>
                    <a:cubicBezTo>
                      <a:pt x="1" y="14"/>
                      <a:pt x="0" y="11"/>
                      <a:pt x="2" y="8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2" y="3"/>
                      <a:pt x="23" y="7"/>
                    </a:cubicBezTo>
                    <a:cubicBezTo>
                      <a:pt x="26" y="13"/>
                      <a:pt x="23" y="21"/>
                      <a:pt x="18" y="23"/>
                    </a:cubicBezTo>
                    <a:cubicBezTo>
                      <a:pt x="16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3" y="17"/>
                      <a:pt x="14" y="16"/>
                    </a:cubicBezTo>
                    <a:cubicBezTo>
                      <a:pt x="16" y="15"/>
                      <a:pt x="17" y="13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2" name="Freeform 549"/>
              <p:cNvSpPr>
                <a:spLocks noEditPoints="1"/>
              </p:cNvSpPr>
              <p:nvPr/>
            </p:nvSpPr>
            <p:spPr bwMode="auto">
              <a:xfrm>
                <a:off x="-4637088" y="24495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7 h 24"/>
                  <a:gd name="T8" fmla="*/ 7 w 25"/>
                  <a:gd name="T9" fmla="*/ 1 h 24"/>
                  <a:gd name="T10" fmla="*/ 12 w 25"/>
                  <a:gd name="T11" fmla="*/ 0 h 24"/>
                  <a:gd name="T12" fmla="*/ 23 w 25"/>
                  <a:gd name="T13" fmla="*/ 8 h 24"/>
                  <a:gd name="T14" fmla="*/ 16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0 w 25"/>
                  <a:gd name="T21" fmla="*/ 8 h 24"/>
                  <a:gd name="T22" fmla="*/ 8 w 25"/>
                  <a:gd name="T23" fmla="*/ 10 h 24"/>
                  <a:gd name="T24" fmla="*/ 8 w 25"/>
                  <a:gd name="T25" fmla="*/ 13 h 24"/>
                  <a:gd name="T26" fmla="*/ 11 w 25"/>
                  <a:gd name="T27" fmla="*/ 16 h 24"/>
                  <a:gd name="T28" fmla="*/ 13 w 25"/>
                  <a:gd name="T29" fmla="*/ 16 h 24"/>
                  <a:gd name="T30" fmla="*/ 15 w 25"/>
                  <a:gd name="T31" fmla="*/ 11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2" y="4"/>
                      <a:pt x="4" y="2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6" y="0"/>
                      <a:pt x="21" y="3"/>
                      <a:pt x="23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3" name="Freeform 550"/>
              <p:cNvSpPr>
                <a:spLocks noEditPoints="1"/>
              </p:cNvSpPr>
              <p:nvPr/>
            </p:nvSpPr>
            <p:spPr bwMode="auto">
              <a:xfrm>
                <a:off x="-4606925" y="24384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6 h 24"/>
                  <a:gd name="T6" fmla="*/ 1 w 25"/>
                  <a:gd name="T7" fmla="*/ 6 h 24"/>
                  <a:gd name="T8" fmla="*/ 8 w 25"/>
                  <a:gd name="T9" fmla="*/ 0 h 24"/>
                  <a:gd name="T10" fmla="*/ 12 w 25"/>
                  <a:gd name="T11" fmla="*/ 0 h 24"/>
                  <a:gd name="T12" fmla="*/ 23 w 25"/>
                  <a:gd name="T13" fmla="*/ 8 h 24"/>
                  <a:gd name="T14" fmla="*/ 16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1 w 25"/>
                  <a:gd name="T27" fmla="*/ 15 h 24"/>
                  <a:gd name="T28" fmla="*/ 13 w 25"/>
                  <a:gd name="T29" fmla="*/ 15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9"/>
                      <a:pt x="1" y="16"/>
                    </a:cubicBezTo>
                    <a:cubicBezTo>
                      <a:pt x="0" y="13"/>
                      <a:pt x="0" y="9"/>
                      <a:pt x="1" y="6"/>
                    </a:cubicBezTo>
                    <a:cubicBezTo>
                      <a:pt x="3" y="3"/>
                      <a:pt x="5" y="1"/>
                      <a:pt x="8" y="0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2" y="3"/>
                      <a:pt x="23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3" y="15"/>
                    </a:cubicBezTo>
                    <a:cubicBezTo>
                      <a:pt x="15" y="15"/>
                      <a:pt x="16" y="13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4" name="Freeform 551"/>
              <p:cNvSpPr>
                <a:spLocks noEditPoints="1"/>
              </p:cNvSpPr>
              <p:nvPr/>
            </p:nvSpPr>
            <p:spPr bwMode="auto">
              <a:xfrm>
                <a:off x="-4576763" y="242728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5 h 24"/>
                  <a:gd name="T4" fmla="*/ 2 w 26"/>
                  <a:gd name="T5" fmla="*/ 6 h 24"/>
                  <a:gd name="T6" fmla="*/ 9 w 26"/>
                  <a:gd name="T7" fmla="*/ 0 h 24"/>
                  <a:gd name="T8" fmla="*/ 12 w 26"/>
                  <a:gd name="T9" fmla="*/ 0 h 24"/>
                  <a:gd name="T10" fmla="*/ 24 w 26"/>
                  <a:gd name="T11" fmla="*/ 9 h 24"/>
                  <a:gd name="T12" fmla="*/ 16 w 26"/>
                  <a:gd name="T13" fmla="*/ 24 h 24"/>
                  <a:gd name="T14" fmla="*/ 13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1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3" y="3"/>
                      <a:pt x="24" y="9"/>
                    </a:cubicBezTo>
                    <a:cubicBezTo>
                      <a:pt x="26" y="15"/>
                      <a:pt x="22" y="22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5" name="Freeform 552"/>
              <p:cNvSpPr>
                <a:spLocks noEditPoints="1"/>
              </p:cNvSpPr>
              <p:nvPr/>
            </p:nvSpPr>
            <p:spPr bwMode="auto">
              <a:xfrm>
                <a:off x="-4699000" y="2438400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7 h 24"/>
                  <a:gd name="T4" fmla="*/ 1 w 26"/>
                  <a:gd name="T5" fmla="*/ 8 h 24"/>
                  <a:gd name="T6" fmla="*/ 7 w 26"/>
                  <a:gd name="T7" fmla="*/ 1 h 24"/>
                  <a:gd name="T8" fmla="*/ 13 w 26"/>
                  <a:gd name="T9" fmla="*/ 0 h 24"/>
                  <a:gd name="T10" fmla="*/ 24 w 26"/>
                  <a:gd name="T11" fmla="*/ 7 h 24"/>
                  <a:gd name="T12" fmla="*/ 18 w 26"/>
                  <a:gd name="T13" fmla="*/ 23 h 24"/>
                  <a:gd name="T14" fmla="*/ 13 w 26"/>
                  <a:gd name="T15" fmla="*/ 24 h 24"/>
                  <a:gd name="T16" fmla="*/ 13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5 h 24"/>
                  <a:gd name="T26" fmla="*/ 16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7" y="0"/>
                      <a:pt x="22" y="2"/>
                      <a:pt x="24" y="7"/>
                    </a:cubicBezTo>
                    <a:cubicBezTo>
                      <a:pt x="26" y="13"/>
                      <a:pt x="24" y="20"/>
                      <a:pt x="18" y="23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9" y="13"/>
                      <a:pt x="9" y="13"/>
                    </a:cubicBezTo>
                    <a:cubicBezTo>
                      <a:pt x="10" y="15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6" name="Freeform 553"/>
              <p:cNvSpPr>
                <a:spLocks noEditPoints="1"/>
              </p:cNvSpPr>
              <p:nvPr/>
            </p:nvSpPr>
            <p:spPr bwMode="auto">
              <a:xfrm>
                <a:off x="-4667250" y="24241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7 h 24"/>
                  <a:gd name="T4" fmla="*/ 1 w 25"/>
                  <a:gd name="T5" fmla="*/ 8 h 24"/>
                  <a:gd name="T6" fmla="*/ 7 w 25"/>
                  <a:gd name="T7" fmla="*/ 1 h 24"/>
                  <a:gd name="T8" fmla="*/ 17 w 25"/>
                  <a:gd name="T9" fmla="*/ 1 h 24"/>
                  <a:gd name="T10" fmla="*/ 23 w 25"/>
                  <a:gd name="T11" fmla="*/ 7 h 24"/>
                  <a:gd name="T12" fmla="*/ 23 w 25"/>
                  <a:gd name="T13" fmla="*/ 17 h 24"/>
                  <a:gd name="T14" fmla="*/ 17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1 h 24"/>
                  <a:gd name="T24" fmla="*/ 9 w 25"/>
                  <a:gd name="T25" fmla="*/ 14 h 24"/>
                  <a:gd name="T26" fmla="*/ 14 w 25"/>
                  <a:gd name="T27" fmla="*/ 16 h 24"/>
                  <a:gd name="T28" fmla="*/ 16 w 25"/>
                  <a:gd name="T29" fmla="*/ 14 h 24"/>
                  <a:gd name="T30" fmla="*/ 16 w 25"/>
                  <a:gd name="T31" fmla="*/ 10 h 24"/>
                  <a:gd name="T32" fmla="*/ 14 w 25"/>
                  <a:gd name="T33" fmla="*/ 8 h 24"/>
                  <a:gd name="T34" fmla="*/ 12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3" y="21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10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3" y="7"/>
                    </a:cubicBezTo>
                    <a:cubicBezTo>
                      <a:pt x="25" y="10"/>
                      <a:pt x="25" y="14"/>
                      <a:pt x="23" y="17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3"/>
                      <a:pt x="16" y="12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7" name="Freeform 554"/>
              <p:cNvSpPr>
                <a:spLocks noEditPoints="1"/>
              </p:cNvSpPr>
              <p:nvPr/>
            </p:nvSpPr>
            <p:spPr bwMode="auto">
              <a:xfrm>
                <a:off x="-4633913" y="24114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7 h 24"/>
                  <a:gd name="T4" fmla="*/ 1 w 25"/>
                  <a:gd name="T5" fmla="*/ 7 h 24"/>
                  <a:gd name="T6" fmla="*/ 8 w 25"/>
                  <a:gd name="T7" fmla="*/ 1 h 24"/>
                  <a:gd name="T8" fmla="*/ 12 w 25"/>
                  <a:gd name="T9" fmla="*/ 0 h 24"/>
                  <a:gd name="T10" fmla="*/ 13 w 25"/>
                  <a:gd name="T11" fmla="*/ 0 h 24"/>
                  <a:gd name="T12" fmla="*/ 17 w 25"/>
                  <a:gd name="T13" fmla="*/ 1 h 24"/>
                  <a:gd name="T14" fmla="*/ 24 w 25"/>
                  <a:gd name="T15" fmla="*/ 8 h 24"/>
                  <a:gd name="T16" fmla="*/ 23 w 25"/>
                  <a:gd name="T17" fmla="*/ 17 h 24"/>
                  <a:gd name="T18" fmla="*/ 20 w 25"/>
                  <a:gd name="T19" fmla="*/ 21 h 24"/>
                  <a:gd name="T20" fmla="*/ 17 w 25"/>
                  <a:gd name="T21" fmla="*/ 23 h 24"/>
                  <a:gd name="T22" fmla="*/ 12 w 25"/>
                  <a:gd name="T23" fmla="*/ 24 h 24"/>
                  <a:gd name="T24" fmla="*/ 12 w 25"/>
                  <a:gd name="T25" fmla="*/ 8 h 24"/>
                  <a:gd name="T26" fmla="*/ 11 w 25"/>
                  <a:gd name="T27" fmla="*/ 8 h 24"/>
                  <a:gd name="T28" fmla="*/ 8 w 25"/>
                  <a:gd name="T29" fmla="*/ 10 h 24"/>
                  <a:gd name="T30" fmla="*/ 8 w 25"/>
                  <a:gd name="T31" fmla="*/ 13 h 24"/>
                  <a:gd name="T32" fmla="*/ 14 w 25"/>
                  <a:gd name="T33" fmla="*/ 16 h 24"/>
                  <a:gd name="T34" fmla="*/ 15 w 25"/>
                  <a:gd name="T35" fmla="*/ 15 h 24"/>
                  <a:gd name="T36" fmla="*/ 15 w 25"/>
                  <a:gd name="T37" fmla="*/ 15 h 24"/>
                  <a:gd name="T38" fmla="*/ 16 w 25"/>
                  <a:gd name="T39" fmla="*/ 14 h 24"/>
                  <a:gd name="T40" fmla="*/ 16 w 25"/>
                  <a:gd name="T41" fmla="*/ 11 h 24"/>
                  <a:gd name="T42" fmla="*/ 14 w 25"/>
                  <a:gd name="T43" fmla="*/ 8 h 24"/>
                  <a:gd name="T44" fmla="*/ 12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3" y="21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2" y="4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5"/>
                      <a:pt x="24" y="8"/>
                    </a:cubicBezTo>
                    <a:cubicBezTo>
                      <a:pt x="25" y="11"/>
                      <a:pt x="24" y="14"/>
                      <a:pt x="23" y="17"/>
                    </a:cubicBezTo>
                    <a:cubicBezTo>
                      <a:pt x="22" y="19"/>
                      <a:pt x="22" y="20"/>
                      <a:pt x="20" y="21"/>
                    </a:cubicBezTo>
                    <a:cubicBezTo>
                      <a:pt x="19" y="22"/>
                      <a:pt x="18" y="23"/>
                      <a:pt x="17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2" y="17"/>
                      <a:pt x="14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6" y="14"/>
                      <a:pt x="16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8" name="Freeform 555"/>
              <p:cNvSpPr>
                <a:spLocks noEditPoints="1"/>
              </p:cNvSpPr>
              <p:nvPr/>
            </p:nvSpPr>
            <p:spPr bwMode="auto">
              <a:xfrm>
                <a:off x="-4602163" y="2400300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6 h 24"/>
                  <a:gd name="T4" fmla="*/ 1 w 26"/>
                  <a:gd name="T5" fmla="*/ 6 h 24"/>
                  <a:gd name="T6" fmla="*/ 9 w 26"/>
                  <a:gd name="T7" fmla="*/ 0 h 24"/>
                  <a:gd name="T8" fmla="*/ 12 w 26"/>
                  <a:gd name="T9" fmla="*/ 0 h 24"/>
                  <a:gd name="T10" fmla="*/ 24 w 26"/>
                  <a:gd name="T11" fmla="*/ 8 h 24"/>
                  <a:gd name="T12" fmla="*/ 16 w 26"/>
                  <a:gd name="T13" fmla="*/ 23 h 24"/>
                  <a:gd name="T14" fmla="*/ 12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0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3" y="21"/>
                      <a:pt x="1" y="16"/>
                    </a:cubicBezTo>
                    <a:cubicBezTo>
                      <a:pt x="0" y="13"/>
                      <a:pt x="0" y="9"/>
                      <a:pt x="1" y="6"/>
                    </a:cubicBezTo>
                    <a:cubicBezTo>
                      <a:pt x="3" y="3"/>
                      <a:pt x="5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2" y="3"/>
                      <a:pt x="24" y="8"/>
                    </a:cubicBezTo>
                    <a:cubicBezTo>
                      <a:pt x="26" y="14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5"/>
                      <a:pt x="12" y="16"/>
                      <a:pt x="14" y="16"/>
                    </a:cubicBezTo>
                    <a:cubicBezTo>
                      <a:pt x="16" y="15"/>
                      <a:pt x="17" y="13"/>
                      <a:pt x="16" y="10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9" name="Freeform 556"/>
              <p:cNvSpPr>
                <a:spLocks noEditPoints="1"/>
              </p:cNvSpPr>
              <p:nvPr/>
            </p:nvSpPr>
            <p:spPr bwMode="auto">
              <a:xfrm>
                <a:off x="-4699000" y="2398713"/>
                <a:ext cx="58738" cy="52388"/>
              </a:xfrm>
              <a:custGeom>
                <a:avLst/>
                <a:gdLst>
                  <a:gd name="T0" fmla="*/ 13 w 27"/>
                  <a:gd name="T1" fmla="*/ 25 h 25"/>
                  <a:gd name="T2" fmla="*/ 2 w 27"/>
                  <a:gd name="T3" fmla="*/ 18 h 25"/>
                  <a:gd name="T4" fmla="*/ 1 w 27"/>
                  <a:gd name="T5" fmla="*/ 9 h 25"/>
                  <a:gd name="T6" fmla="*/ 8 w 27"/>
                  <a:gd name="T7" fmla="*/ 2 h 25"/>
                  <a:gd name="T8" fmla="*/ 14 w 27"/>
                  <a:gd name="T9" fmla="*/ 0 h 25"/>
                  <a:gd name="T10" fmla="*/ 25 w 27"/>
                  <a:gd name="T11" fmla="*/ 8 h 25"/>
                  <a:gd name="T12" fmla="*/ 18 w 27"/>
                  <a:gd name="T13" fmla="*/ 24 h 25"/>
                  <a:gd name="T14" fmla="*/ 13 w 27"/>
                  <a:gd name="T15" fmla="*/ 25 h 25"/>
                  <a:gd name="T16" fmla="*/ 14 w 27"/>
                  <a:gd name="T17" fmla="*/ 8 h 25"/>
                  <a:gd name="T18" fmla="*/ 11 w 27"/>
                  <a:gd name="T19" fmla="*/ 9 h 25"/>
                  <a:gd name="T20" fmla="*/ 9 w 27"/>
                  <a:gd name="T21" fmla="*/ 11 h 25"/>
                  <a:gd name="T22" fmla="*/ 9 w 27"/>
                  <a:gd name="T23" fmla="*/ 14 h 25"/>
                  <a:gd name="T24" fmla="*/ 13 w 27"/>
                  <a:gd name="T25" fmla="*/ 17 h 25"/>
                  <a:gd name="T26" fmla="*/ 15 w 27"/>
                  <a:gd name="T27" fmla="*/ 16 h 25"/>
                  <a:gd name="T28" fmla="*/ 17 w 27"/>
                  <a:gd name="T29" fmla="*/ 11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3" y="6"/>
                      <a:pt x="5" y="3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8"/>
                    </a:cubicBezTo>
                    <a:cubicBezTo>
                      <a:pt x="27" y="14"/>
                      <a:pt x="24" y="21"/>
                      <a:pt x="18" y="24"/>
                    </a:cubicBezTo>
                    <a:cubicBezTo>
                      <a:pt x="17" y="24"/>
                      <a:pt x="15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1" y="17"/>
                      <a:pt x="13" y="17"/>
                    </a:cubicBezTo>
                    <a:cubicBezTo>
                      <a:pt x="14" y="17"/>
                      <a:pt x="14" y="17"/>
                      <a:pt x="15" y="16"/>
                    </a:cubicBezTo>
                    <a:cubicBezTo>
                      <a:pt x="17" y="15"/>
                      <a:pt x="18" y="13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0" name="Freeform 557"/>
              <p:cNvSpPr>
                <a:spLocks noEditPoints="1"/>
              </p:cNvSpPr>
              <p:nvPr/>
            </p:nvSpPr>
            <p:spPr bwMode="auto">
              <a:xfrm>
                <a:off x="-4699000" y="2325688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13 w 40"/>
                  <a:gd name="T3" fmla="*/ 36 h 37"/>
                  <a:gd name="T4" fmla="*/ 2 w 40"/>
                  <a:gd name="T5" fmla="*/ 27 h 37"/>
                  <a:gd name="T6" fmla="*/ 2 w 40"/>
                  <a:gd name="T7" fmla="*/ 12 h 37"/>
                  <a:gd name="T8" fmla="*/ 6 w 40"/>
                  <a:gd name="T9" fmla="*/ 6 h 37"/>
                  <a:gd name="T10" fmla="*/ 13 w 40"/>
                  <a:gd name="T11" fmla="*/ 2 h 37"/>
                  <a:gd name="T12" fmla="*/ 28 w 40"/>
                  <a:gd name="T13" fmla="*/ 1 h 37"/>
                  <a:gd name="T14" fmla="*/ 39 w 40"/>
                  <a:gd name="T15" fmla="*/ 12 h 37"/>
                  <a:gd name="T16" fmla="*/ 38 w 40"/>
                  <a:gd name="T17" fmla="*/ 26 h 37"/>
                  <a:gd name="T18" fmla="*/ 27 w 40"/>
                  <a:gd name="T19" fmla="*/ 36 h 37"/>
                  <a:gd name="T20" fmla="*/ 19 w 40"/>
                  <a:gd name="T21" fmla="*/ 37 h 37"/>
                  <a:gd name="T22" fmla="*/ 21 w 40"/>
                  <a:gd name="T23" fmla="*/ 8 h 37"/>
                  <a:gd name="T24" fmla="*/ 16 w 40"/>
                  <a:gd name="T25" fmla="*/ 9 h 37"/>
                  <a:gd name="T26" fmla="*/ 12 w 40"/>
                  <a:gd name="T27" fmla="*/ 12 h 37"/>
                  <a:gd name="T28" fmla="*/ 9 w 40"/>
                  <a:gd name="T29" fmla="*/ 15 h 37"/>
                  <a:gd name="T30" fmla="*/ 9 w 40"/>
                  <a:gd name="T31" fmla="*/ 23 h 37"/>
                  <a:gd name="T32" fmla="*/ 15 w 40"/>
                  <a:gd name="T33" fmla="*/ 28 h 37"/>
                  <a:gd name="T34" fmla="*/ 19 w 40"/>
                  <a:gd name="T35" fmla="*/ 29 h 37"/>
                  <a:gd name="T36" fmla="*/ 19 w 40"/>
                  <a:gd name="T37" fmla="*/ 29 h 37"/>
                  <a:gd name="T38" fmla="*/ 24 w 40"/>
                  <a:gd name="T39" fmla="*/ 28 h 37"/>
                  <a:gd name="T40" fmla="*/ 30 w 40"/>
                  <a:gd name="T41" fmla="*/ 22 h 37"/>
                  <a:gd name="T42" fmla="*/ 31 w 40"/>
                  <a:gd name="T43" fmla="*/ 14 h 37"/>
                  <a:gd name="T44" fmla="*/ 26 w 40"/>
                  <a:gd name="T45" fmla="*/ 9 h 37"/>
                  <a:gd name="T46" fmla="*/ 21 w 40"/>
                  <a:gd name="T4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7" y="37"/>
                      <a:pt x="15" y="37"/>
                      <a:pt x="13" y="36"/>
                    </a:cubicBezTo>
                    <a:cubicBezTo>
                      <a:pt x="8" y="34"/>
                      <a:pt x="4" y="31"/>
                      <a:pt x="2" y="27"/>
                    </a:cubicBezTo>
                    <a:cubicBezTo>
                      <a:pt x="0" y="22"/>
                      <a:pt x="0" y="17"/>
                      <a:pt x="2" y="12"/>
                    </a:cubicBezTo>
                    <a:cubicBezTo>
                      <a:pt x="3" y="10"/>
                      <a:pt x="5" y="8"/>
                      <a:pt x="6" y="6"/>
                    </a:cubicBezTo>
                    <a:cubicBezTo>
                      <a:pt x="8" y="4"/>
                      <a:pt x="11" y="3"/>
                      <a:pt x="13" y="2"/>
                    </a:cubicBezTo>
                    <a:cubicBezTo>
                      <a:pt x="18" y="0"/>
                      <a:pt x="24" y="0"/>
                      <a:pt x="28" y="1"/>
                    </a:cubicBezTo>
                    <a:cubicBezTo>
                      <a:pt x="33" y="3"/>
                      <a:pt x="37" y="7"/>
                      <a:pt x="39" y="12"/>
                    </a:cubicBezTo>
                    <a:cubicBezTo>
                      <a:pt x="40" y="16"/>
                      <a:pt x="40" y="21"/>
                      <a:pt x="38" y="26"/>
                    </a:cubicBezTo>
                    <a:cubicBezTo>
                      <a:pt x="35" y="30"/>
                      <a:pt x="32" y="34"/>
                      <a:pt x="27" y="36"/>
                    </a:cubicBezTo>
                    <a:cubicBezTo>
                      <a:pt x="25" y="37"/>
                      <a:pt x="22" y="37"/>
                      <a:pt x="19" y="37"/>
                    </a:cubicBezTo>
                    <a:close/>
                    <a:moveTo>
                      <a:pt x="21" y="8"/>
                    </a:moveTo>
                    <a:cubicBezTo>
                      <a:pt x="20" y="8"/>
                      <a:pt x="18" y="9"/>
                      <a:pt x="16" y="9"/>
                    </a:cubicBezTo>
                    <a:cubicBezTo>
                      <a:pt x="15" y="10"/>
                      <a:pt x="13" y="11"/>
                      <a:pt x="12" y="12"/>
                    </a:cubicBezTo>
                    <a:cubicBezTo>
                      <a:pt x="11" y="13"/>
                      <a:pt x="10" y="14"/>
                      <a:pt x="9" y="15"/>
                    </a:cubicBezTo>
                    <a:cubicBezTo>
                      <a:pt x="8" y="18"/>
                      <a:pt x="8" y="21"/>
                      <a:pt x="9" y="23"/>
                    </a:cubicBezTo>
                    <a:cubicBezTo>
                      <a:pt x="10" y="26"/>
                      <a:pt x="12" y="27"/>
                      <a:pt x="15" y="28"/>
                    </a:cubicBezTo>
                    <a:cubicBezTo>
                      <a:pt x="16" y="29"/>
                      <a:pt x="18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21" y="29"/>
                      <a:pt x="23" y="29"/>
                      <a:pt x="24" y="28"/>
                    </a:cubicBezTo>
                    <a:cubicBezTo>
                      <a:pt x="27" y="27"/>
                      <a:pt x="29" y="25"/>
                      <a:pt x="30" y="22"/>
                    </a:cubicBezTo>
                    <a:cubicBezTo>
                      <a:pt x="31" y="20"/>
                      <a:pt x="32" y="18"/>
                      <a:pt x="31" y="14"/>
                    </a:cubicBezTo>
                    <a:cubicBezTo>
                      <a:pt x="30" y="12"/>
                      <a:pt x="28" y="10"/>
                      <a:pt x="26" y="9"/>
                    </a:cubicBezTo>
                    <a:cubicBezTo>
                      <a:pt x="24" y="8"/>
                      <a:pt x="23" y="8"/>
                      <a:pt x="2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1" name="Freeform 558"/>
              <p:cNvSpPr>
                <a:spLocks noEditPoints="1"/>
              </p:cNvSpPr>
              <p:nvPr/>
            </p:nvSpPr>
            <p:spPr bwMode="auto">
              <a:xfrm>
                <a:off x="-4664075" y="2384425"/>
                <a:ext cx="57150" cy="52388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1 w 27"/>
                  <a:gd name="T5" fmla="*/ 17 h 24"/>
                  <a:gd name="T6" fmla="*/ 1 w 27"/>
                  <a:gd name="T7" fmla="*/ 7 h 24"/>
                  <a:gd name="T8" fmla="*/ 8 w 27"/>
                  <a:gd name="T9" fmla="*/ 1 h 24"/>
                  <a:gd name="T10" fmla="*/ 13 w 27"/>
                  <a:gd name="T11" fmla="*/ 0 h 24"/>
                  <a:gd name="T12" fmla="*/ 24 w 27"/>
                  <a:gd name="T13" fmla="*/ 7 h 24"/>
                  <a:gd name="T14" fmla="*/ 17 w 27"/>
                  <a:gd name="T15" fmla="*/ 23 h 24"/>
                  <a:gd name="T16" fmla="*/ 13 w 27"/>
                  <a:gd name="T17" fmla="*/ 24 h 24"/>
                  <a:gd name="T18" fmla="*/ 13 w 27"/>
                  <a:gd name="T19" fmla="*/ 8 h 24"/>
                  <a:gd name="T20" fmla="*/ 11 w 27"/>
                  <a:gd name="T21" fmla="*/ 8 h 24"/>
                  <a:gd name="T22" fmla="*/ 9 w 27"/>
                  <a:gd name="T23" fmla="*/ 11 h 24"/>
                  <a:gd name="T24" fmla="*/ 9 w 27"/>
                  <a:gd name="T25" fmla="*/ 14 h 24"/>
                  <a:gd name="T26" fmla="*/ 11 w 27"/>
                  <a:gd name="T27" fmla="*/ 16 h 24"/>
                  <a:gd name="T28" fmla="*/ 14 w 27"/>
                  <a:gd name="T29" fmla="*/ 16 h 24"/>
                  <a:gd name="T30" fmla="*/ 17 w 27"/>
                  <a:gd name="T31" fmla="*/ 10 h 24"/>
                  <a:gd name="T32" fmla="*/ 13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7" y="14"/>
                      <a:pt x="23" y="21"/>
                      <a:pt x="17" y="23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9" y="11"/>
                    </a:cubicBezTo>
                    <a:cubicBezTo>
                      <a:pt x="8" y="11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6" y="15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2" name="Freeform 559"/>
              <p:cNvSpPr>
                <a:spLocks noEditPoints="1"/>
              </p:cNvSpPr>
              <p:nvPr/>
            </p:nvSpPr>
            <p:spPr bwMode="auto">
              <a:xfrm>
                <a:off x="-4629150" y="237172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7 w 26"/>
                  <a:gd name="T3" fmla="*/ 23 h 24"/>
                  <a:gd name="T4" fmla="*/ 1 w 26"/>
                  <a:gd name="T5" fmla="*/ 16 h 24"/>
                  <a:gd name="T6" fmla="*/ 1 w 26"/>
                  <a:gd name="T7" fmla="*/ 7 h 24"/>
                  <a:gd name="T8" fmla="*/ 8 w 26"/>
                  <a:gd name="T9" fmla="*/ 1 h 24"/>
                  <a:gd name="T10" fmla="*/ 13 w 26"/>
                  <a:gd name="T11" fmla="*/ 0 h 24"/>
                  <a:gd name="T12" fmla="*/ 24 w 26"/>
                  <a:gd name="T13" fmla="*/ 8 h 24"/>
                  <a:gd name="T14" fmla="*/ 16 w 26"/>
                  <a:gd name="T15" fmla="*/ 23 h 24"/>
                  <a:gd name="T16" fmla="*/ 12 w 26"/>
                  <a:gd name="T17" fmla="*/ 24 h 24"/>
                  <a:gd name="T18" fmla="*/ 13 w 26"/>
                  <a:gd name="T19" fmla="*/ 8 h 24"/>
                  <a:gd name="T20" fmla="*/ 11 w 26"/>
                  <a:gd name="T21" fmla="*/ 8 h 24"/>
                  <a:gd name="T22" fmla="*/ 8 w 26"/>
                  <a:gd name="T23" fmla="*/ 10 h 24"/>
                  <a:gd name="T24" fmla="*/ 8 w 26"/>
                  <a:gd name="T25" fmla="*/ 13 h 24"/>
                  <a:gd name="T26" fmla="*/ 10 w 26"/>
                  <a:gd name="T27" fmla="*/ 16 h 24"/>
                  <a:gd name="T28" fmla="*/ 14 w 26"/>
                  <a:gd name="T29" fmla="*/ 16 h 24"/>
                  <a:gd name="T30" fmla="*/ 17 w 26"/>
                  <a:gd name="T31" fmla="*/ 11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4"/>
                      <a:pt x="23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3" y="16"/>
                      <a:pt x="14" y="16"/>
                    </a:cubicBezTo>
                    <a:cubicBezTo>
                      <a:pt x="16" y="15"/>
                      <a:pt x="17" y="13"/>
                      <a:pt x="17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3" name="Freeform 560"/>
              <p:cNvSpPr>
                <a:spLocks noEditPoints="1"/>
              </p:cNvSpPr>
              <p:nvPr/>
            </p:nvSpPr>
            <p:spPr bwMode="auto">
              <a:xfrm>
                <a:off x="-4498975" y="244475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4 h 24"/>
                  <a:gd name="T4" fmla="*/ 3 w 25"/>
                  <a:gd name="T5" fmla="*/ 4 h 24"/>
                  <a:gd name="T6" fmla="*/ 10 w 25"/>
                  <a:gd name="T7" fmla="*/ 0 h 24"/>
                  <a:gd name="T8" fmla="*/ 12 w 25"/>
                  <a:gd name="T9" fmla="*/ 0 h 24"/>
                  <a:gd name="T10" fmla="*/ 23 w 25"/>
                  <a:gd name="T11" fmla="*/ 10 h 24"/>
                  <a:gd name="T12" fmla="*/ 15 w 25"/>
                  <a:gd name="T13" fmla="*/ 24 h 24"/>
                  <a:gd name="T14" fmla="*/ 13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10 w 25"/>
                  <a:gd name="T21" fmla="*/ 9 h 24"/>
                  <a:gd name="T22" fmla="*/ 9 w 25"/>
                  <a:gd name="T23" fmla="*/ 12 h 24"/>
                  <a:gd name="T24" fmla="*/ 13 w 25"/>
                  <a:gd name="T25" fmla="*/ 16 h 24"/>
                  <a:gd name="T26" fmla="*/ 15 w 25"/>
                  <a:gd name="T27" fmla="*/ 11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7" y="24"/>
                      <a:pt x="2" y="20"/>
                      <a:pt x="1" y="14"/>
                    </a:cubicBezTo>
                    <a:cubicBezTo>
                      <a:pt x="0" y="11"/>
                      <a:pt x="1" y="7"/>
                      <a:pt x="3" y="4"/>
                    </a:cubicBezTo>
                    <a:cubicBezTo>
                      <a:pt x="5" y="2"/>
                      <a:pt x="7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3" y="10"/>
                    </a:cubicBezTo>
                    <a:cubicBezTo>
                      <a:pt x="25" y="16"/>
                      <a:pt x="21" y="23"/>
                      <a:pt x="15" y="24"/>
                    </a:cubicBezTo>
                    <a:cubicBezTo>
                      <a:pt x="14" y="24"/>
                      <a:pt x="13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10" y="15"/>
                      <a:pt x="11" y="16"/>
                      <a:pt x="13" y="16"/>
                    </a:cubicBezTo>
                    <a:cubicBezTo>
                      <a:pt x="15" y="16"/>
                      <a:pt x="16" y="13"/>
                      <a:pt x="15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4" name="Freeform 561"/>
              <p:cNvSpPr>
                <a:spLocks noEditPoints="1"/>
              </p:cNvSpPr>
              <p:nvPr/>
            </p:nvSpPr>
            <p:spPr bwMode="auto">
              <a:xfrm>
                <a:off x="-4465638" y="2438400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9 w 24"/>
                  <a:gd name="T3" fmla="*/ 24 h 25"/>
                  <a:gd name="T4" fmla="*/ 5 w 24"/>
                  <a:gd name="T5" fmla="*/ 22 h 25"/>
                  <a:gd name="T6" fmla="*/ 0 w 24"/>
                  <a:gd name="T7" fmla="*/ 14 h 25"/>
                  <a:gd name="T8" fmla="*/ 2 w 24"/>
                  <a:gd name="T9" fmla="*/ 5 h 25"/>
                  <a:gd name="T10" fmla="*/ 5 w 24"/>
                  <a:gd name="T11" fmla="*/ 2 h 25"/>
                  <a:gd name="T12" fmla="*/ 6 w 24"/>
                  <a:gd name="T13" fmla="*/ 2 h 25"/>
                  <a:gd name="T14" fmla="*/ 10 w 24"/>
                  <a:gd name="T15" fmla="*/ 0 h 25"/>
                  <a:gd name="T16" fmla="*/ 23 w 24"/>
                  <a:gd name="T17" fmla="*/ 11 h 25"/>
                  <a:gd name="T18" fmla="*/ 13 w 24"/>
                  <a:gd name="T19" fmla="*/ 24 h 25"/>
                  <a:gd name="T20" fmla="*/ 12 w 24"/>
                  <a:gd name="T21" fmla="*/ 25 h 25"/>
                  <a:gd name="T22" fmla="*/ 10 w 24"/>
                  <a:gd name="T23" fmla="*/ 9 h 25"/>
                  <a:gd name="T24" fmla="*/ 9 w 24"/>
                  <a:gd name="T25" fmla="*/ 10 h 25"/>
                  <a:gd name="T26" fmla="*/ 8 w 24"/>
                  <a:gd name="T27" fmla="*/ 13 h 25"/>
                  <a:gd name="T28" fmla="*/ 10 w 24"/>
                  <a:gd name="T29" fmla="*/ 16 h 25"/>
                  <a:gd name="T30" fmla="*/ 11 w 24"/>
                  <a:gd name="T31" fmla="*/ 16 h 25"/>
                  <a:gd name="T32" fmla="*/ 11 w 24"/>
                  <a:gd name="T33" fmla="*/ 16 h 25"/>
                  <a:gd name="T34" fmla="*/ 12 w 24"/>
                  <a:gd name="T35" fmla="*/ 16 h 25"/>
                  <a:gd name="T36" fmla="*/ 15 w 24"/>
                  <a:gd name="T37" fmla="*/ 12 h 25"/>
                  <a:gd name="T38" fmla="*/ 11 w 24"/>
                  <a:gd name="T39" fmla="*/ 8 h 25"/>
                  <a:gd name="T40" fmla="*/ 10 w 24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0" y="24"/>
                      <a:pt x="9" y="24"/>
                    </a:cubicBezTo>
                    <a:cubicBezTo>
                      <a:pt x="7" y="24"/>
                      <a:pt x="6" y="23"/>
                      <a:pt x="5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3" y="4"/>
                      <a:pt x="4" y="3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8" y="1"/>
                      <a:pt x="10" y="0"/>
                    </a:cubicBezTo>
                    <a:cubicBezTo>
                      <a:pt x="16" y="0"/>
                      <a:pt x="22" y="4"/>
                      <a:pt x="23" y="11"/>
                    </a:cubicBezTo>
                    <a:cubicBezTo>
                      <a:pt x="24" y="18"/>
                      <a:pt x="19" y="24"/>
                      <a:pt x="13" y="24"/>
                    </a:cubicBezTo>
                    <a:cubicBezTo>
                      <a:pt x="13" y="25"/>
                      <a:pt x="12" y="25"/>
                      <a:pt x="12" y="25"/>
                    </a:cubicBezTo>
                    <a:close/>
                    <a:moveTo>
                      <a:pt x="10" y="9"/>
                    </a:move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1" y="8"/>
                    </a:cubicBezTo>
                    <a:cubicBezTo>
                      <a:pt x="11" y="8"/>
                      <a:pt x="10" y="9"/>
                      <a:pt x="1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5" name="Freeform 562"/>
              <p:cNvSpPr>
                <a:spLocks noEditPoints="1"/>
              </p:cNvSpPr>
              <p:nvPr/>
            </p:nvSpPr>
            <p:spPr bwMode="auto">
              <a:xfrm>
                <a:off x="-4433888" y="2436813"/>
                <a:ext cx="49213" cy="50800"/>
              </a:xfrm>
              <a:custGeom>
                <a:avLst/>
                <a:gdLst>
                  <a:gd name="T0" fmla="*/ 11 w 23"/>
                  <a:gd name="T1" fmla="*/ 24 h 24"/>
                  <a:gd name="T2" fmla="*/ 8 w 23"/>
                  <a:gd name="T3" fmla="*/ 23 h 24"/>
                  <a:gd name="T4" fmla="*/ 4 w 23"/>
                  <a:gd name="T5" fmla="*/ 21 h 24"/>
                  <a:gd name="T6" fmla="*/ 0 w 23"/>
                  <a:gd name="T7" fmla="*/ 13 h 24"/>
                  <a:gd name="T8" fmla="*/ 2 w 23"/>
                  <a:gd name="T9" fmla="*/ 4 h 24"/>
                  <a:gd name="T10" fmla="*/ 5 w 23"/>
                  <a:gd name="T11" fmla="*/ 1 h 24"/>
                  <a:gd name="T12" fmla="*/ 10 w 23"/>
                  <a:gd name="T13" fmla="*/ 0 h 24"/>
                  <a:gd name="T14" fmla="*/ 11 w 23"/>
                  <a:gd name="T15" fmla="*/ 0 h 24"/>
                  <a:gd name="T16" fmla="*/ 22 w 23"/>
                  <a:gd name="T17" fmla="*/ 11 h 24"/>
                  <a:gd name="T18" fmla="*/ 12 w 23"/>
                  <a:gd name="T19" fmla="*/ 24 h 24"/>
                  <a:gd name="T20" fmla="*/ 11 w 23"/>
                  <a:gd name="T21" fmla="*/ 24 h 24"/>
                  <a:gd name="T22" fmla="*/ 11 w 23"/>
                  <a:gd name="T23" fmla="*/ 8 h 24"/>
                  <a:gd name="T24" fmla="*/ 11 w 23"/>
                  <a:gd name="T25" fmla="*/ 8 h 24"/>
                  <a:gd name="T26" fmla="*/ 10 w 23"/>
                  <a:gd name="T27" fmla="*/ 8 h 24"/>
                  <a:gd name="T28" fmla="*/ 9 w 23"/>
                  <a:gd name="T29" fmla="*/ 9 h 24"/>
                  <a:gd name="T30" fmla="*/ 8 w 23"/>
                  <a:gd name="T31" fmla="*/ 12 h 24"/>
                  <a:gd name="T32" fmla="*/ 9 w 23"/>
                  <a:gd name="T33" fmla="*/ 15 h 24"/>
                  <a:gd name="T34" fmla="*/ 10 w 23"/>
                  <a:gd name="T35" fmla="*/ 16 h 24"/>
                  <a:gd name="T36" fmla="*/ 11 w 23"/>
                  <a:gd name="T37" fmla="*/ 16 h 24"/>
                  <a:gd name="T38" fmla="*/ 12 w 23"/>
                  <a:gd name="T39" fmla="*/ 16 h 24"/>
                  <a:gd name="T40" fmla="*/ 14 w 23"/>
                  <a:gd name="T41" fmla="*/ 11 h 24"/>
                  <a:gd name="T42" fmla="*/ 11 w 23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0" y="24"/>
                      <a:pt x="9" y="24"/>
                      <a:pt x="8" y="23"/>
                    </a:cubicBezTo>
                    <a:cubicBezTo>
                      <a:pt x="6" y="23"/>
                      <a:pt x="5" y="22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10"/>
                      <a:pt x="0" y="7"/>
                      <a:pt x="2" y="4"/>
                    </a:cubicBezTo>
                    <a:cubicBezTo>
                      <a:pt x="3" y="3"/>
                      <a:pt x="4" y="2"/>
                      <a:pt x="5" y="1"/>
                    </a:cubicBezTo>
                    <a:cubicBezTo>
                      <a:pt x="7" y="0"/>
                      <a:pt x="8" y="0"/>
                      <a:pt x="10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7" y="0"/>
                      <a:pt x="22" y="4"/>
                      <a:pt x="22" y="11"/>
                    </a:cubicBezTo>
                    <a:cubicBezTo>
                      <a:pt x="23" y="18"/>
                      <a:pt x="18" y="23"/>
                      <a:pt x="12" y="24"/>
                    </a:cubicBezTo>
                    <a:lnTo>
                      <a:pt x="11" y="24"/>
                    </a:ln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4"/>
                      <a:pt x="14" y="11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6" name="Freeform 563"/>
              <p:cNvSpPr>
                <a:spLocks noEditPoints="1"/>
              </p:cNvSpPr>
              <p:nvPr/>
            </p:nvSpPr>
            <p:spPr bwMode="auto">
              <a:xfrm>
                <a:off x="-4403725" y="24320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0 w 23"/>
                  <a:gd name="T3" fmla="*/ 13 h 25"/>
                  <a:gd name="T4" fmla="*/ 11 w 23"/>
                  <a:gd name="T5" fmla="*/ 0 h 25"/>
                  <a:gd name="T6" fmla="*/ 11 w 23"/>
                  <a:gd name="T7" fmla="*/ 0 h 25"/>
                  <a:gd name="T8" fmla="*/ 23 w 23"/>
                  <a:gd name="T9" fmla="*/ 12 h 25"/>
                  <a:gd name="T10" fmla="*/ 20 w 23"/>
                  <a:gd name="T11" fmla="*/ 21 h 25"/>
                  <a:gd name="T12" fmla="*/ 12 w 23"/>
                  <a:gd name="T13" fmla="*/ 25 h 25"/>
                  <a:gd name="T14" fmla="*/ 11 w 23"/>
                  <a:gd name="T15" fmla="*/ 8 h 25"/>
                  <a:gd name="T16" fmla="*/ 8 w 23"/>
                  <a:gd name="T17" fmla="*/ 13 h 25"/>
                  <a:gd name="T18" fmla="*/ 12 w 23"/>
                  <a:gd name="T19" fmla="*/ 17 h 25"/>
                  <a:gd name="T20" fmla="*/ 12 w 23"/>
                  <a:gd name="T21" fmla="*/ 17 h 25"/>
                  <a:gd name="T22" fmla="*/ 14 w 23"/>
                  <a:gd name="T23" fmla="*/ 16 h 25"/>
                  <a:gd name="T24" fmla="*/ 15 w 23"/>
                  <a:gd name="T25" fmla="*/ 12 h 25"/>
                  <a:gd name="T26" fmla="*/ 11 w 23"/>
                  <a:gd name="T2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6" y="25"/>
                      <a:pt x="1" y="20"/>
                      <a:pt x="0" y="13"/>
                    </a:cubicBezTo>
                    <a:cubicBezTo>
                      <a:pt x="0" y="7"/>
                      <a:pt x="5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8" y="0"/>
                      <a:pt x="23" y="6"/>
                      <a:pt x="23" y="12"/>
                    </a:cubicBezTo>
                    <a:cubicBezTo>
                      <a:pt x="23" y="15"/>
                      <a:pt x="22" y="18"/>
                      <a:pt x="20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1" y="8"/>
                    </a:moveTo>
                    <a:cubicBezTo>
                      <a:pt x="10" y="9"/>
                      <a:pt x="8" y="11"/>
                      <a:pt x="8" y="13"/>
                    </a:cubicBezTo>
                    <a:cubicBezTo>
                      <a:pt x="9" y="15"/>
                      <a:pt x="10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7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7" name="Freeform 564"/>
              <p:cNvSpPr>
                <a:spLocks noEditPoints="1"/>
              </p:cNvSpPr>
              <p:nvPr/>
            </p:nvSpPr>
            <p:spPr bwMode="auto">
              <a:xfrm>
                <a:off x="-4371975" y="2432050"/>
                <a:ext cx="49213" cy="52388"/>
              </a:xfrm>
              <a:custGeom>
                <a:avLst/>
                <a:gdLst>
                  <a:gd name="T0" fmla="*/ 11 w 23"/>
                  <a:gd name="T1" fmla="*/ 24 h 24"/>
                  <a:gd name="T2" fmla="*/ 0 w 23"/>
                  <a:gd name="T3" fmla="*/ 12 h 24"/>
                  <a:gd name="T4" fmla="*/ 3 w 23"/>
                  <a:gd name="T5" fmla="*/ 4 h 24"/>
                  <a:gd name="T6" fmla="*/ 11 w 23"/>
                  <a:gd name="T7" fmla="*/ 0 h 24"/>
                  <a:gd name="T8" fmla="*/ 12 w 23"/>
                  <a:gd name="T9" fmla="*/ 0 h 24"/>
                  <a:gd name="T10" fmla="*/ 20 w 23"/>
                  <a:gd name="T11" fmla="*/ 4 h 24"/>
                  <a:gd name="T12" fmla="*/ 23 w 23"/>
                  <a:gd name="T13" fmla="*/ 12 h 24"/>
                  <a:gd name="T14" fmla="*/ 19 w 23"/>
                  <a:gd name="T15" fmla="*/ 21 h 24"/>
                  <a:gd name="T16" fmla="*/ 12 w 23"/>
                  <a:gd name="T17" fmla="*/ 24 h 24"/>
                  <a:gd name="T18" fmla="*/ 11 w 23"/>
                  <a:gd name="T19" fmla="*/ 24 h 24"/>
                  <a:gd name="T20" fmla="*/ 12 w 23"/>
                  <a:gd name="T21" fmla="*/ 8 h 24"/>
                  <a:gd name="T22" fmla="*/ 11 w 23"/>
                  <a:gd name="T23" fmla="*/ 8 h 24"/>
                  <a:gd name="T24" fmla="*/ 9 w 23"/>
                  <a:gd name="T25" fmla="*/ 9 h 24"/>
                  <a:gd name="T26" fmla="*/ 8 w 23"/>
                  <a:gd name="T27" fmla="*/ 12 h 24"/>
                  <a:gd name="T28" fmla="*/ 11 w 23"/>
                  <a:gd name="T29" fmla="*/ 16 h 24"/>
                  <a:gd name="T30" fmla="*/ 11 w 23"/>
                  <a:gd name="T31" fmla="*/ 16 h 24"/>
                  <a:gd name="T32" fmla="*/ 13 w 23"/>
                  <a:gd name="T33" fmla="*/ 15 h 24"/>
                  <a:gd name="T34" fmla="*/ 15 w 23"/>
                  <a:gd name="T35" fmla="*/ 12 h 24"/>
                  <a:gd name="T36" fmla="*/ 14 w 23"/>
                  <a:gd name="T37" fmla="*/ 9 h 24"/>
                  <a:gd name="T38" fmla="*/ 12 w 23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5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22" y="6"/>
                      <a:pt x="23" y="9"/>
                      <a:pt x="23" y="12"/>
                    </a:cubicBezTo>
                    <a:cubicBezTo>
                      <a:pt x="23" y="15"/>
                      <a:pt x="21" y="18"/>
                      <a:pt x="19" y="21"/>
                    </a:cubicBezTo>
                    <a:cubicBezTo>
                      <a:pt x="17" y="23"/>
                      <a:pt x="15" y="24"/>
                      <a:pt x="12" y="24"/>
                    </a:cubicBezTo>
                    <a:lnTo>
                      <a:pt x="11" y="24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3" y="16"/>
                      <a:pt x="13" y="15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5" y="11"/>
                      <a:pt x="14" y="10"/>
                      <a:pt x="14" y="9"/>
                    </a:cubicBezTo>
                    <a:cubicBezTo>
                      <a:pt x="13" y="9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8" name="Freeform 565"/>
              <p:cNvSpPr>
                <a:spLocks noEditPoints="1"/>
              </p:cNvSpPr>
              <p:nvPr/>
            </p:nvSpPr>
            <p:spPr bwMode="auto">
              <a:xfrm>
                <a:off x="-4341813" y="24320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12 w 23"/>
                  <a:gd name="T3" fmla="*/ 25 h 25"/>
                  <a:gd name="T4" fmla="*/ 1 w 23"/>
                  <a:gd name="T5" fmla="*/ 12 h 25"/>
                  <a:gd name="T6" fmla="*/ 12 w 23"/>
                  <a:gd name="T7" fmla="*/ 0 h 25"/>
                  <a:gd name="T8" fmla="*/ 12 w 23"/>
                  <a:gd name="T9" fmla="*/ 0 h 25"/>
                  <a:gd name="T10" fmla="*/ 20 w 23"/>
                  <a:gd name="T11" fmla="*/ 4 h 25"/>
                  <a:gd name="T12" fmla="*/ 23 w 23"/>
                  <a:gd name="T13" fmla="*/ 13 h 25"/>
                  <a:gd name="T14" fmla="*/ 12 w 23"/>
                  <a:gd name="T15" fmla="*/ 25 h 25"/>
                  <a:gd name="T16" fmla="*/ 12 w 23"/>
                  <a:gd name="T17" fmla="*/ 4 h 25"/>
                  <a:gd name="T18" fmla="*/ 12 w 23"/>
                  <a:gd name="T19" fmla="*/ 8 h 25"/>
                  <a:gd name="T20" fmla="*/ 9 w 23"/>
                  <a:gd name="T21" fmla="*/ 12 h 25"/>
                  <a:gd name="T22" fmla="*/ 12 w 23"/>
                  <a:gd name="T23" fmla="*/ 16 h 25"/>
                  <a:gd name="T24" fmla="*/ 15 w 23"/>
                  <a:gd name="T25" fmla="*/ 13 h 25"/>
                  <a:gd name="T26" fmla="*/ 14 w 23"/>
                  <a:gd name="T27" fmla="*/ 9 h 25"/>
                  <a:gd name="T28" fmla="*/ 12 w 23"/>
                  <a:gd name="T29" fmla="*/ 8 h 25"/>
                  <a:gd name="T30" fmla="*/ 12 w 23"/>
                  <a:gd name="T31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5" y="24"/>
                      <a:pt x="0" y="19"/>
                      <a:pt x="1" y="12"/>
                    </a:cubicBezTo>
                    <a:cubicBezTo>
                      <a:pt x="1" y="6"/>
                      <a:pt x="6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2"/>
                      <a:pt x="20" y="4"/>
                    </a:cubicBezTo>
                    <a:cubicBezTo>
                      <a:pt x="22" y="6"/>
                      <a:pt x="23" y="10"/>
                      <a:pt x="23" y="13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4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5"/>
                      <a:pt x="10" y="16"/>
                      <a:pt x="12" y="16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lnTo>
                      <a:pt x="12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9" name="Freeform 566"/>
              <p:cNvSpPr>
                <a:spLocks noEditPoints="1"/>
              </p:cNvSpPr>
              <p:nvPr/>
            </p:nvSpPr>
            <p:spPr bwMode="auto">
              <a:xfrm>
                <a:off x="-4494213" y="2408238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4 h 24"/>
                  <a:gd name="T4" fmla="*/ 2 w 24"/>
                  <a:gd name="T5" fmla="*/ 5 h 24"/>
                  <a:gd name="T6" fmla="*/ 10 w 24"/>
                  <a:gd name="T7" fmla="*/ 0 h 24"/>
                  <a:gd name="T8" fmla="*/ 12 w 24"/>
                  <a:gd name="T9" fmla="*/ 0 h 24"/>
                  <a:gd name="T10" fmla="*/ 23 w 24"/>
                  <a:gd name="T11" fmla="*/ 10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1 w 24"/>
                  <a:gd name="T19" fmla="*/ 8 h 24"/>
                  <a:gd name="T20" fmla="*/ 9 w 24"/>
                  <a:gd name="T21" fmla="*/ 10 h 24"/>
                  <a:gd name="T22" fmla="*/ 8 w 24"/>
                  <a:gd name="T23" fmla="*/ 13 h 24"/>
                  <a:gd name="T24" fmla="*/ 13 w 24"/>
                  <a:gd name="T25" fmla="*/ 16 h 24"/>
                  <a:gd name="T26" fmla="*/ 15 w 24"/>
                  <a:gd name="T27" fmla="*/ 11 h 24"/>
                  <a:gd name="T28" fmla="*/ 12 w 24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2" y="20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4" y="2"/>
                      <a:pt x="7" y="1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3" y="10"/>
                    </a:cubicBezTo>
                    <a:cubicBezTo>
                      <a:pt x="24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0"/>
                      <a:pt x="8" y="12"/>
                      <a:pt x="8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6" y="14"/>
                      <a:pt x="15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0" name="Freeform 567"/>
              <p:cNvSpPr>
                <a:spLocks noEditPoints="1"/>
              </p:cNvSpPr>
              <p:nvPr/>
            </p:nvSpPr>
            <p:spPr bwMode="auto">
              <a:xfrm>
                <a:off x="-4462463" y="2405063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3 h 24"/>
                  <a:gd name="T4" fmla="*/ 3 w 24"/>
                  <a:gd name="T5" fmla="*/ 4 h 24"/>
                  <a:gd name="T6" fmla="*/ 11 w 24"/>
                  <a:gd name="T7" fmla="*/ 0 h 24"/>
                  <a:gd name="T8" fmla="*/ 12 w 24"/>
                  <a:gd name="T9" fmla="*/ 0 h 24"/>
                  <a:gd name="T10" fmla="*/ 24 w 24"/>
                  <a:gd name="T11" fmla="*/ 10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13 w 24"/>
                  <a:gd name="T25" fmla="*/ 16 h 24"/>
                  <a:gd name="T26" fmla="*/ 16 w 24"/>
                  <a:gd name="T27" fmla="*/ 11 h 24"/>
                  <a:gd name="T28" fmla="*/ 12 w 24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1" y="19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8" y="0"/>
                      <a:pt x="23" y="4"/>
                      <a:pt x="24" y="10"/>
                    </a:cubicBezTo>
                    <a:cubicBezTo>
                      <a:pt x="24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4" y="16"/>
                      <a:pt x="16" y="13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1" name="Freeform 568"/>
              <p:cNvSpPr>
                <a:spLocks noEditPoints="1"/>
              </p:cNvSpPr>
              <p:nvPr/>
            </p:nvSpPr>
            <p:spPr bwMode="auto">
              <a:xfrm>
                <a:off x="-4429125" y="2400300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5 w 24"/>
                  <a:gd name="T3" fmla="*/ 21 h 24"/>
                  <a:gd name="T4" fmla="*/ 1 w 24"/>
                  <a:gd name="T5" fmla="*/ 13 h 24"/>
                  <a:gd name="T6" fmla="*/ 3 w 24"/>
                  <a:gd name="T7" fmla="*/ 4 h 24"/>
                  <a:gd name="T8" fmla="*/ 11 w 24"/>
                  <a:gd name="T9" fmla="*/ 0 h 24"/>
                  <a:gd name="T10" fmla="*/ 24 w 24"/>
                  <a:gd name="T11" fmla="*/ 11 h 24"/>
                  <a:gd name="T12" fmla="*/ 13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9 w 24"/>
                  <a:gd name="T21" fmla="*/ 9 h 24"/>
                  <a:gd name="T22" fmla="*/ 9 w 24"/>
                  <a:gd name="T23" fmla="*/ 12 h 24"/>
                  <a:gd name="T24" fmla="*/ 10 w 24"/>
                  <a:gd name="T25" fmla="*/ 15 h 24"/>
                  <a:gd name="T26" fmla="*/ 13 w 24"/>
                  <a:gd name="T27" fmla="*/ 16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8" y="0"/>
                      <a:pt x="24" y="5"/>
                      <a:pt x="24" y="11"/>
                    </a:cubicBezTo>
                    <a:cubicBezTo>
                      <a:pt x="24" y="18"/>
                      <a:pt x="20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5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2" name="Freeform 569"/>
              <p:cNvSpPr>
                <a:spLocks noEditPoints="1"/>
              </p:cNvSpPr>
              <p:nvPr/>
            </p:nvSpPr>
            <p:spPr bwMode="auto">
              <a:xfrm>
                <a:off x="-4395788" y="239871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4 w 23"/>
                  <a:gd name="T3" fmla="*/ 21 h 24"/>
                  <a:gd name="T4" fmla="*/ 0 w 23"/>
                  <a:gd name="T5" fmla="*/ 13 h 24"/>
                  <a:gd name="T6" fmla="*/ 3 w 23"/>
                  <a:gd name="T7" fmla="*/ 4 h 24"/>
                  <a:gd name="T8" fmla="*/ 11 w 23"/>
                  <a:gd name="T9" fmla="*/ 0 h 24"/>
                  <a:gd name="T10" fmla="*/ 12 w 23"/>
                  <a:gd name="T11" fmla="*/ 0 h 24"/>
                  <a:gd name="T12" fmla="*/ 23 w 23"/>
                  <a:gd name="T13" fmla="*/ 12 h 24"/>
                  <a:gd name="T14" fmla="*/ 12 w 23"/>
                  <a:gd name="T15" fmla="*/ 24 h 24"/>
                  <a:gd name="T16" fmla="*/ 12 w 23"/>
                  <a:gd name="T17" fmla="*/ 8 h 24"/>
                  <a:gd name="T18" fmla="*/ 9 w 23"/>
                  <a:gd name="T19" fmla="*/ 9 h 24"/>
                  <a:gd name="T20" fmla="*/ 8 w 23"/>
                  <a:gd name="T21" fmla="*/ 12 h 24"/>
                  <a:gd name="T22" fmla="*/ 9 w 23"/>
                  <a:gd name="T23" fmla="*/ 15 h 24"/>
                  <a:gd name="T24" fmla="*/ 12 w 23"/>
                  <a:gd name="T25" fmla="*/ 16 h 24"/>
                  <a:gd name="T26" fmla="*/ 12 w 23"/>
                  <a:gd name="T27" fmla="*/ 16 h 24"/>
                  <a:gd name="T28" fmla="*/ 15 w 23"/>
                  <a:gd name="T29" fmla="*/ 12 h 24"/>
                  <a:gd name="T30" fmla="*/ 12 w 23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9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4"/>
                      <a:pt x="15" y="12"/>
                    </a:cubicBezTo>
                    <a:cubicBezTo>
                      <a:pt x="15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3" name="Freeform 570"/>
              <p:cNvSpPr>
                <a:spLocks noEditPoints="1"/>
              </p:cNvSpPr>
              <p:nvPr/>
            </p:nvSpPr>
            <p:spPr bwMode="auto">
              <a:xfrm>
                <a:off x="-4362450" y="239871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7 w 24"/>
                  <a:gd name="T5" fmla="*/ 23 h 24"/>
                  <a:gd name="T6" fmla="*/ 4 w 24"/>
                  <a:gd name="T7" fmla="*/ 21 h 24"/>
                  <a:gd name="T8" fmla="*/ 0 w 24"/>
                  <a:gd name="T9" fmla="*/ 12 h 24"/>
                  <a:gd name="T10" fmla="*/ 4 w 24"/>
                  <a:gd name="T11" fmla="*/ 3 h 24"/>
                  <a:gd name="T12" fmla="*/ 7 w 24"/>
                  <a:gd name="T13" fmla="*/ 1 h 24"/>
                  <a:gd name="T14" fmla="*/ 12 w 24"/>
                  <a:gd name="T15" fmla="*/ 0 h 24"/>
                  <a:gd name="T16" fmla="*/ 12 w 24"/>
                  <a:gd name="T17" fmla="*/ 0 h 24"/>
                  <a:gd name="T18" fmla="*/ 20 w 24"/>
                  <a:gd name="T19" fmla="*/ 4 h 24"/>
                  <a:gd name="T20" fmla="*/ 24 w 24"/>
                  <a:gd name="T21" fmla="*/ 12 h 24"/>
                  <a:gd name="T22" fmla="*/ 12 w 24"/>
                  <a:gd name="T23" fmla="*/ 24 h 24"/>
                  <a:gd name="T24" fmla="*/ 12 w 24"/>
                  <a:gd name="T25" fmla="*/ 8 h 24"/>
                  <a:gd name="T26" fmla="*/ 11 w 24"/>
                  <a:gd name="T27" fmla="*/ 8 h 24"/>
                  <a:gd name="T28" fmla="*/ 9 w 24"/>
                  <a:gd name="T29" fmla="*/ 9 h 24"/>
                  <a:gd name="T30" fmla="*/ 8 w 24"/>
                  <a:gd name="T31" fmla="*/ 12 h 24"/>
                  <a:gd name="T32" fmla="*/ 10 w 24"/>
                  <a:gd name="T33" fmla="*/ 15 h 24"/>
                  <a:gd name="T34" fmla="*/ 11 w 24"/>
                  <a:gd name="T35" fmla="*/ 16 h 24"/>
                  <a:gd name="T36" fmla="*/ 12 w 24"/>
                  <a:gd name="T37" fmla="*/ 16 h 24"/>
                  <a:gd name="T38" fmla="*/ 12 w 24"/>
                  <a:gd name="T39" fmla="*/ 16 h 24"/>
                  <a:gd name="T40" fmla="*/ 16 w 24"/>
                  <a:gd name="T41" fmla="*/ 12 h 24"/>
                  <a:gd name="T42" fmla="*/ 15 w 24"/>
                  <a:gd name="T43" fmla="*/ 9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0" y="24"/>
                      <a:pt x="9" y="24"/>
                      <a:pt x="7" y="23"/>
                    </a:cubicBezTo>
                    <a:cubicBezTo>
                      <a:pt x="6" y="22"/>
                      <a:pt x="5" y="22"/>
                      <a:pt x="4" y="21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5" y="2"/>
                      <a:pt x="6" y="1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4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3" y="19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ubicBezTo>
                      <a:pt x="10" y="15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4" name="Freeform 571"/>
              <p:cNvSpPr>
                <a:spLocks noEditPoints="1"/>
              </p:cNvSpPr>
              <p:nvPr/>
            </p:nvSpPr>
            <p:spPr bwMode="auto">
              <a:xfrm>
                <a:off x="-4483100" y="237172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4 h 24"/>
                  <a:gd name="T4" fmla="*/ 2 w 25"/>
                  <a:gd name="T5" fmla="*/ 5 h 24"/>
                  <a:gd name="T6" fmla="*/ 10 w 25"/>
                  <a:gd name="T7" fmla="*/ 0 h 24"/>
                  <a:gd name="T8" fmla="*/ 10 w 25"/>
                  <a:gd name="T9" fmla="*/ 0 h 24"/>
                  <a:gd name="T10" fmla="*/ 12 w 25"/>
                  <a:gd name="T11" fmla="*/ 0 h 24"/>
                  <a:gd name="T12" fmla="*/ 24 w 25"/>
                  <a:gd name="T13" fmla="*/ 10 h 24"/>
                  <a:gd name="T14" fmla="*/ 14 w 25"/>
                  <a:gd name="T15" fmla="*/ 24 h 24"/>
                  <a:gd name="T16" fmla="*/ 12 w 25"/>
                  <a:gd name="T17" fmla="*/ 24 h 24"/>
                  <a:gd name="T18" fmla="*/ 11 w 25"/>
                  <a:gd name="T19" fmla="*/ 8 h 24"/>
                  <a:gd name="T20" fmla="*/ 9 w 25"/>
                  <a:gd name="T21" fmla="*/ 9 h 24"/>
                  <a:gd name="T22" fmla="*/ 8 w 25"/>
                  <a:gd name="T23" fmla="*/ 12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1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20"/>
                      <a:pt x="0" y="14"/>
                    </a:cubicBezTo>
                    <a:cubicBezTo>
                      <a:pt x="0" y="11"/>
                      <a:pt x="0" y="7"/>
                      <a:pt x="2" y="5"/>
                    </a:cubicBezTo>
                    <a:cubicBezTo>
                      <a:pt x="4" y="2"/>
                      <a:pt x="7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4" y="10"/>
                    </a:cubicBezTo>
                    <a:cubicBezTo>
                      <a:pt x="25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6" y="11"/>
                    </a:cubicBezTo>
                    <a:cubicBezTo>
                      <a:pt x="16" y="9"/>
                      <a:pt x="14" y="7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5" name="Freeform 572"/>
              <p:cNvSpPr>
                <a:spLocks noEditPoints="1"/>
              </p:cNvSpPr>
              <p:nvPr/>
            </p:nvSpPr>
            <p:spPr bwMode="auto">
              <a:xfrm>
                <a:off x="-4449763" y="2368550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3 h 24"/>
                  <a:gd name="T4" fmla="*/ 2 w 25"/>
                  <a:gd name="T5" fmla="*/ 4 h 24"/>
                  <a:gd name="T6" fmla="*/ 11 w 25"/>
                  <a:gd name="T7" fmla="*/ 0 h 24"/>
                  <a:gd name="T8" fmla="*/ 12 w 25"/>
                  <a:gd name="T9" fmla="*/ 0 h 24"/>
                  <a:gd name="T10" fmla="*/ 24 w 25"/>
                  <a:gd name="T11" fmla="*/ 11 h 24"/>
                  <a:gd name="T12" fmla="*/ 13 w 25"/>
                  <a:gd name="T13" fmla="*/ 24 h 24"/>
                  <a:gd name="T14" fmla="*/ 12 w 25"/>
                  <a:gd name="T15" fmla="*/ 24 h 24"/>
                  <a:gd name="T16" fmla="*/ 12 w 25"/>
                  <a:gd name="T17" fmla="*/ 8 h 24"/>
                  <a:gd name="T18" fmla="*/ 12 w 25"/>
                  <a:gd name="T19" fmla="*/ 8 h 24"/>
                  <a:gd name="T20" fmla="*/ 9 w 25"/>
                  <a:gd name="T21" fmla="*/ 9 h 24"/>
                  <a:gd name="T22" fmla="*/ 8 w 25"/>
                  <a:gd name="T23" fmla="*/ 12 h 24"/>
                  <a:gd name="T24" fmla="*/ 12 w 25"/>
                  <a:gd name="T25" fmla="*/ 16 h 24"/>
                  <a:gd name="T26" fmla="*/ 16 w 25"/>
                  <a:gd name="T27" fmla="*/ 11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19"/>
                      <a:pt x="0" y="13"/>
                    </a:cubicBezTo>
                    <a:cubicBezTo>
                      <a:pt x="0" y="10"/>
                      <a:pt x="0" y="7"/>
                      <a:pt x="2" y="4"/>
                    </a:cubicBezTo>
                    <a:cubicBezTo>
                      <a:pt x="4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8" y="0"/>
                      <a:pt x="24" y="4"/>
                      <a:pt x="24" y="11"/>
                    </a:cubicBezTo>
                    <a:cubicBezTo>
                      <a:pt x="25" y="17"/>
                      <a:pt x="20" y="23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5" y="15"/>
                      <a:pt x="16" y="14"/>
                      <a:pt x="16" y="11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6" name="Freeform 573"/>
              <p:cNvSpPr>
                <a:spLocks noEditPoints="1"/>
              </p:cNvSpPr>
              <p:nvPr/>
            </p:nvSpPr>
            <p:spPr bwMode="auto">
              <a:xfrm>
                <a:off x="-4414838" y="2363788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3 h 25"/>
                  <a:gd name="T4" fmla="*/ 3 w 24"/>
                  <a:gd name="T5" fmla="*/ 5 h 25"/>
                  <a:gd name="T6" fmla="*/ 11 w 24"/>
                  <a:gd name="T7" fmla="*/ 0 h 25"/>
                  <a:gd name="T8" fmla="*/ 16 w 24"/>
                  <a:gd name="T9" fmla="*/ 1 h 25"/>
                  <a:gd name="T10" fmla="*/ 16 w 24"/>
                  <a:gd name="T11" fmla="*/ 1 h 25"/>
                  <a:gd name="T12" fmla="*/ 20 w 24"/>
                  <a:gd name="T13" fmla="*/ 3 h 25"/>
                  <a:gd name="T14" fmla="*/ 24 w 24"/>
                  <a:gd name="T15" fmla="*/ 12 h 25"/>
                  <a:gd name="T16" fmla="*/ 21 w 24"/>
                  <a:gd name="T17" fmla="*/ 21 h 25"/>
                  <a:gd name="T18" fmla="*/ 17 w 24"/>
                  <a:gd name="T19" fmla="*/ 23 h 25"/>
                  <a:gd name="T20" fmla="*/ 13 w 24"/>
                  <a:gd name="T21" fmla="*/ 25 h 25"/>
                  <a:gd name="T22" fmla="*/ 12 w 24"/>
                  <a:gd name="T23" fmla="*/ 25 h 25"/>
                  <a:gd name="T24" fmla="*/ 12 w 24"/>
                  <a:gd name="T25" fmla="*/ 8 h 25"/>
                  <a:gd name="T26" fmla="*/ 12 w 24"/>
                  <a:gd name="T27" fmla="*/ 8 h 25"/>
                  <a:gd name="T28" fmla="*/ 9 w 24"/>
                  <a:gd name="T29" fmla="*/ 10 h 25"/>
                  <a:gd name="T30" fmla="*/ 8 w 24"/>
                  <a:gd name="T31" fmla="*/ 13 h 25"/>
                  <a:gd name="T32" fmla="*/ 12 w 24"/>
                  <a:gd name="T33" fmla="*/ 16 h 25"/>
                  <a:gd name="T34" fmla="*/ 14 w 24"/>
                  <a:gd name="T35" fmla="*/ 16 h 25"/>
                  <a:gd name="T36" fmla="*/ 14 w 24"/>
                  <a:gd name="T37" fmla="*/ 16 h 25"/>
                  <a:gd name="T38" fmla="*/ 15 w 24"/>
                  <a:gd name="T39" fmla="*/ 15 h 25"/>
                  <a:gd name="T40" fmla="*/ 16 w 24"/>
                  <a:gd name="T41" fmla="*/ 12 h 25"/>
                  <a:gd name="T42" fmla="*/ 15 w 24"/>
                  <a:gd name="T43" fmla="*/ 9 h 25"/>
                  <a:gd name="T44" fmla="*/ 13 w 24"/>
                  <a:gd name="T45" fmla="*/ 9 h 25"/>
                  <a:gd name="T46" fmla="*/ 12 w 24"/>
                  <a:gd name="T4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6" y="25"/>
                      <a:pt x="0" y="20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3" y="0"/>
                      <a:pt x="14" y="0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8" y="1"/>
                      <a:pt x="19" y="2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1"/>
                    </a:cubicBezTo>
                    <a:cubicBezTo>
                      <a:pt x="20" y="22"/>
                      <a:pt x="19" y="23"/>
                      <a:pt x="17" y="23"/>
                    </a:cubicBezTo>
                    <a:cubicBezTo>
                      <a:pt x="16" y="24"/>
                      <a:pt x="14" y="24"/>
                      <a:pt x="13" y="25"/>
                    </a:cubicBezTo>
                    <a:lnTo>
                      <a:pt x="12" y="25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5"/>
                      <a:pt x="10" y="17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7" name="Freeform 574"/>
              <p:cNvSpPr>
                <a:spLocks noEditPoints="1"/>
              </p:cNvSpPr>
              <p:nvPr/>
            </p:nvSpPr>
            <p:spPr bwMode="auto">
              <a:xfrm>
                <a:off x="-4379913" y="2363788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2 h 24"/>
                  <a:gd name="T4" fmla="*/ 3 w 24"/>
                  <a:gd name="T5" fmla="*/ 4 h 24"/>
                  <a:gd name="T6" fmla="*/ 12 w 24"/>
                  <a:gd name="T7" fmla="*/ 0 h 24"/>
                  <a:gd name="T8" fmla="*/ 12 w 24"/>
                  <a:gd name="T9" fmla="*/ 0 h 24"/>
                  <a:gd name="T10" fmla="*/ 21 w 24"/>
                  <a:gd name="T11" fmla="*/ 3 h 24"/>
                  <a:gd name="T12" fmla="*/ 24 w 24"/>
                  <a:gd name="T13" fmla="*/ 12 h 24"/>
                  <a:gd name="T14" fmla="*/ 21 w 24"/>
                  <a:gd name="T15" fmla="*/ 20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12 w 24"/>
                  <a:gd name="T25" fmla="*/ 16 h 24"/>
                  <a:gd name="T26" fmla="*/ 12 w 24"/>
                  <a:gd name="T27" fmla="*/ 16 h 24"/>
                  <a:gd name="T28" fmla="*/ 15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8" name="Freeform 575"/>
              <p:cNvSpPr>
                <a:spLocks noEditPoints="1"/>
              </p:cNvSpPr>
              <p:nvPr/>
            </p:nvSpPr>
            <p:spPr bwMode="auto">
              <a:xfrm>
                <a:off x="-4473575" y="2333625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4 h 25"/>
                  <a:gd name="T4" fmla="*/ 3 w 26"/>
                  <a:gd name="T5" fmla="*/ 5 h 25"/>
                  <a:gd name="T6" fmla="*/ 11 w 26"/>
                  <a:gd name="T7" fmla="*/ 1 h 25"/>
                  <a:gd name="T8" fmla="*/ 13 w 26"/>
                  <a:gd name="T9" fmla="*/ 0 h 25"/>
                  <a:gd name="T10" fmla="*/ 25 w 26"/>
                  <a:gd name="T11" fmla="*/ 11 h 25"/>
                  <a:gd name="T12" fmla="*/ 14 w 26"/>
                  <a:gd name="T13" fmla="*/ 25 h 25"/>
                  <a:gd name="T14" fmla="*/ 13 w 26"/>
                  <a:gd name="T15" fmla="*/ 25 h 25"/>
                  <a:gd name="T16" fmla="*/ 13 w 26"/>
                  <a:gd name="T17" fmla="*/ 9 h 25"/>
                  <a:gd name="T18" fmla="*/ 12 w 26"/>
                  <a:gd name="T19" fmla="*/ 9 h 25"/>
                  <a:gd name="T20" fmla="*/ 9 w 26"/>
                  <a:gd name="T21" fmla="*/ 10 h 25"/>
                  <a:gd name="T22" fmla="*/ 9 w 26"/>
                  <a:gd name="T23" fmla="*/ 13 h 25"/>
                  <a:gd name="T24" fmla="*/ 13 w 26"/>
                  <a:gd name="T25" fmla="*/ 17 h 25"/>
                  <a:gd name="T26" fmla="*/ 17 w 26"/>
                  <a:gd name="T27" fmla="*/ 12 h 25"/>
                  <a:gd name="T28" fmla="*/ 13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0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2" y="1"/>
                      <a:pt x="12" y="0"/>
                      <a:pt x="13" y="0"/>
                    </a:cubicBezTo>
                    <a:cubicBezTo>
                      <a:pt x="19" y="0"/>
                      <a:pt x="25" y="5"/>
                      <a:pt x="25" y="11"/>
                    </a:cubicBezTo>
                    <a:cubicBezTo>
                      <a:pt x="26" y="18"/>
                      <a:pt x="21" y="24"/>
                      <a:pt x="14" y="25"/>
                    </a:cubicBezTo>
                    <a:cubicBezTo>
                      <a:pt x="14" y="25"/>
                      <a:pt x="13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6" y="16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9" name="Freeform 576"/>
              <p:cNvSpPr>
                <a:spLocks noEditPoints="1"/>
              </p:cNvSpPr>
              <p:nvPr/>
            </p:nvSpPr>
            <p:spPr bwMode="auto">
              <a:xfrm>
                <a:off x="-4457700" y="2266950"/>
                <a:ext cx="88900" cy="79375"/>
              </a:xfrm>
              <a:custGeom>
                <a:avLst/>
                <a:gdLst>
                  <a:gd name="T0" fmla="*/ 21 w 41"/>
                  <a:gd name="T1" fmla="*/ 37 h 37"/>
                  <a:gd name="T2" fmla="*/ 15 w 41"/>
                  <a:gd name="T3" fmla="*/ 36 h 37"/>
                  <a:gd name="T4" fmla="*/ 8 w 41"/>
                  <a:gd name="T5" fmla="*/ 33 h 37"/>
                  <a:gd name="T6" fmla="*/ 1 w 41"/>
                  <a:gd name="T7" fmla="*/ 21 h 37"/>
                  <a:gd name="T8" fmla="*/ 6 w 41"/>
                  <a:gd name="T9" fmla="*/ 7 h 37"/>
                  <a:gd name="T10" fmla="*/ 12 w 41"/>
                  <a:gd name="T11" fmla="*/ 3 h 37"/>
                  <a:gd name="T12" fmla="*/ 19 w 41"/>
                  <a:gd name="T13" fmla="*/ 1 h 37"/>
                  <a:gd name="T14" fmla="*/ 34 w 41"/>
                  <a:gd name="T15" fmla="*/ 5 h 37"/>
                  <a:gd name="T16" fmla="*/ 41 w 41"/>
                  <a:gd name="T17" fmla="*/ 18 h 37"/>
                  <a:gd name="T18" fmla="*/ 35 w 41"/>
                  <a:gd name="T19" fmla="*/ 31 h 37"/>
                  <a:gd name="T20" fmla="*/ 22 w 41"/>
                  <a:gd name="T21" fmla="*/ 37 h 37"/>
                  <a:gd name="T22" fmla="*/ 21 w 41"/>
                  <a:gd name="T23" fmla="*/ 37 h 37"/>
                  <a:gd name="T24" fmla="*/ 21 w 41"/>
                  <a:gd name="T25" fmla="*/ 9 h 37"/>
                  <a:gd name="T26" fmla="*/ 20 w 41"/>
                  <a:gd name="T27" fmla="*/ 9 h 37"/>
                  <a:gd name="T28" fmla="*/ 15 w 41"/>
                  <a:gd name="T29" fmla="*/ 10 h 37"/>
                  <a:gd name="T30" fmla="*/ 12 w 41"/>
                  <a:gd name="T31" fmla="*/ 13 h 37"/>
                  <a:gd name="T32" fmla="*/ 9 w 41"/>
                  <a:gd name="T33" fmla="*/ 20 h 37"/>
                  <a:gd name="T34" fmla="*/ 13 w 41"/>
                  <a:gd name="T35" fmla="*/ 27 h 37"/>
                  <a:gd name="T36" fmla="*/ 17 w 41"/>
                  <a:gd name="T37" fmla="*/ 29 h 37"/>
                  <a:gd name="T38" fmla="*/ 22 w 41"/>
                  <a:gd name="T39" fmla="*/ 29 h 37"/>
                  <a:gd name="T40" fmla="*/ 29 w 41"/>
                  <a:gd name="T41" fmla="*/ 25 h 37"/>
                  <a:gd name="T42" fmla="*/ 32 w 41"/>
                  <a:gd name="T43" fmla="*/ 18 h 37"/>
                  <a:gd name="T44" fmla="*/ 29 w 41"/>
                  <a:gd name="T45" fmla="*/ 11 h 37"/>
                  <a:gd name="T46" fmla="*/ 21 w 41"/>
                  <a:gd name="T4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1" h="37">
                    <a:moveTo>
                      <a:pt x="21" y="37"/>
                    </a:moveTo>
                    <a:cubicBezTo>
                      <a:pt x="19" y="37"/>
                      <a:pt x="17" y="37"/>
                      <a:pt x="15" y="36"/>
                    </a:cubicBezTo>
                    <a:cubicBezTo>
                      <a:pt x="12" y="36"/>
                      <a:pt x="10" y="35"/>
                      <a:pt x="8" y="33"/>
                    </a:cubicBezTo>
                    <a:cubicBezTo>
                      <a:pt x="4" y="30"/>
                      <a:pt x="2" y="26"/>
                      <a:pt x="1" y="21"/>
                    </a:cubicBezTo>
                    <a:cubicBezTo>
                      <a:pt x="0" y="16"/>
                      <a:pt x="2" y="11"/>
                      <a:pt x="6" y="7"/>
                    </a:cubicBezTo>
                    <a:cubicBezTo>
                      <a:pt x="7" y="5"/>
                      <a:pt x="9" y="4"/>
                      <a:pt x="12" y="3"/>
                    </a:cubicBezTo>
                    <a:cubicBezTo>
                      <a:pt x="14" y="2"/>
                      <a:pt x="17" y="1"/>
                      <a:pt x="19" y="1"/>
                    </a:cubicBezTo>
                    <a:cubicBezTo>
                      <a:pt x="25" y="0"/>
                      <a:pt x="30" y="2"/>
                      <a:pt x="34" y="5"/>
                    </a:cubicBezTo>
                    <a:cubicBezTo>
                      <a:pt x="38" y="8"/>
                      <a:pt x="40" y="13"/>
                      <a:pt x="41" y="18"/>
                    </a:cubicBezTo>
                    <a:cubicBezTo>
                      <a:pt x="41" y="23"/>
                      <a:pt x="39" y="27"/>
                      <a:pt x="35" y="31"/>
                    </a:cubicBezTo>
                    <a:cubicBezTo>
                      <a:pt x="32" y="35"/>
                      <a:pt x="27" y="37"/>
                      <a:pt x="22" y="37"/>
                    </a:cubicBezTo>
                    <a:cubicBezTo>
                      <a:pt x="22" y="37"/>
                      <a:pt x="21" y="37"/>
                      <a:pt x="21" y="37"/>
                    </a:cubicBezTo>
                    <a:close/>
                    <a:moveTo>
                      <a:pt x="21" y="9"/>
                    </a:moveTo>
                    <a:cubicBezTo>
                      <a:pt x="21" y="9"/>
                      <a:pt x="20" y="9"/>
                      <a:pt x="20" y="9"/>
                    </a:cubicBezTo>
                    <a:cubicBezTo>
                      <a:pt x="18" y="9"/>
                      <a:pt x="17" y="9"/>
                      <a:pt x="15" y="10"/>
                    </a:cubicBezTo>
                    <a:cubicBezTo>
                      <a:pt x="14" y="11"/>
                      <a:pt x="13" y="12"/>
                      <a:pt x="12" y="13"/>
                    </a:cubicBezTo>
                    <a:cubicBezTo>
                      <a:pt x="10" y="15"/>
                      <a:pt x="9" y="17"/>
                      <a:pt x="9" y="20"/>
                    </a:cubicBezTo>
                    <a:cubicBezTo>
                      <a:pt x="9" y="23"/>
                      <a:pt x="11" y="25"/>
                      <a:pt x="13" y="27"/>
                    </a:cubicBezTo>
                    <a:cubicBezTo>
                      <a:pt x="14" y="28"/>
                      <a:pt x="15" y="28"/>
                      <a:pt x="17" y="29"/>
                    </a:cubicBezTo>
                    <a:cubicBezTo>
                      <a:pt x="19" y="29"/>
                      <a:pt x="20" y="29"/>
                      <a:pt x="22" y="29"/>
                    </a:cubicBezTo>
                    <a:cubicBezTo>
                      <a:pt x="25" y="29"/>
                      <a:pt x="27" y="28"/>
                      <a:pt x="29" y="25"/>
                    </a:cubicBezTo>
                    <a:cubicBezTo>
                      <a:pt x="31" y="24"/>
                      <a:pt x="33" y="21"/>
                      <a:pt x="32" y="18"/>
                    </a:cubicBezTo>
                    <a:cubicBezTo>
                      <a:pt x="32" y="15"/>
                      <a:pt x="31" y="13"/>
                      <a:pt x="29" y="11"/>
                    </a:cubicBezTo>
                    <a:cubicBezTo>
                      <a:pt x="27" y="10"/>
                      <a:pt x="24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0" name="Freeform 577"/>
              <p:cNvSpPr>
                <a:spLocks noEditPoints="1"/>
              </p:cNvSpPr>
              <p:nvPr/>
            </p:nvSpPr>
            <p:spPr bwMode="auto">
              <a:xfrm>
                <a:off x="-4435475" y="2328863"/>
                <a:ext cx="52388" cy="53975"/>
              </a:xfrm>
              <a:custGeom>
                <a:avLst/>
                <a:gdLst>
                  <a:gd name="T0" fmla="*/ 13 w 25"/>
                  <a:gd name="T1" fmla="*/ 25 h 25"/>
                  <a:gd name="T2" fmla="*/ 5 w 25"/>
                  <a:gd name="T3" fmla="*/ 22 h 25"/>
                  <a:gd name="T4" fmla="*/ 0 w 25"/>
                  <a:gd name="T5" fmla="*/ 14 h 25"/>
                  <a:gd name="T6" fmla="*/ 3 w 25"/>
                  <a:gd name="T7" fmla="*/ 5 h 25"/>
                  <a:gd name="T8" fmla="*/ 12 w 25"/>
                  <a:gd name="T9" fmla="*/ 1 h 25"/>
                  <a:gd name="T10" fmla="*/ 25 w 25"/>
                  <a:gd name="T11" fmla="*/ 12 h 25"/>
                  <a:gd name="T12" fmla="*/ 14 w 25"/>
                  <a:gd name="T13" fmla="*/ 25 h 25"/>
                  <a:gd name="T14" fmla="*/ 13 w 25"/>
                  <a:gd name="T15" fmla="*/ 25 h 25"/>
                  <a:gd name="T16" fmla="*/ 13 w 25"/>
                  <a:gd name="T17" fmla="*/ 9 h 25"/>
                  <a:gd name="T18" fmla="*/ 12 w 25"/>
                  <a:gd name="T19" fmla="*/ 9 h 25"/>
                  <a:gd name="T20" fmla="*/ 9 w 25"/>
                  <a:gd name="T21" fmla="*/ 10 h 25"/>
                  <a:gd name="T22" fmla="*/ 8 w 25"/>
                  <a:gd name="T23" fmla="*/ 13 h 25"/>
                  <a:gd name="T24" fmla="*/ 10 w 25"/>
                  <a:gd name="T25" fmla="*/ 16 h 25"/>
                  <a:gd name="T26" fmla="*/ 13 w 25"/>
                  <a:gd name="T27" fmla="*/ 17 h 25"/>
                  <a:gd name="T28" fmla="*/ 17 w 25"/>
                  <a:gd name="T29" fmla="*/ 12 h 25"/>
                  <a:gd name="T30" fmla="*/ 13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0" y="25"/>
                      <a:pt x="7" y="24"/>
                      <a:pt x="5" y="22"/>
                    </a:cubicBezTo>
                    <a:cubicBezTo>
                      <a:pt x="2" y="20"/>
                      <a:pt x="1" y="17"/>
                      <a:pt x="0" y="14"/>
                    </a:cubicBezTo>
                    <a:cubicBezTo>
                      <a:pt x="0" y="11"/>
                      <a:pt x="1" y="7"/>
                      <a:pt x="3" y="5"/>
                    </a:cubicBezTo>
                    <a:cubicBezTo>
                      <a:pt x="5" y="2"/>
                      <a:pt x="8" y="1"/>
                      <a:pt x="12" y="1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9"/>
                      <a:pt x="20" y="24"/>
                      <a:pt x="14" y="25"/>
                    </a:cubicBezTo>
                    <a:lnTo>
                      <a:pt x="13" y="25"/>
                    </a:ln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5" y="17"/>
                      <a:pt x="17" y="15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1" name="Freeform 578"/>
              <p:cNvSpPr>
                <a:spLocks noEditPoints="1"/>
              </p:cNvSpPr>
              <p:nvPr/>
            </p:nvSpPr>
            <p:spPr bwMode="auto">
              <a:xfrm>
                <a:off x="-4398963" y="2328863"/>
                <a:ext cx="52388" cy="52388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1 h 24"/>
                  <a:gd name="T4" fmla="*/ 0 w 25"/>
                  <a:gd name="T5" fmla="*/ 12 h 24"/>
                  <a:gd name="T6" fmla="*/ 3 w 25"/>
                  <a:gd name="T7" fmla="*/ 4 h 24"/>
                  <a:gd name="T8" fmla="*/ 12 w 25"/>
                  <a:gd name="T9" fmla="*/ 0 h 24"/>
                  <a:gd name="T10" fmla="*/ 12 w 25"/>
                  <a:gd name="T11" fmla="*/ 0 h 24"/>
                  <a:gd name="T12" fmla="*/ 25 w 25"/>
                  <a:gd name="T13" fmla="*/ 12 h 24"/>
                  <a:gd name="T14" fmla="*/ 13 w 25"/>
                  <a:gd name="T15" fmla="*/ 24 h 24"/>
                  <a:gd name="T16" fmla="*/ 12 w 25"/>
                  <a:gd name="T17" fmla="*/ 24 h 24"/>
                  <a:gd name="T18" fmla="*/ 12 w 25"/>
                  <a:gd name="T19" fmla="*/ 8 h 24"/>
                  <a:gd name="T20" fmla="*/ 12 w 25"/>
                  <a:gd name="T21" fmla="*/ 8 h 24"/>
                  <a:gd name="T22" fmla="*/ 9 w 25"/>
                  <a:gd name="T23" fmla="*/ 9 h 24"/>
                  <a:gd name="T24" fmla="*/ 8 w 25"/>
                  <a:gd name="T25" fmla="*/ 12 h 24"/>
                  <a:gd name="T26" fmla="*/ 9 w 25"/>
                  <a:gd name="T27" fmla="*/ 15 h 24"/>
                  <a:gd name="T28" fmla="*/ 12 w 25"/>
                  <a:gd name="T29" fmla="*/ 16 h 24"/>
                  <a:gd name="T30" fmla="*/ 13 w 25"/>
                  <a:gd name="T31" fmla="*/ 16 h 24"/>
                  <a:gd name="T32" fmla="*/ 17 w 25"/>
                  <a:gd name="T33" fmla="*/ 12 h 24"/>
                  <a:gd name="T34" fmla="*/ 12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8"/>
                      <a:pt x="20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9"/>
                      <a:pt x="15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2" name="Freeform 579"/>
              <p:cNvSpPr>
                <a:spLocks noEditPoints="1"/>
              </p:cNvSpPr>
              <p:nvPr/>
            </p:nvSpPr>
            <p:spPr bwMode="auto">
              <a:xfrm>
                <a:off x="-4294188" y="243681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10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4 w 23"/>
                  <a:gd name="T9" fmla="*/ 3 h 24"/>
                  <a:gd name="T10" fmla="*/ 13 w 23"/>
                  <a:gd name="T11" fmla="*/ 0 h 24"/>
                  <a:gd name="T12" fmla="*/ 21 w 23"/>
                  <a:gd name="T13" fmla="*/ 4 h 24"/>
                  <a:gd name="T14" fmla="*/ 23 w 23"/>
                  <a:gd name="T15" fmla="*/ 14 h 24"/>
                  <a:gd name="T16" fmla="*/ 12 w 23"/>
                  <a:gd name="T17" fmla="*/ 24 h 24"/>
                  <a:gd name="T18" fmla="*/ 11 w 23"/>
                  <a:gd name="T19" fmla="*/ 16 h 24"/>
                  <a:gd name="T20" fmla="*/ 12 w 23"/>
                  <a:gd name="T21" fmla="*/ 16 h 24"/>
                  <a:gd name="T22" fmla="*/ 15 w 23"/>
                  <a:gd name="T23" fmla="*/ 12 h 24"/>
                  <a:gd name="T24" fmla="*/ 14 w 23"/>
                  <a:gd name="T25" fmla="*/ 9 h 24"/>
                  <a:gd name="T26" fmla="*/ 12 w 23"/>
                  <a:gd name="T27" fmla="*/ 8 h 24"/>
                  <a:gd name="T28" fmla="*/ 12 w 23"/>
                  <a:gd name="T29" fmla="*/ 8 h 24"/>
                  <a:gd name="T30" fmla="*/ 10 w 23"/>
                  <a:gd name="T31" fmla="*/ 9 h 24"/>
                  <a:gd name="T32" fmla="*/ 9 w 23"/>
                  <a:gd name="T33" fmla="*/ 12 h 24"/>
                  <a:gd name="T34" fmla="*/ 9 w 23"/>
                  <a:gd name="T35" fmla="*/ 15 h 24"/>
                  <a:gd name="T36" fmla="*/ 11 w 23"/>
                  <a:gd name="T3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7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3" y="10"/>
                      <a:pt x="23" y="14"/>
                    </a:cubicBezTo>
                    <a:cubicBezTo>
                      <a:pt x="22" y="20"/>
                      <a:pt x="17" y="24"/>
                      <a:pt x="12" y="24"/>
                    </a:cubicBezTo>
                    <a:close/>
                    <a:moveTo>
                      <a:pt x="11" y="16"/>
                    </a:move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4"/>
                      <a:pt x="15" y="12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3" name="Freeform 580"/>
              <p:cNvSpPr>
                <a:spLocks noEditPoints="1"/>
              </p:cNvSpPr>
              <p:nvPr/>
            </p:nvSpPr>
            <p:spPr bwMode="auto">
              <a:xfrm>
                <a:off x="-4264025" y="244157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0 w 24"/>
                  <a:gd name="T3" fmla="*/ 24 h 24"/>
                  <a:gd name="T4" fmla="*/ 1 w 24"/>
                  <a:gd name="T5" fmla="*/ 10 h 24"/>
                  <a:gd name="T6" fmla="*/ 12 w 24"/>
                  <a:gd name="T7" fmla="*/ 0 h 24"/>
                  <a:gd name="T8" fmla="*/ 14 w 24"/>
                  <a:gd name="T9" fmla="*/ 0 h 24"/>
                  <a:gd name="T10" fmla="*/ 14 w 24"/>
                  <a:gd name="T11" fmla="*/ 0 h 24"/>
                  <a:gd name="T12" fmla="*/ 21 w 24"/>
                  <a:gd name="T13" fmla="*/ 5 h 24"/>
                  <a:gd name="T14" fmla="*/ 23 w 24"/>
                  <a:gd name="T15" fmla="*/ 14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11 h 24"/>
                  <a:gd name="T22" fmla="*/ 12 w 24"/>
                  <a:gd name="T23" fmla="*/ 16 h 24"/>
                  <a:gd name="T24" fmla="*/ 12 w 24"/>
                  <a:gd name="T25" fmla="*/ 16 h 24"/>
                  <a:gd name="T26" fmla="*/ 15 w 24"/>
                  <a:gd name="T27" fmla="*/ 12 h 24"/>
                  <a:gd name="T28" fmla="*/ 15 w 24"/>
                  <a:gd name="T29" fmla="*/ 9 h 24"/>
                  <a:gd name="T30" fmla="*/ 13 w 24"/>
                  <a:gd name="T31" fmla="*/ 8 h 24"/>
                  <a:gd name="T32" fmla="*/ 12 w 24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0"/>
                      <a:pt x="20" y="2"/>
                      <a:pt x="21" y="5"/>
                    </a:cubicBezTo>
                    <a:cubicBezTo>
                      <a:pt x="23" y="7"/>
                      <a:pt x="24" y="11"/>
                      <a:pt x="23" y="14"/>
                    </a:cubicBezTo>
                    <a:cubicBezTo>
                      <a:pt x="22" y="20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5"/>
                      <a:pt x="15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4" name="Freeform 581"/>
              <p:cNvSpPr>
                <a:spLocks noEditPoints="1"/>
              </p:cNvSpPr>
              <p:nvPr/>
            </p:nvSpPr>
            <p:spPr bwMode="auto">
              <a:xfrm>
                <a:off x="-4232275" y="2444750"/>
                <a:ext cx="50800" cy="53975"/>
              </a:xfrm>
              <a:custGeom>
                <a:avLst/>
                <a:gdLst>
                  <a:gd name="T0" fmla="*/ 11 w 23"/>
                  <a:gd name="T1" fmla="*/ 25 h 25"/>
                  <a:gd name="T2" fmla="*/ 9 w 23"/>
                  <a:gd name="T3" fmla="*/ 24 h 25"/>
                  <a:gd name="T4" fmla="*/ 2 w 23"/>
                  <a:gd name="T5" fmla="*/ 19 h 25"/>
                  <a:gd name="T6" fmla="*/ 0 w 23"/>
                  <a:gd name="T7" fmla="*/ 11 h 25"/>
                  <a:gd name="T8" fmla="*/ 12 w 23"/>
                  <a:gd name="T9" fmla="*/ 0 h 25"/>
                  <a:gd name="T10" fmla="*/ 14 w 23"/>
                  <a:gd name="T11" fmla="*/ 1 h 25"/>
                  <a:gd name="T12" fmla="*/ 14 w 23"/>
                  <a:gd name="T13" fmla="*/ 1 h 25"/>
                  <a:gd name="T14" fmla="*/ 21 w 23"/>
                  <a:gd name="T15" fmla="*/ 6 h 25"/>
                  <a:gd name="T16" fmla="*/ 23 w 23"/>
                  <a:gd name="T17" fmla="*/ 15 h 25"/>
                  <a:gd name="T18" fmla="*/ 11 w 23"/>
                  <a:gd name="T19" fmla="*/ 25 h 25"/>
                  <a:gd name="T20" fmla="*/ 12 w 23"/>
                  <a:gd name="T21" fmla="*/ 8 h 25"/>
                  <a:gd name="T22" fmla="*/ 8 w 23"/>
                  <a:gd name="T23" fmla="*/ 12 h 25"/>
                  <a:gd name="T24" fmla="*/ 9 w 23"/>
                  <a:gd name="T25" fmla="*/ 15 h 25"/>
                  <a:gd name="T26" fmla="*/ 11 w 23"/>
                  <a:gd name="T27" fmla="*/ 16 h 25"/>
                  <a:gd name="T28" fmla="*/ 11 w 23"/>
                  <a:gd name="T29" fmla="*/ 16 h 25"/>
                  <a:gd name="T30" fmla="*/ 15 w 23"/>
                  <a:gd name="T31" fmla="*/ 13 h 25"/>
                  <a:gd name="T32" fmla="*/ 14 w 23"/>
                  <a:gd name="T33" fmla="*/ 10 h 25"/>
                  <a:gd name="T34" fmla="*/ 12 w 23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" h="25">
                    <a:moveTo>
                      <a:pt x="11" y="25"/>
                    </a:moveTo>
                    <a:cubicBezTo>
                      <a:pt x="11" y="25"/>
                      <a:pt x="10" y="25"/>
                      <a:pt x="9" y="24"/>
                    </a:cubicBezTo>
                    <a:cubicBezTo>
                      <a:pt x="6" y="24"/>
                      <a:pt x="4" y="22"/>
                      <a:pt x="2" y="19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7" y="1"/>
                      <a:pt x="19" y="3"/>
                      <a:pt x="21" y="6"/>
                    </a:cubicBezTo>
                    <a:cubicBezTo>
                      <a:pt x="23" y="8"/>
                      <a:pt x="23" y="12"/>
                      <a:pt x="23" y="15"/>
                    </a:cubicBezTo>
                    <a:cubicBezTo>
                      <a:pt x="21" y="21"/>
                      <a:pt x="17" y="25"/>
                      <a:pt x="11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7"/>
                      <a:pt x="14" y="15"/>
                      <a:pt x="15" y="13"/>
                    </a:cubicBezTo>
                    <a:cubicBezTo>
                      <a:pt x="15" y="12"/>
                      <a:pt x="15" y="11"/>
                      <a:pt x="14" y="10"/>
                    </a:cubicBezTo>
                    <a:cubicBezTo>
                      <a:pt x="14" y="9"/>
                      <a:pt x="13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5" name="Freeform 582"/>
              <p:cNvSpPr>
                <a:spLocks noEditPoints="1"/>
              </p:cNvSpPr>
              <p:nvPr/>
            </p:nvSpPr>
            <p:spPr bwMode="auto">
              <a:xfrm>
                <a:off x="-4203700" y="245427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0 w 25"/>
                  <a:gd name="T3" fmla="*/ 24 h 24"/>
                  <a:gd name="T4" fmla="*/ 2 w 25"/>
                  <a:gd name="T5" fmla="*/ 9 h 24"/>
                  <a:gd name="T6" fmla="*/ 13 w 25"/>
                  <a:gd name="T7" fmla="*/ 0 h 24"/>
                  <a:gd name="T8" fmla="*/ 16 w 25"/>
                  <a:gd name="T9" fmla="*/ 0 h 24"/>
                  <a:gd name="T10" fmla="*/ 23 w 25"/>
                  <a:gd name="T11" fmla="*/ 6 h 24"/>
                  <a:gd name="T12" fmla="*/ 24 w 25"/>
                  <a:gd name="T13" fmla="*/ 15 h 24"/>
                  <a:gd name="T14" fmla="*/ 18 w 25"/>
                  <a:gd name="T15" fmla="*/ 22 h 24"/>
                  <a:gd name="T16" fmla="*/ 12 w 25"/>
                  <a:gd name="T17" fmla="*/ 24 h 24"/>
                  <a:gd name="T18" fmla="*/ 13 w 25"/>
                  <a:gd name="T19" fmla="*/ 8 h 24"/>
                  <a:gd name="T20" fmla="*/ 10 w 25"/>
                  <a:gd name="T21" fmla="*/ 11 h 24"/>
                  <a:gd name="T22" fmla="*/ 12 w 25"/>
                  <a:gd name="T23" fmla="*/ 16 h 24"/>
                  <a:gd name="T24" fmla="*/ 12 w 25"/>
                  <a:gd name="T25" fmla="*/ 16 h 24"/>
                  <a:gd name="T26" fmla="*/ 14 w 25"/>
                  <a:gd name="T27" fmla="*/ 15 h 24"/>
                  <a:gd name="T28" fmla="*/ 16 w 25"/>
                  <a:gd name="T29" fmla="*/ 13 h 24"/>
                  <a:gd name="T30" fmla="*/ 16 w 25"/>
                  <a:gd name="T31" fmla="*/ 9 h 24"/>
                  <a:gd name="T32" fmla="*/ 14 w 25"/>
                  <a:gd name="T33" fmla="*/ 8 h 24"/>
                  <a:gd name="T34" fmla="*/ 13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4" y="22"/>
                      <a:pt x="0" y="16"/>
                      <a:pt x="2" y="9"/>
                    </a:cubicBezTo>
                    <a:cubicBezTo>
                      <a:pt x="3" y="4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18"/>
                      <a:pt x="21" y="20"/>
                      <a:pt x="18" y="22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5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6" name="Freeform 583"/>
              <p:cNvSpPr>
                <a:spLocks noEditPoints="1"/>
              </p:cNvSpPr>
              <p:nvPr/>
            </p:nvSpPr>
            <p:spPr bwMode="auto">
              <a:xfrm>
                <a:off x="-4173538" y="246221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3 h 24"/>
                  <a:gd name="T4" fmla="*/ 2 w 25"/>
                  <a:gd name="T5" fmla="*/ 9 h 24"/>
                  <a:gd name="T6" fmla="*/ 13 w 25"/>
                  <a:gd name="T7" fmla="*/ 0 h 24"/>
                  <a:gd name="T8" fmla="*/ 16 w 25"/>
                  <a:gd name="T9" fmla="*/ 0 h 24"/>
                  <a:gd name="T10" fmla="*/ 20 w 25"/>
                  <a:gd name="T11" fmla="*/ 2 h 24"/>
                  <a:gd name="T12" fmla="*/ 23 w 25"/>
                  <a:gd name="T13" fmla="*/ 6 h 24"/>
                  <a:gd name="T14" fmla="*/ 24 w 25"/>
                  <a:gd name="T15" fmla="*/ 15 h 24"/>
                  <a:gd name="T16" fmla="*/ 18 w 25"/>
                  <a:gd name="T17" fmla="*/ 22 h 24"/>
                  <a:gd name="T18" fmla="*/ 14 w 25"/>
                  <a:gd name="T19" fmla="*/ 24 h 24"/>
                  <a:gd name="T20" fmla="*/ 12 w 25"/>
                  <a:gd name="T21" fmla="*/ 24 h 24"/>
                  <a:gd name="T22" fmla="*/ 13 w 25"/>
                  <a:gd name="T23" fmla="*/ 8 h 24"/>
                  <a:gd name="T24" fmla="*/ 10 w 25"/>
                  <a:gd name="T25" fmla="*/ 11 h 24"/>
                  <a:gd name="T26" fmla="*/ 12 w 25"/>
                  <a:gd name="T27" fmla="*/ 15 h 24"/>
                  <a:gd name="T28" fmla="*/ 13 w 25"/>
                  <a:gd name="T29" fmla="*/ 16 h 24"/>
                  <a:gd name="T30" fmla="*/ 14 w 25"/>
                  <a:gd name="T31" fmla="*/ 15 h 24"/>
                  <a:gd name="T32" fmla="*/ 16 w 25"/>
                  <a:gd name="T33" fmla="*/ 13 h 24"/>
                  <a:gd name="T34" fmla="*/ 16 w 25"/>
                  <a:gd name="T35" fmla="*/ 9 h 24"/>
                  <a:gd name="T36" fmla="*/ 15 w 25"/>
                  <a:gd name="T37" fmla="*/ 8 h 24"/>
                  <a:gd name="T38" fmla="*/ 14 w 25"/>
                  <a:gd name="T39" fmla="*/ 8 h 24"/>
                  <a:gd name="T40" fmla="*/ 13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3" y="22"/>
                      <a:pt x="0" y="15"/>
                      <a:pt x="2" y="9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8" y="0"/>
                      <a:pt x="19" y="1"/>
                      <a:pt x="20" y="2"/>
                    </a:cubicBezTo>
                    <a:cubicBezTo>
                      <a:pt x="22" y="3"/>
                      <a:pt x="23" y="5"/>
                      <a:pt x="23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3" y="18"/>
                      <a:pt x="21" y="21"/>
                      <a:pt x="18" y="22"/>
                    </a:cubicBezTo>
                    <a:cubicBezTo>
                      <a:pt x="17" y="23"/>
                      <a:pt x="15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6" y="9"/>
                      <a:pt x="15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7" name="Freeform 584"/>
              <p:cNvSpPr>
                <a:spLocks noEditPoints="1"/>
              </p:cNvSpPr>
              <p:nvPr/>
            </p:nvSpPr>
            <p:spPr bwMode="auto">
              <a:xfrm>
                <a:off x="-4143375" y="247015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4 h 24"/>
                  <a:gd name="T4" fmla="*/ 2 w 25"/>
                  <a:gd name="T5" fmla="*/ 9 h 24"/>
                  <a:gd name="T6" fmla="*/ 13 w 25"/>
                  <a:gd name="T7" fmla="*/ 0 h 24"/>
                  <a:gd name="T8" fmla="*/ 17 w 25"/>
                  <a:gd name="T9" fmla="*/ 1 h 24"/>
                  <a:gd name="T10" fmla="*/ 23 w 25"/>
                  <a:gd name="T11" fmla="*/ 6 h 24"/>
                  <a:gd name="T12" fmla="*/ 23 w 25"/>
                  <a:gd name="T13" fmla="*/ 16 h 24"/>
                  <a:gd name="T14" fmla="*/ 12 w 25"/>
                  <a:gd name="T15" fmla="*/ 24 h 24"/>
                  <a:gd name="T16" fmla="*/ 13 w 25"/>
                  <a:gd name="T17" fmla="*/ 8 h 24"/>
                  <a:gd name="T18" fmla="*/ 10 w 25"/>
                  <a:gd name="T19" fmla="*/ 11 h 24"/>
                  <a:gd name="T20" fmla="*/ 11 w 25"/>
                  <a:gd name="T21" fmla="*/ 16 h 24"/>
                  <a:gd name="T22" fmla="*/ 12 w 25"/>
                  <a:gd name="T23" fmla="*/ 16 h 24"/>
                  <a:gd name="T24" fmla="*/ 16 w 25"/>
                  <a:gd name="T25" fmla="*/ 13 h 24"/>
                  <a:gd name="T26" fmla="*/ 16 w 25"/>
                  <a:gd name="T27" fmla="*/ 10 h 24"/>
                  <a:gd name="T28" fmla="*/ 14 w 25"/>
                  <a:gd name="T29" fmla="*/ 8 h 24"/>
                  <a:gd name="T30" fmla="*/ 13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3" y="22"/>
                      <a:pt x="0" y="15"/>
                      <a:pt x="2" y="9"/>
                    </a:cubicBezTo>
                    <a:cubicBezTo>
                      <a:pt x="4" y="4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4" y="9"/>
                      <a:pt x="25" y="13"/>
                      <a:pt x="23" y="16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8" name="Freeform 585"/>
              <p:cNvSpPr>
                <a:spLocks noEditPoints="1"/>
              </p:cNvSpPr>
              <p:nvPr/>
            </p:nvSpPr>
            <p:spPr bwMode="auto">
              <a:xfrm>
                <a:off x="-4281488" y="2401888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1 w 24"/>
                  <a:gd name="T3" fmla="*/ 25 h 25"/>
                  <a:gd name="T4" fmla="*/ 1 w 24"/>
                  <a:gd name="T5" fmla="*/ 11 h 25"/>
                  <a:gd name="T6" fmla="*/ 12 w 24"/>
                  <a:gd name="T7" fmla="*/ 0 h 25"/>
                  <a:gd name="T8" fmla="*/ 14 w 24"/>
                  <a:gd name="T9" fmla="*/ 0 h 25"/>
                  <a:gd name="T10" fmla="*/ 22 w 24"/>
                  <a:gd name="T11" fmla="*/ 5 h 25"/>
                  <a:gd name="T12" fmla="*/ 24 w 24"/>
                  <a:gd name="T13" fmla="*/ 14 h 25"/>
                  <a:gd name="T14" fmla="*/ 12 w 24"/>
                  <a:gd name="T15" fmla="*/ 25 h 25"/>
                  <a:gd name="T16" fmla="*/ 12 w 24"/>
                  <a:gd name="T17" fmla="*/ 8 h 25"/>
                  <a:gd name="T18" fmla="*/ 9 w 24"/>
                  <a:gd name="T19" fmla="*/ 12 h 25"/>
                  <a:gd name="T20" fmla="*/ 12 w 24"/>
                  <a:gd name="T21" fmla="*/ 17 h 25"/>
                  <a:gd name="T22" fmla="*/ 12 w 24"/>
                  <a:gd name="T23" fmla="*/ 17 h 25"/>
                  <a:gd name="T24" fmla="*/ 16 w 24"/>
                  <a:gd name="T25" fmla="*/ 13 h 25"/>
                  <a:gd name="T26" fmla="*/ 15 w 24"/>
                  <a:gd name="T27" fmla="*/ 10 h 25"/>
                  <a:gd name="T28" fmla="*/ 13 w 24"/>
                  <a:gd name="T29" fmla="*/ 8 h 25"/>
                  <a:gd name="T30" fmla="*/ 12 w 24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4" y="24"/>
                      <a:pt x="0" y="18"/>
                      <a:pt x="1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9" name="Freeform 586"/>
              <p:cNvSpPr>
                <a:spLocks noEditPoints="1"/>
              </p:cNvSpPr>
              <p:nvPr/>
            </p:nvSpPr>
            <p:spPr bwMode="auto">
              <a:xfrm>
                <a:off x="-4248150" y="2406650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3 w 25"/>
                  <a:gd name="T5" fmla="*/ 20 h 25"/>
                  <a:gd name="T6" fmla="*/ 1 w 25"/>
                  <a:gd name="T7" fmla="*/ 11 h 25"/>
                  <a:gd name="T8" fmla="*/ 5 w 25"/>
                  <a:gd name="T9" fmla="*/ 3 h 25"/>
                  <a:gd name="T10" fmla="*/ 14 w 25"/>
                  <a:gd name="T11" fmla="*/ 1 h 25"/>
                  <a:gd name="T12" fmla="*/ 22 w 25"/>
                  <a:gd name="T13" fmla="*/ 6 h 25"/>
                  <a:gd name="T14" fmla="*/ 24 w 25"/>
                  <a:gd name="T15" fmla="*/ 15 h 25"/>
                  <a:gd name="T16" fmla="*/ 12 w 25"/>
                  <a:gd name="T17" fmla="*/ 25 h 25"/>
                  <a:gd name="T18" fmla="*/ 12 w 25"/>
                  <a:gd name="T19" fmla="*/ 9 h 25"/>
                  <a:gd name="T20" fmla="*/ 10 w 25"/>
                  <a:gd name="T21" fmla="*/ 9 h 25"/>
                  <a:gd name="T22" fmla="*/ 9 w 25"/>
                  <a:gd name="T23" fmla="*/ 12 h 25"/>
                  <a:gd name="T24" fmla="*/ 9 w 25"/>
                  <a:gd name="T25" fmla="*/ 15 h 25"/>
                  <a:gd name="T26" fmla="*/ 12 w 25"/>
                  <a:gd name="T27" fmla="*/ 17 h 25"/>
                  <a:gd name="T28" fmla="*/ 16 w 25"/>
                  <a:gd name="T29" fmla="*/ 13 h 25"/>
                  <a:gd name="T30" fmla="*/ 15 w 25"/>
                  <a:gd name="T31" fmla="*/ 10 h 25"/>
                  <a:gd name="T32" fmla="*/ 13 w 25"/>
                  <a:gd name="T33" fmla="*/ 9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5"/>
                    </a:cubicBezTo>
                    <a:cubicBezTo>
                      <a:pt x="7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1" y="0"/>
                      <a:pt x="14" y="1"/>
                    </a:cubicBezTo>
                    <a:cubicBezTo>
                      <a:pt x="18" y="1"/>
                      <a:pt x="20" y="3"/>
                      <a:pt x="22" y="6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21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0" name="Freeform 587"/>
              <p:cNvSpPr>
                <a:spLocks noEditPoints="1"/>
              </p:cNvSpPr>
              <p:nvPr/>
            </p:nvSpPr>
            <p:spPr bwMode="auto">
              <a:xfrm>
                <a:off x="-4216400" y="2413000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4 h 25"/>
                  <a:gd name="T4" fmla="*/ 1 w 25"/>
                  <a:gd name="T5" fmla="*/ 10 h 25"/>
                  <a:gd name="T6" fmla="*/ 12 w 25"/>
                  <a:gd name="T7" fmla="*/ 0 h 25"/>
                  <a:gd name="T8" fmla="*/ 15 w 25"/>
                  <a:gd name="T9" fmla="*/ 1 h 25"/>
                  <a:gd name="T10" fmla="*/ 22 w 25"/>
                  <a:gd name="T11" fmla="*/ 6 h 25"/>
                  <a:gd name="T12" fmla="*/ 24 w 25"/>
                  <a:gd name="T13" fmla="*/ 15 h 25"/>
                  <a:gd name="T14" fmla="*/ 12 w 25"/>
                  <a:gd name="T15" fmla="*/ 25 h 25"/>
                  <a:gd name="T16" fmla="*/ 12 w 25"/>
                  <a:gd name="T17" fmla="*/ 9 h 25"/>
                  <a:gd name="T18" fmla="*/ 9 w 25"/>
                  <a:gd name="T19" fmla="*/ 12 h 25"/>
                  <a:gd name="T20" fmla="*/ 12 w 25"/>
                  <a:gd name="T21" fmla="*/ 17 h 25"/>
                  <a:gd name="T22" fmla="*/ 12 w 25"/>
                  <a:gd name="T23" fmla="*/ 17 h 25"/>
                  <a:gd name="T24" fmla="*/ 16 w 25"/>
                  <a:gd name="T25" fmla="*/ 13 h 25"/>
                  <a:gd name="T26" fmla="*/ 16 w 25"/>
                  <a:gd name="T27" fmla="*/ 10 h 25"/>
                  <a:gd name="T28" fmla="*/ 13 w 25"/>
                  <a:gd name="T29" fmla="*/ 9 h 25"/>
                  <a:gd name="T30" fmla="*/ 12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0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5"/>
                      <a:pt x="7" y="0"/>
                      <a:pt x="12" y="0"/>
                    </a:cubicBezTo>
                    <a:cubicBezTo>
                      <a:pt x="13" y="0"/>
                      <a:pt x="14" y="1"/>
                      <a:pt x="15" y="1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2" y="21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1" name="Freeform 588"/>
              <p:cNvSpPr>
                <a:spLocks noEditPoints="1"/>
              </p:cNvSpPr>
              <p:nvPr/>
            </p:nvSpPr>
            <p:spPr bwMode="auto">
              <a:xfrm>
                <a:off x="-4184650" y="24209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5 w 24"/>
                  <a:gd name="T5" fmla="*/ 22 h 24"/>
                  <a:gd name="T6" fmla="*/ 2 w 24"/>
                  <a:gd name="T7" fmla="*/ 18 h 24"/>
                  <a:gd name="T8" fmla="*/ 1 w 24"/>
                  <a:gd name="T9" fmla="*/ 9 h 24"/>
                  <a:gd name="T10" fmla="*/ 6 w 24"/>
                  <a:gd name="T11" fmla="*/ 2 h 24"/>
                  <a:gd name="T12" fmla="*/ 11 w 24"/>
                  <a:gd name="T13" fmla="*/ 0 h 24"/>
                  <a:gd name="T14" fmla="*/ 11 w 24"/>
                  <a:gd name="T15" fmla="*/ 0 h 24"/>
                  <a:gd name="T16" fmla="*/ 16 w 24"/>
                  <a:gd name="T17" fmla="*/ 1 h 24"/>
                  <a:gd name="T18" fmla="*/ 23 w 24"/>
                  <a:gd name="T19" fmla="*/ 6 h 24"/>
                  <a:gd name="T20" fmla="*/ 24 w 24"/>
                  <a:gd name="T21" fmla="*/ 15 h 24"/>
                  <a:gd name="T22" fmla="*/ 12 w 24"/>
                  <a:gd name="T23" fmla="*/ 24 h 24"/>
                  <a:gd name="T24" fmla="*/ 12 w 24"/>
                  <a:gd name="T25" fmla="*/ 8 h 24"/>
                  <a:gd name="T26" fmla="*/ 11 w 24"/>
                  <a:gd name="T27" fmla="*/ 9 h 24"/>
                  <a:gd name="T28" fmla="*/ 9 w 24"/>
                  <a:gd name="T29" fmla="*/ 11 h 24"/>
                  <a:gd name="T30" fmla="*/ 9 w 24"/>
                  <a:gd name="T31" fmla="*/ 14 h 24"/>
                  <a:gd name="T32" fmla="*/ 10 w 24"/>
                  <a:gd name="T33" fmla="*/ 15 h 24"/>
                  <a:gd name="T34" fmla="*/ 10 w 24"/>
                  <a:gd name="T35" fmla="*/ 16 h 24"/>
                  <a:gd name="T36" fmla="*/ 11 w 24"/>
                  <a:gd name="T37" fmla="*/ 16 h 24"/>
                  <a:gd name="T38" fmla="*/ 16 w 24"/>
                  <a:gd name="T39" fmla="*/ 13 h 24"/>
                  <a:gd name="T40" fmla="*/ 15 w 24"/>
                  <a:gd name="T41" fmla="*/ 10 h 24"/>
                  <a:gd name="T42" fmla="*/ 13 w 24"/>
                  <a:gd name="T43" fmla="*/ 8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8" y="24"/>
                      <a:pt x="6" y="23"/>
                      <a:pt x="5" y="22"/>
                    </a:cubicBezTo>
                    <a:cubicBezTo>
                      <a:pt x="4" y="21"/>
                      <a:pt x="3" y="20"/>
                      <a:pt x="2" y="18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2" y="6"/>
                      <a:pt x="4" y="4"/>
                      <a:pt x="6" y="2"/>
                    </a:cubicBezTo>
                    <a:cubicBezTo>
                      <a:pt x="8" y="1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4" y="9"/>
                      <a:pt x="24" y="12"/>
                      <a:pt x="24" y="15"/>
                    </a:cubicBezTo>
                    <a:cubicBezTo>
                      <a:pt x="22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9" y="14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2" name="Freeform 589"/>
              <p:cNvSpPr>
                <a:spLocks noEditPoints="1"/>
              </p:cNvSpPr>
              <p:nvPr/>
            </p:nvSpPr>
            <p:spPr bwMode="auto">
              <a:xfrm>
                <a:off x="-4151313" y="2430463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8 w 24"/>
                  <a:gd name="T3" fmla="*/ 24 h 25"/>
                  <a:gd name="T4" fmla="*/ 2 w 24"/>
                  <a:gd name="T5" fmla="*/ 18 h 25"/>
                  <a:gd name="T6" fmla="*/ 1 w 24"/>
                  <a:gd name="T7" fmla="*/ 9 h 25"/>
                  <a:gd name="T8" fmla="*/ 6 w 24"/>
                  <a:gd name="T9" fmla="*/ 2 h 25"/>
                  <a:gd name="T10" fmla="*/ 16 w 24"/>
                  <a:gd name="T11" fmla="*/ 1 h 25"/>
                  <a:gd name="T12" fmla="*/ 23 w 24"/>
                  <a:gd name="T13" fmla="*/ 7 h 25"/>
                  <a:gd name="T14" fmla="*/ 23 w 24"/>
                  <a:gd name="T15" fmla="*/ 16 h 25"/>
                  <a:gd name="T16" fmla="*/ 12 w 24"/>
                  <a:gd name="T17" fmla="*/ 25 h 25"/>
                  <a:gd name="T18" fmla="*/ 12 w 24"/>
                  <a:gd name="T19" fmla="*/ 8 h 25"/>
                  <a:gd name="T20" fmla="*/ 10 w 24"/>
                  <a:gd name="T21" fmla="*/ 9 h 25"/>
                  <a:gd name="T22" fmla="*/ 9 w 24"/>
                  <a:gd name="T23" fmla="*/ 11 h 25"/>
                  <a:gd name="T24" fmla="*/ 9 w 24"/>
                  <a:gd name="T25" fmla="*/ 15 h 25"/>
                  <a:gd name="T26" fmla="*/ 11 w 24"/>
                  <a:gd name="T27" fmla="*/ 16 h 25"/>
                  <a:gd name="T28" fmla="*/ 12 w 24"/>
                  <a:gd name="T29" fmla="*/ 17 h 25"/>
                  <a:gd name="T30" fmla="*/ 15 w 24"/>
                  <a:gd name="T31" fmla="*/ 14 h 25"/>
                  <a:gd name="T32" fmla="*/ 15 w 24"/>
                  <a:gd name="T33" fmla="*/ 10 h 25"/>
                  <a:gd name="T34" fmla="*/ 13 w 24"/>
                  <a:gd name="T35" fmla="*/ 9 h 25"/>
                  <a:gd name="T36" fmla="*/ 12 w 24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9" y="24"/>
                      <a:pt x="8" y="24"/>
                    </a:cubicBezTo>
                    <a:cubicBezTo>
                      <a:pt x="5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2" y="6"/>
                      <a:pt x="4" y="4"/>
                      <a:pt x="6" y="2"/>
                    </a:cubicBezTo>
                    <a:cubicBezTo>
                      <a:pt x="9" y="0"/>
                      <a:pt x="13" y="0"/>
                      <a:pt x="16" y="1"/>
                    </a:cubicBezTo>
                    <a:cubicBezTo>
                      <a:pt x="19" y="2"/>
                      <a:pt x="21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1" y="21"/>
                      <a:pt x="17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7"/>
                      <a:pt x="15" y="15"/>
                      <a:pt x="15" y="14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3" name="Freeform 590"/>
              <p:cNvSpPr>
                <a:spLocks noEditPoints="1"/>
              </p:cNvSpPr>
              <p:nvPr/>
            </p:nvSpPr>
            <p:spPr bwMode="auto">
              <a:xfrm>
                <a:off x="-4262438" y="237013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2 w 26"/>
                  <a:gd name="T3" fmla="*/ 24 h 25"/>
                  <a:gd name="T4" fmla="*/ 1 w 26"/>
                  <a:gd name="T5" fmla="*/ 11 h 25"/>
                  <a:gd name="T6" fmla="*/ 13 w 26"/>
                  <a:gd name="T7" fmla="*/ 0 h 25"/>
                  <a:gd name="T8" fmla="*/ 15 w 26"/>
                  <a:gd name="T9" fmla="*/ 0 h 25"/>
                  <a:gd name="T10" fmla="*/ 23 w 26"/>
                  <a:gd name="T11" fmla="*/ 5 h 25"/>
                  <a:gd name="T12" fmla="*/ 25 w 26"/>
                  <a:gd name="T13" fmla="*/ 14 h 25"/>
                  <a:gd name="T14" fmla="*/ 20 w 26"/>
                  <a:gd name="T15" fmla="*/ 22 h 25"/>
                  <a:gd name="T16" fmla="*/ 13 w 26"/>
                  <a:gd name="T17" fmla="*/ 25 h 25"/>
                  <a:gd name="T18" fmla="*/ 13 w 26"/>
                  <a:gd name="T19" fmla="*/ 8 h 25"/>
                  <a:gd name="T20" fmla="*/ 9 w 26"/>
                  <a:gd name="T21" fmla="*/ 12 h 25"/>
                  <a:gd name="T22" fmla="*/ 12 w 26"/>
                  <a:gd name="T23" fmla="*/ 16 h 25"/>
                  <a:gd name="T24" fmla="*/ 13 w 26"/>
                  <a:gd name="T25" fmla="*/ 16 h 25"/>
                  <a:gd name="T26" fmla="*/ 15 w 26"/>
                  <a:gd name="T27" fmla="*/ 16 h 25"/>
                  <a:gd name="T28" fmla="*/ 17 w 26"/>
                  <a:gd name="T29" fmla="*/ 13 h 25"/>
                  <a:gd name="T30" fmla="*/ 16 w 26"/>
                  <a:gd name="T31" fmla="*/ 10 h 25"/>
                  <a:gd name="T32" fmla="*/ 14 w 26"/>
                  <a:gd name="T33" fmla="*/ 8 h 25"/>
                  <a:gd name="T34" fmla="*/ 13 w 26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3" y="25"/>
                      <a:pt x="12" y="25"/>
                      <a:pt x="12" y="24"/>
                    </a:cubicBezTo>
                    <a:cubicBezTo>
                      <a:pt x="5" y="24"/>
                      <a:pt x="0" y="18"/>
                      <a:pt x="1" y="11"/>
                    </a:cubicBezTo>
                    <a:cubicBezTo>
                      <a:pt x="2" y="5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8" y="1"/>
                      <a:pt x="21" y="3"/>
                      <a:pt x="23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5" y="18"/>
                      <a:pt x="23" y="20"/>
                      <a:pt x="20" y="22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10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4" name="Freeform 591"/>
              <p:cNvSpPr>
                <a:spLocks noEditPoints="1"/>
              </p:cNvSpPr>
              <p:nvPr/>
            </p:nvSpPr>
            <p:spPr bwMode="auto">
              <a:xfrm>
                <a:off x="-4227513" y="2376488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1 w 26"/>
                  <a:gd name="T5" fmla="*/ 10 h 24"/>
                  <a:gd name="T6" fmla="*/ 13 w 26"/>
                  <a:gd name="T7" fmla="*/ 0 h 24"/>
                  <a:gd name="T8" fmla="*/ 15 w 26"/>
                  <a:gd name="T9" fmla="*/ 0 h 24"/>
                  <a:gd name="T10" fmla="*/ 23 w 26"/>
                  <a:gd name="T11" fmla="*/ 6 h 24"/>
                  <a:gd name="T12" fmla="*/ 25 w 26"/>
                  <a:gd name="T13" fmla="*/ 15 h 24"/>
                  <a:gd name="T14" fmla="*/ 20 w 26"/>
                  <a:gd name="T15" fmla="*/ 22 h 24"/>
                  <a:gd name="T16" fmla="*/ 13 w 26"/>
                  <a:gd name="T17" fmla="*/ 24 h 24"/>
                  <a:gd name="T18" fmla="*/ 13 w 26"/>
                  <a:gd name="T19" fmla="*/ 8 h 24"/>
                  <a:gd name="T20" fmla="*/ 9 w 26"/>
                  <a:gd name="T21" fmla="*/ 11 h 24"/>
                  <a:gd name="T22" fmla="*/ 12 w 26"/>
                  <a:gd name="T23" fmla="*/ 16 h 24"/>
                  <a:gd name="T24" fmla="*/ 15 w 26"/>
                  <a:gd name="T25" fmla="*/ 15 h 24"/>
                  <a:gd name="T26" fmla="*/ 17 w 26"/>
                  <a:gd name="T27" fmla="*/ 13 h 24"/>
                  <a:gd name="T28" fmla="*/ 16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5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5" y="8"/>
                      <a:pt x="26" y="11"/>
                      <a:pt x="25" y="15"/>
                    </a:cubicBezTo>
                    <a:cubicBezTo>
                      <a:pt x="24" y="18"/>
                      <a:pt x="22" y="21"/>
                      <a:pt x="20" y="22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5" name="Freeform 592"/>
              <p:cNvSpPr>
                <a:spLocks noEditPoints="1"/>
              </p:cNvSpPr>
              <p:nvPr/>
            </p:nvSpPr>
            <p:spPr bwMode="auto">
              <a:xfrm>
                <a:off x="-4192588" y="2382838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4 h 25"/>
                  <a:gd name="T4" fmla="*/ 1 w 25"/>
                  <a:gd name="T5" fmla="*/ 10 h 25"/>
                  <a:gd name="T6" fmla="*/ 13 w 25"/>
                  <a:gd name="T7" fmla="*/ 0 h 25"/>
                  <a:gd name="T8" fmla="*/ 16 w 25"/>
                  <a:gd name="T9" fmla="*/ 1 h 25"/>
                  <a:gd name="T10" fmla="*/ 23 w 25"/>
                  <a:gd name="T11" fmla="*/ 6 h 25"/>
                  <a:gd name="T12" fmla="*/ 24 w 25"/>
                  <a:gd name="T13" fmla="*/ 16 h 25"/>
                  <a:gd name="T14" fmla="*/ 19 w 25"/>
                  <a:gd name="T15" fmla="*/ 23 h 25"/>
                  <a:gd name="T16" fmla="*/ 12 w 25"/>
                  <a:gd name="T17" fmla="*/ 25 h 25"/>
                  <a:gd name="T18" fmla="*/ 13 w 25"/>
                  <a:gd name="T19" fmla="*/ 9 h 25"/>
                  <a:gd name="T20" fmla="*/ 9 w 25"/>
                  <a:gd name="T21" fmla="*/ 12 h 25"/>
                  <a:gd name="T22" fmla="*/ 12 w 25"/>
                  <a:gd name="T23" fmla="*/ 17 h 25"/>
                  <a:gd name="T24" fmla="*/ 15 w 25"/>
                  <a:gd name="T25" fmla="*/ 16 h 25"/>
                  <a:gd name="T26" fmla="*/ 17 w 25"/>
                  <a:gd name="T27" fmla="*/ 14 h 25"/>
                  <a:gd name="T28" fmla="*/ 16 w 25"/>
                  <a:gd name="T29" fmla="*/ 10 h 25"/>
                  <a:gd name="T30" fmla="*/ 14 w 25"/>
                  <a:gd name="T31" fmla="*/ 9 h 25"/>
                  <a:gd name="T32" fmla="*/ 13 w 25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4"/>
                    </a:cubicBezTo>
                    <a:cubicBezTo>
                      <a:pt x="4" y="23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5" y="9"/>
                      <a:pt x="25" y="12"/>
                      <a:pt x="24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7" y="24"/>
                      <a:pt x="15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3" y="17"/>
                      <a:pt x="14" y="17"/>
                      <a:pt x="15" y="16"/>
                    </a:cubicBezTo>
                    <a:cubicBezTo>
                      <a:pt x="16" y="15"/>
                      <a:pt x="16" y="15"/>
                      <a:pt x="17" y="14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4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6" name="Freeform 593"/>
              <p:cNvSpPr>
                <a:spLocks noEditPoints="1"/>
              </p:cNvSpPr>
              <p:nvPr/>
            </p:nvSpPr>
            <p:spPr bwMode="auto">
              <a:xfrm>
                <a:off x="-4160838" y="2393950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0 w 26"/>
                  <a:gd name="T3" fmla="*/ 23 h 24"/>
                  <a:gd name="T4" fmla="*/ 2 w 26"/>
                  <a:gd name="T5" fmla="*/ 9 h 24"/>
                  <a:gd name="T6" fmla="*/ 13 w 26"/>
                  <a:gd name="T7" fmla="*/ 0 h 24"/>
                  <a:gd name="T8" fmla="*/ 17 w 26"/>
                  <a:gd name="T9" fmla="*/ 0 h 24"/>
                  <a:gd name="T10" fmla="*/ 24 w 26"/>
                  <a:gd name="T11" fmla="*/ 6 h 24"/>
                  <a:gd name="T12" fmla="*/ 25 w 26"/>
                  <a:gd name="T13" fmla="*/ 15 h 24"/>
                  <a:gd name="T14" fmla="*/ 19 w 26"/>
                  <a:gd name="T15" fmla="*/ 22 h 24"/>
                  <a:gd name="T16" fmla="*/ 13 w 26"/>
                  <a:gd name="T17" fmla="*/ 24 h 24"/>
                  <a:gd name="T18" fmla="*/ 13 w 26"/>
                  <a:gd name="T19" fmla="*/ 8 h 24"/>
                  <a:gd name="T20" fmla="*/ 9 w 26"/>
                  <a:gd name="T21" fmla="*/ 11 h 24"/>
                  <a:gd name="T22" fmla="*/ 12 w 26"/>
                  <a:gd name="T23" fmla="*/ 16 h 24"/>
                  <a:gd name="T24" fmla="*/ 15 w 26"/>
                  <a:gd name="T25" fmla="*/ 15 h 24"/>
                  <a:gd name="T26" fmla="*/ 17 w 26"/>
                  <a:gd name="T27" fmla="*/ 13 h 24"/>
                  <a:gd name="T28" fmla="*/ 17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0" y="23"/>
                    </a:cubicBezTo>
                    <a:cubicBezTo>
                      <a:pt x="4" y="22"/>
                      <a:pt x="0" y="15"/>
                      <a:pt x="2" y="9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0"/>
                    </a:cubicBezTo>
                    <a:cubicBezTo>
                      <a:pt x="20" y="1"/>
                      <a:pt x="22" y="3"/>
                      <a:pt x="24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7" name="Freeform 594"/>
              <p:cNvSpPr>
                <a:spLocks noEditPoints="1"/>
              </p:cNvSpPr>
              <p:nvPr/>
            </p:nvSpPr>
            <p:spPr bwMode="auto">
              <a:xfrm>
                <a:off x="-4238625" y="2338388"/>
                <a:ext cx="57150" cy="52388"/>
              </a:xfrm>
              <a:custGeom>
                <a:avLst/>
                <a:gdLst>
                  <a:gd name="T0" fmla="*/ 13 w 26"/>
                  <a:gd name="T1" fmla="*/ 25 h 25"/>
                  <a:gd name="T2" fmla="*/ 11 w 26"/>
                  <a:gd name="T3" fmla="*/ 25 h 25"/>
                  <a:gd name="T4" fmla="*/ 3 w 26"/>
                  <a:gd name="T5" fmla="*/ 20 h 25"/>
                  <a:gd name="T6" fmla="*/ 1 w 26"/>
                  <a:gd name="T7" fmla="*/ 11 h 25"/>
                  <a:gd name="T8" fmla="*/ 5 w 26"/>
                  <a:gd name="T9" fmla="*/ 3 h 25"/>
                  <a:gd name="T10" fmla="*/ 15 w 26"/>
                  <a:gd name="T11" fmla="*/ 1 h 25"/>
                  <a:gd name="T12" fmla="*/ 23 w 26"/>
                  <a:gd name="T13" fmla="*/ 6 h 25"/>
                  <a:gd name="T14" fmla="*/ 25 w 26"/>
                  <a:gd name="T15" fmla="*/ 15 h 25"/>
                  <a:gd name="T16" fmla="*/ 13 w 26"/>
                  <a:gd name="T17" fmla="*/ 25 h 25"/>
                  <a:gd name="T18" fmla="*/ 13 w 26"/>
                  <a:gd name="T19" fmla="*/ 9 h 25"/>
                  <a:gd name="T20" fmla="*/ 10 w 26"/>
                  <a:gd name="T21" fmla="*/ 9 h 25"/>
                  <a:gd name="T22" fmla="*/ 9 w 26"/>
                  <a:gd name="T23" fmla="*/ 12 h 25"/>
                  <a:gd name="T24" fmla="*/ 9 w 26"/>
                  <a:gd name="T25" fmla="*/ 15 h 25"/>
                  <a:gd name="T26" fmla="*/ 12 w 26"/>
                  <a:gd name="T27" fmla="*/ 17 h 25"/>
                  <a:gd name="T28" fmla="*/ 17 w 26"/>
                  <a:gd name="T29" fmla="*/ 13 h 25"/>
                  <a:gd name="T30" fmla="*/ 17 w 26"/>
                  <a:gd name="T31" fmla="*/ 11 h 25"/>
                  <a:gd name="T32" fmla="*/ 13 w 26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2" y="0"/>
                      <a:pt x="15" y="1"/>
                    </a:cubicBezTo>
                    <a:cubicBezTo>
                      <a:pt x="18" y="1"/>
                      <a:pt x="21" y="3"/>
                      <a:pt x="23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4" y="21"/>
                      <a:pt x="19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7" y="16"/>
                      <a:pt x="17" y="13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8" name="Freeform 595"/>
              <p:cNvSpPr>
                <a:spLocks noEditPoints="1"/>
              </p:cNvSpPr>
              <p:nvPr/>
            </p:nvSpPr>
            <p:spPr bwMode="auto">
              <a:xfrm>
                <a:off x="-4208463" y="2284413"/>
                <a:ext cx="87313" cy="79375"/>
              </a:xfrm>
              <a:custGeom>
                <a:avLst/>
                <a:gdLst>
                  <a:gd name="T0" fmla="*/ 21 w 40"/>
                  <a:gd name="T1" fmla="*/ 37 h 37"/>
                  <a:gd name="T2" fmla="*/ 16 w 40"/>
                  <a:gd name="T3" fmla="*/ 36 h 37"/>
                  <a:gd name="T4" fmla="*/ 10 w 40"/>
                  <a:gd name="T5" fmla="*/ 34 h 37"/>
                  <a:gd name="T6" fmla="*/ 4 w 40"/>
                  <a:gd name="T7" fmla="*/ 29 h 37"/>
                  <a:gd name="T8" fmla="*/ 1 w 40"/>
                  <a:gd name="T9" fmla="*/ 15 h 37"/>
                  <a:gd name="T10" fmla="*/ 9 w 40"/>
                  <a:gd name="T11" fmla="*/ 3 h 37"/>
                  <a:gd name="T12" fmla="*/ 16 w 40"/>
                  <a:gd name="T13" fmla="*/ 0 h 37"/>
                  <a:gd name="T14" fmla="*/ 24 w 40"/>
                  <a:gd name="T15" fmla="*/ 1 h 37"/>
                  <a:gd name="T16" fmla="*/ 37 w 40"/>
                  <a:gd name="T17" fmla="*/ 9 h 37"/>
                  <a:gd name="T18" fmla="*/ 40 w 40"/>
                  <a:gd name="T19" fmla="*/ 16 h 37"/>
                  <a:gd name="T20" fmla="*/ 39 w 40"/>
                  <a:gd name="T21" fmla="*/ 23 h 37"/>
                  <a:gd name="T22" fmla="*/ 21 w 40"/>
                  <a:gd name="T23" fmla="*/ 37 h 37"/>
                  <a:gd name="T24" fmla="*/ 19 w 40"/>
                  <a:gd name="T25" fmla="*/ 8 h 37"/>
                  <a:gd name="T26" fmla="*/ 18 w 40"/>
                  <a:gd name="T27" fmla="*/ 8 h 37"/>
                  <a:gd name="T28" fmla="*/ 13 w 40"/>
                  <a:gd name="T29" fmla="*/ 10 h 37"/>
                  <a:gd name="T30" fmla="*/ 9 w 40"/>
                  <a:gd name="T31" fmla="*/ 16 h 37"/>
                  <a:gd name="T32" fmla="*/ 11 w 40"/>
                  <a:gd name="T33" fmla="*/ 24 h 37"/>
                  <a:gd name="T34" fmla="*/ 14 w 40"/>
                  <a:gd name="T35" fmla="*/ 27 h 37"/>
                  <a:gd name="T36" fmla="*/ 18 w 40"/>
                  <a:gd name="T37" fmla="*/ 29 h 37"/>
                  <a:gd name="T38" fmla="*/ 21 w 40"/>
                  <a:gd name="T39" fmla="*/ 29 h 37"/>
                  <a:gd name="T40" fmla="*/ 32 w 40"/>
                  <a:gd name="T41" fmla="*/ 21 h 37"/>
                  <a:gd name="T42" fmla="*/ 32 w 40"/>
                  <a:gd name="T43" fmla="*/ 17 h 37"/>
                  <a:gd name="T44" fmla="*/ 30 w 40"/>
                  <a:gd name="T45" fmla="*/ 14 h 37"/>
                  <a:gd name="T46" fmla="*/ 22 w 40"/>
                  <a:gd name="T47" fmla="*/ 9 h 37"/>
                  <a:gd name="T48" fmla="*/ 19 w 40"/>
                  <a:gd name="T49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0" h="37">
                    <a:moveTo>
                      <a:pt x="21" y="37"/>
                    </a:moveTo>
                    <a:cubicBezTo>
                      <a:pt x="19" y="37"/>
                      <a:pt x="18" y="37"/>
                      <a:pt x="16" y="36"/>
                    </a:cubicBezTo>
                    <a:cubicBezTo>
                      <a:pt x="14" y="36"/>
                      <a:pt x="12" y="35"/>
                      <a:pt x="10" y="34"/>
                    </a:cubicBezTo>
                    <a:cubicBezTo>
                      <a:pt x="7" y="32"/>
                      <a:pt x="6" y="31"/>
                      <a:pt x="4" y="29"/>
                    </a:cubicBezTo>
                    <a:cubicBezTo>
                      <a:pt x="1" y="25"/>
                      <a:pt x="0" y="20"/>
                      <a:pt x="1" y="15"/>
                    </a:cubicBezTo>
                    <a:cubicBezTo>
                      <a:pt x="2" y="10"/>
                      <a:pt x="5" y="6"/>
                      <a:pt x="9" y="3"/>
                    </a:cubicBezTo>
                    <a:cubicBezTo>
                      <a:pt x="11" y="2"/>
                      <a:pt x="14" y="1"/>
                      <a:pt x="16" y="0"/>
                    </a:cubicBezTo>
                    <a:cubicBezTo>
                      <a:pt x="18" y="0"/>
                      <a:pt x="21" y="0"/>
                      <a:pt x="24" y="1"/>
                    </a:cubicBezTo>
                    <a:cubicBezTo>
                      <a:pt x="29" y="2"/>
                      <a:pt x="34" y="5"/>
                      <a:pt x="37" y="9"/>
                    </a:cubicBezTo>
                    <a:cubicBezTo>
                      <a:pt x="38" y="11"/>
                      <a:pt x="39" y="13"/>
                      <a:pt x="40" y="16"/>
                    </a:cubicBezTo>
                    <a:cubicBezTo>
                      <a:pt x="40" y="18"/>
                      <a:pt x="40" y="21"/>
                      <a:pt x="39" y="23"/>
                    </a:cubicBezTo>
                    <a:cubicBezTo>
                      <a:pt x="37" y="31"/>
                      <a:pt x="30" y="37"/>
                      <a:pt x="21" y="37"/>
                    </a:cubicBezTo>
                    <a:close/>
                    <a:moveTo>
                      <a:pt x="19" y="8"/>
                    </a:moveTo>
                    <a:cubicBezTo>
                      <a:pt x="19" y="8"/>
                      <a:pt x="18" y="8"/>
                      <a:pt x="18" y="8"/>
                    </a:cubicBezTo>
                    <a:cubicBezTo>
                      <a:pt x="16" y="9"/>
                      <a:pt x="15" y="9"/>
                      <a:pt x="13" y="10"/>
                    </a:cubicBezTo>
                    <a:cubicBezTo>
                      <a:pt x="11" y="11"/>
                      <a:pt x="9" y="14"/>
                      <a:pt x="9" y="16"/>
                    </a:cubicBezTo>
                    <a:cubicBezTo>
                      <a:pt x="8" y="19"/>
                      <a:pt x="9" y="22"/>
                      <a:pt x="11" y="24"/>
                    </a:cubicBezTo>
                    <a:cubicBezTo>
                      <a:pt x="12" y="25"/>
                      <a:pt x="13" y="26"/>
                      <a:pt x="14" y="27"/>
                    </a:cubicBezTo>
                    <a:cubicBezTo>
                      <a:pt x="15" y="28"/>
                      <a:pt x="17" y="28"/>
                      <a:pt x="18" y="29"/>
                    </a:cubicBezTo>
                    <a:cubicBezTo>
                      <a:pt x="19" y="29"/>
                      <a:pt x="20" y="29"/>
                      <a:pt x="21" y="29"/>
                    </a:cubicBezTo>
                    <a:cubicBezTo>
                      <a:pt x="26" y="29"/>
                      <a:pt x="30" y="26"/>
                      <a:pt x="32" y="21"/>
                    </a:cubicBezTo>
                    <a:cubicBezTo>
                      <a:pt x="32" y="20"/>
                      <a:pt x="32" y="19"/>
                      <a:pt x="32" y="17"/>
                    </a:cubicBezTo>
                    <a:cubicBezTo>
                      <a:pt x="32" y="16"/>
                      <a:pt x="31" y="15"/>
                      <a:pt x="30" y="14"/>
                    </a:cubicBezTo>
                    <a:cubicBezTo>
                      <a:pt x="28" y="11"/>
                      <a:pt x="26" y="9"/>
                      <a:pt x="22" y="9"/>
                    </a:cubicBezTo>
                    <a:cubicBezTo>
                      <a:pt x="21" y="8"/>
                      <a:pt x="20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9" name="Freeform 596"/>
              <p:cNvSpPr>
                <a:spLocks noEditPoints="1"/>
              </p:cNvSpPr>
              <p:nvPr/>
            </p:nvSpPr>
            <p:spPr bwMode="auto">
              <a:xfrm>
                <a:off x="-4203700" y="2346325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1 w 26"/>
                  <a:gd name="T5" fmla="*/ 10 h 24"/>
                  <a:gd name="T6" fmla="*/ 13 w 26"/>
                  <a:gd name="T7" fmla="*/ 0 h 24"/>
                  <a:gd name="T8" fmla="*/ 16 w 26"/>
                  <a:gd name="T9" fmla="*/ 0 h 24"/>
                  <a:gd name="T10" fmla="*/ 24 w 26"/>
                  <a:gd name="T11" fmla="*/ 6 h 24"/>
                  <a:gd name="T12" fmla="*/ 25 w 26"/>
                  <a:gd name="T13" fmla="*/ 15 h 24"/>
                  <a:gd name="T14" fmla="*/ 13 w 26"/>
                  <a:gd name="T15" fmla="*/ 24 h 24"/>
                  <a:gd name="T16" fmla="*/ 13 w 26"/>
                  <a:gd name="T17" fmla="*/ 8 h 24"/>
                  <a:gd name="T18" fmla="*/ 9 w 26"/>
                  <a:gd name="T19" fmla="*/ 11 h 24"/>
                  <a:gd name="T20" fmla="*/ 13 w 26"/>
                  <a:gd name="T21" fmla="*/ 16 h 24"/>
                  <a:gd name="T22" fmla="*/ 13 w 26"/>
                  <a:gd name="T23" fmla="*/ 16 h 24"/>
                  <a:gd name="T24" fmla="*/ 18 w 26"/>
                  <a:gd name="T25" fmla="*/ 13 h 24"/>
                  <a:gd name="T26" fmla="*/ 17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3" y="24"/>
                      <a:pt x="12" y="24"/>
                      <a:pt x="11" y="24"/>
                    </a:cubicBezTo>
                    <a:cubicBezTo>
                      <a:pt x="4" y="22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3"/>
                      <a:pt x="10" y="15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5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0" name="Freeform 597"/>
              <p:cNvSpPr>
                <a:spLocks noEditPoints="1"/>
              </p:cNvSpPr>
              <p:nvPr/>
            </p:nvSpPr>
            <p:spPr bwMode="auto">
              <a:xfrm>
                <a:off x="-4167188" y="23542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4 h 24"/>
                  <a:gd name="T4" fmla="*/ 5 w 26"/>
                  <a:gd name="T5" fmla="*/ 21 h 24"/>
                  <a:gd name="T6" fmla="*/ 2 w 26"/>
                  <a:gd name="T7" fmla="*/ 18 h 24"/>
                  <a:gd name="T8" fmla="*/ 1 w 26"/>
                  <a:gd name="T9" fmla="*/ 9 h 24"/>
                  <a:gd name="T10" fmla="*/ 6 w 26"/>
                  <a:gd name="T11" fmla="*/ 1 h 24"/>
                  <a:gd name="T12" fmla="*/ 11 w 26"/>
                  <a:gd name="T13" fmla="*/ 0 h 24"/>
                  <a:gd name="T14" fmla="*/ 11 w 26"/>
                  <a:gd name="T15" fmla="*/ 0 h 24"/>
                  <a:gd name="T16" fmla="*/ 16 w 26"/>
                  <a:gd name="T17" fmla="*/ 0 h 24"/>
                  <a:gd name="T18" fmla="*/ 24 w 26"/>
                  <a:gd name="T19" fmla="*/ 6 h 24"/>
                  <a:gd name="T20" fmla="*/ 25 w 26"/>
                  <a:gd name="T21" fmla="*/ 15 h 24"/>
                  <a:gd name="T22" fmla="*/ 13 w 26"/>
                  <a:gd name="T23" fmla="*/ 24 h 24"/>
                  <a:gd name="T24" fmla="*/ 12 w 26"/>
                  <a:gd name="T25" fmla="*/ 8 h 24"/>
                  <a:gd name="T26" fmla="*/ 10 w 26"/>
                  <a:gd name="T27" fmla="*/ 8 h 24"/>
                  <a:gd name="T28" fmla="*/ 8 w 26"/>
                  <a:gd name="T29" fmla="*/ 11 h 24"/>
                  <a:gd name="T30" fmla="*/ 9 w 26"/>
                  <a:gd name="T31" fmla="*/ 14 h 24"/>
                  <a:gd name="T32" fmla="*/ 10 w 26"/>
                  <a:gd name="T33" fmla="*/ 15 h 24"/>
                  <a:gd name="T34" fmla="*/ 10 w 26"/>
                  <a:gd name="T35" fmla="*/ 15 h 24"/>
                  <a:gd name="T36" fmla="*/ 12 w 26"/>
                  <a:gd name="T37" fmla="*/ 16 h 24"/>
                  <a:gd name="T38" fmla="*/ 17 w 26"/>
                  <a:gd name="T39" fmla="*/ 13 h 24"/>
                  <a:gd name="T40" fmla="*/ 17 w 26"/>
                  <a:gd name="T41" fmla="*/ 10 h 24"/>
                  <a:gd name="T42" fmla="*/ 14 w 26"/>
                  <a:gd name="T43" fmla="*/ 8 h 24"/>
                  <a:gd name="T44" fmla="*/ 12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9" y="24"/>
                    </a:cubicBezTo>
                    <a:cubicBezTo>
                      <a:pt x="8" y="23"/>
                      <a:pt x="6" y="22"/>
                      <a:pt x="5" y="21"/>
                    </a:cubicBezTo>
                    <a:cubicBezTo>
                      <a:pt x="4" y="21"/>
                      <a:pt x="3" y="19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1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4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5"/>
                      <a:pt x="11" y="16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1" name="Freeform 598"/>
              <p:cNvSpPr>
                <a:spLocks noEditPoints="1"/>
              </p:cNvSpPr>
              <p:nvPr/>
            </p:nvSpPr>
            <p:spPr bwMode="auto">
              <a:xfrm>
                <a:off x="-4098925" y="2487613"/>
                <a:ext cx="52388" cy="52388"/>
              </a:xfrm>
              <a:custGeom>
                <a:avLst/>
                <a:gdLst>
                  <a:gd name="T0" fmla="*/ 11 w 24"/>
                  <a:gd name="T1" fmla="*/ 24 h 24"/>
                  <a:gd name="T2" fmla="*/ 7 w 24"/>
                  <a:gd name="T3" fmla="*/ 23 h 24"/>
                  <a:gd name="T4" fmla="*/ 3 w 24"/>
                  <a:gd name="T5" fmla="*/ 21 h 24"/>
                  <a:gd name="T6" fmla="*/ 1 w 24"/>
                  <a:gd name="T7" fmla="*/ 17 h 24"/>
                  <a:gd name="T8" fmla="*/ 2 w 24"/>
                  <a:gd name="T9" fmla="*/ 8 h 24"/>
                  <a:gd name="T10" fmla="*/ 8 w 24"/>
                  <a:gd name="T11" fmla="*/ 1 h 24"/>
                  <a:gd name="T12" fmla="*/ 12 w 24"/>
                  <a:gd name="T13" fmla="*/ 0 h 24"/>
                  <a:gd name="T14" fmla="*/ 12 w 24"/>
                  <a:gd name="T15" fmla="*/ 0 h 24"/>
                  <a:gd name="T16" fmla="*/ 17 w 24"/>
                  <a:gd name="T17" fmla="*/ 1 h 24"/>
                  <a:gd name="T18" fmla="*/ 23 w 24"/>
                  <a:gd name="T19" fmla="*/ 7 h 24"/>
                  <a:gd name="T20" fmla="*/ 22 w 24"/>
                  <a:gd name="T21" fmla="*/ 17 h 24"/>
                  <a:gd name="T22" fmla="*/ 11 w 24"/>
                  <a:gd name="T23" fmla="*/ 24 h 24"/>
                  <a:gd name="T24" fmla="*/ 12 w 24"/>
                  <a:gd name="T25" fmla="*/ 8 h 24"/>
                  <a:gd name="T26" fmla="*/ 11 w 24"/>
                  <a:gd name="T27" fmla="*/ 8 h 24"/>
                  <a:gd name="T28" fmla="*/ 9 w 24"/>
                  <a:gd name="T29" fmla="*/ 11 h 24"/>
                  <a:gd name="T30" fmla="*/ 9 w 24"/>
                  <a:gd name="T31" fmla="*/ 14 h 24"/>
                  <a:gd name="T32" fmla="*/ 9 w 24"/>
                  <a:gd name="T33" fmla="*/ 15 h 24"/>
                  <a:gd name="T34" fmla="*/ 10 w 24"/>
                  <a:gd name="T35" fmla="*/ 15 h 24"/>
                  <a:gd name="T36" fmla="*/ 10 w 24"/>
                  <a:gd name="T37" fmla="*/ 16 h 24"/>
                  <a:gd name="T38" fmla="*/ 15 w 24"/>
                  <a:gd name="T39" fmla="*/ 13 h 24"/>
                  <a:gd name="T40" fmla="*/ 15 w 24"/>
                  <a:gd name="T41" fmla="*/ 10 h 24"/>
                  <a:gd name="T42" fmla="*/ 14 w 24"/>
                  <a:gd name="T43" fmla="*/ 8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6" y="23"/>
                      <a:pt x="4" y="22"/>
                      <a:pt x="3" y="21"/>
                    </a:cubicBezTo>
                    <a:cubicBezTo>
                      <a:pt x="2" y="19"/>
                      <a:pt x="2" y="18"/>
                      <a:pt x="1" y="17"/>
                    </a:cubicBezTo>
                    <a:cubicBezTo>
                      <a:pt x="0" y="14"/>
                      <a:pt x="0" y="11"/>
                      <a:pt x="2" y="8"/>
                    </a:cubicBezTo>
                    <a:cubicBezTo>
                      <a:pt x="3" y="5"/>
                      <a:pt x="5" y="3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0" y="2"/>
                      <a:pt x="22" y="5"/>
                      <a:pt x="23" y="7"/>
                    </a:cubicBezTo>
                    <a:cubicBezTo>
                      <a:pt x="24" y="10"/>
                      <a:pt x="24" y="14"/>
                      <a:pt x="22" y="17"/>
                    </a:cubicBezTo>
                    <a:cubicBezTo>
                      <a:pt x="20" y="21"/>
                      <a:pt x="16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2" y="17"/>
                      <a:pt x="14" y="15"/>
                      <a:pt x="15" y="13"/>
                    </a:cubicBezTo>
                    <a:cubicBezTo>
                      <a:pt x="15" y="12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2" name="Freeform 599"/>
              <p:cNvSpPr>
                <a:spLocks noEditPoints="1"/>
              </p:cNvSpPr>
              <p:nvPr/>
            </p:nvSpPr>
            <p:spPr bwMode="auto">
              <a:xfrm>
                <a:off x="-4070350" y="2500313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7 w 24"/>
                  <a:gd name="T3" fmla="*/ 23 h 24"/>
                  <a:gd name="T4" fmla="*/ 1 w 24"/>
                  <a:gd name="T5" fmla="*/ 16 h 24"/>
                  <a:gd name="T6" fmla="*/ 2 w 24"/>
                  <a:gd name="T7" fmla="*/ 7 h 24"/>
                  <a:gd name="T8" fmla="*/ 8 w 24"/>
                  <a:gd name="T9" fmla="*/ 1 h 24"/>
                  <a:gd name="T10" fmla="*/ 18 w 24"/>
                  <a:gd name="T11" fmla="*/ 1 h 24"/>
                  <a:gd name="T12" fmla="*/ 23 w 24"/>
                  <a:gd name="T13" fmla="*/ 8 h 24"/>
                  <a:gd name="T14" fmla="*/ 22 w 24"/>
                  <a:gd name="T15" fmla="*/ 17 h 24"/>
                  <a:gd name="T16" fmla="*/ 12 w 24"/>
                  <a:gd name="T17" fmla="*/ 24 h 24"/>
                  <a:gd name="T18" fmla="*/ 13 w 24"/>
                  <a:gd name="T19" fmla="*/ 8 h 24"/>
                  <a:gd name="T20" fmla="*/ 12 w 24"/>
                  <a:gd name="T21" fmla="*/ 9 h 24"/>
                  <a:gd name="T22" fmla="*/ 9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2 w 24"/>
                  <a:gd name="T29" fmla="*/ 16 h 24"/>
                  <a:gd name="T30" fmla="*/ 15 w 24"/>
                  <a:gd name="T31" fmla="*/ 14 h 24"/>
                  <a:gd name="T32" fmla="*/ 15 w 24"/>
                  <a:gd name="T33" fmla="*/ 10 h 24"/>
                  <a:gd name="T34" fmla="*/ 14 w 24"/>
                  <a:gd name="T35" fmla="*/ 9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3" y="5"/>
                      <a:pt x="6" y="2"/>
                      <a:pt x="8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4" y="11"/>
                      <a:pt x="24" y="15"/>
                      <a:pt x="22" y="17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3" name="Freeform 600"/>
              <p:cNvSpPr>
                <a:spLocks noEditPoints="1"/>
              </p:cNvSpPr>
              <p:nvPr/>
            </p:nvSpPr>
            <p:spPr bwMode="auto">
              <a:xfrm>
                <a:off x="-4044950" y="251618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3 w 25"/>
                  <a:gd name="T5" fmla="*/ 7 h 24"/>
                  <a:gd name="T6" fmla="*/ 14 w 25"/>
                  <a:gd name="T7" fmla="*/ 0 h 24"/>
                  <a:gd name="T8" fmla="*/ 19 w 25"/>
                  <a:gd name="T9" fmla="*/ 1 h 24"/>
                  <a:gd name="T10" fmla="*/ 24 w 25"/>
                  <a:gd name="T11" fmla="*/ 8 h 24"/>
                  <a:gd name="T12" fmla="*/ 23 w 25"/>
                  <a:gd name="T13" fmla="*/ 18 h 24"/>
                  <a:gd name="T14" fmla="*/ 12 w 25"/>
                  <a:gd name="T15" fmla="*/ 24 h 24"/>
                  <a:gd name="T16" fmla="*/ 14 w 25"/>
                  <a:gd name="T17" fmla="*/ 8 h 24"/>
                  <a:gd name="T18" fmla="*/ 10 w 25"/>
                  <a:gd name="T19" fmla="*/ 10 h 24"/>
                  <a:gd name="T20" fmla="*/ 11 w 25"/>
                  <a:gd name="T21" fmla="*/ 15 h 24"/>
                  <a:gd name="T22" fmla="*/ 12 w 25"/>
                  <a:gd name="T23" fmla="*/ 16 h 24"/>
                  <a:gd name="T24" fmla="*/ 16 w 25"/>
                  <a:gd name="T25" fmla="*/ 14 h 24"/>
                  <a:gd name="T26" fmla="*/ 16 w 25"/>
                  <a:gd name="T27" fmla="*/ 10 h 24"/>
                  <a:gd name="T28" fmla="*/ 15 w 25"/>
                  <a:gd name="T29" fmla="*/ 8 h 24"/>
                  <a:gd name="T30" fmla="*/ 14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3"/>
                      <a:pt x="7" y="23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5" y="3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3"/>
                      <a:pt x="24" y="5"/>
                      <a:pt x="24" y="8"/>
                    </a:cubicBezTo>
                    <a:cubicBezTo>
                      <a:pt x="25" y="11"/>
                      <a:pt x="25" y="15"/>
                      <a:pt x="23" y="18"/>
                    </a:cubicBezTo>
                    <a:cubicBezTo>
                      <a:pt x="21" y="22"/>
                      <a:pt x="17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1" y="15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4" name="Freeform 601"/>
              <p:cNvSpPr>
                <a:spLocks noEditPoints="1"/>
              </p:cNvSpPr>
              <p:nvPr/>
            </p:nvSpPr>
            <p:spPr bwMode="auto">
              <a:xfrm>
                <a:off x="-4016375" y="25304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3 h 24"/>
                  <a:gd name="T4" fmla="*/ 3 w 25"/>
                  <a:gd name="T5" fmla="*/ 7 h 24"/>
                  <a:gd name="T6" fmla="*/ 13 w 25"/>
                  <a:gd name="T7" fmla="*/ 0 h 24"/>
                  <a:gd name="T8" fmla="*/ 19 w 25"/>
                  <a:gd name="T9" fmla="*/ 2 h 24"/>
                  <a:gd name="T10" fmla="*/ 19 w 25"/>
                  <a:gd name="T11" fmla="*/ 2 h 24"/>
                  <a:gd name="T12" fmla="*/ 24 w 25"/>
                  <a:gd name="T13" fmla="*/ 9 h 24"/>
                  <a:gd name="T14" fmla="*/ 22 w 25"/>
                  <a:gd name="T15" fmla="*/ 18 h 24"/>
                  <a:gd name="T16" fmla="*/ 12 w 25"/>
                  <a:gd name="T17" fmla="*/ 24 h 24"/>
                  <a:gd name="T18" fmla="*/ 13 w 25"/>
                  <a:gd name="T19" fmla="*/ 8 h 24"/>
                  <a:gd name="T20" fmla="*/ 10 w 25"/>
                  <a:gd name="T21" fmla="*/ 11 h 24"/>
                  <a:gd name="T22" fmla="*/ 11 w 25"/>
                  <a:gd name="T23" fmla="*/ 16 h 24"/>
                  <a:gd name="T24" fmla="*/ 11 w 25"/>
                  <a:gd name="T25" fmla="*/ 16 h 24"/>
                  <a:gd name="T26" fmla="*/ 16 w 25"/>
                  <a:gd name="T27" fmla="*/ 14 h 24"/>
                  <a:gd name="T28" fmla="*/ 16 w 25"/>
                  <a:gd name="T29" fmla="*/ 11 h 24"/>
                  <a:gd name="T30" fmla="*/ 15 w 25"/>
                  <a:gd name="T31" fmla="*/ 9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1" y="19"/>
                      <a:pt x="0" y="12"/>
                      <a:pt x="3" y="7"/>
                    </a:cubicBezTo>
                    <a:cubicBezTo>
                      <a:pt x="5" y="3"/>
                      <a:pt x="9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2" y="4"/>
                      <a:pt x="23" y="6"/>
                      <a:pt x="24" y="9"/>
                    </a:cubicBezTo>
                    <a:cubicBezTo>
                      <a:pt x="25" y="12"/>
                      <a:pt x="24" y="16"/>
                      <a:pt x="22" y="18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1"/>
                    </a:cubicBezTo>
                    <a:cubicBezTo>
                      <a:pt x="9" y="13"/>
                      <a:pt x="9" y="15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7"/>
                      <a:pt x="14" y="16"/>
                      <a:pt x="16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5" name="Freeform 602"/>
              <p:cNvSpPr>
                <a:spLocks noEditPoints="1"/>
              </p:cNvSpPr>
              <p:nvPr/>
            </p:nvSpPr>
            <p:spPr bwMode="auto">
              <a:xfrm>
                <a:off x="-3990975" y="25479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2 h 24"/>
                  <a:gd name="T4" fmla="*/ 4 w 25"/>
                  <a:gd name="T5" fmla="*/ 6 h 24"/>
                  <a:gd name="T6" fmla="*/ 14 w 25"/>
                  <a:gd name="T7" fmla="*/ 0 h 24"/>
                  <a:gd name="T8" fmla="*/ 20 w 25"/>
                  <a:gd name="T9" fmla="*/ 2 h 24"/>
                  <a:gd name="T10" fmla="*/ 20 w 25"/>
                  <a:gd name="T11" fmla="*/ 2 h 24"/>
                  <a:gd name="T12" fmla="*/ 25 w 25"/>
                  <a:gd name="T13" fmla="*/ 9 h 24"/>
                  <a:gd name="T14" fmla="*/ 22 w 25"/>
                  <a:gd name="T15" fmla="*/ 19 h 24"/>
                  <a:gd name="T16" fmla="*/ 12 w 25"/>
                  <a:gd name="T17" fmla="*/ 24 h 24"/>
                  <a:gd name="T18" fmla="*/ 14 w 25"/>
                  <a:gd name="T19" fmla="*/ 8 h 24"/>
                  <a:gd name="T20" fmla="*/ 10 w 25"/>
                  <a:gd name="T21" fmla="*/ 10 h 24"/>
                  <a:gd name="T22" fmla="*/ 11 w 25"/>
                  <a:gd name="T23" fmla="*/ 15 h 24"/>
                  <a:gd name="T24" fmla="*/ 11 w 25"/>
                  <a:gd name="T25" fmla="*/ 16 h 24"/>
                  <a:gd name="T26" fmla="*/ 16 w 25"/>
                  <a:gd name="T27" fmla="*/ 14 h 24"/>
                  <a:gd name="T28" fmla="*/ 17 w 25"/>
                  <a:gd name="T29" fmla="*/ 11 h 24"/>
                  <a:gd name="T30" fmla="*/ 15 w 25"/>
                  <a:gd name="T31" fmla="*/ 9 h 24"/>
                  <a:gd name="T32" fmla="*/ 14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1" y="19"/>
                      <a:pt x="0" y="12"/>
                      <a:pt x="4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2" y="4"/>
                      <a:pt x="24" y="6"/>
                      <a:pt x="25" y="9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9" y="15"/>
                      <a:pt x="11" y="15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4" y="16"/>
                      <a:pt x="16" y="14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6" name="Freeform 603"/>
              <p:cNvSpPr>
                <a:spLocks noEditPoints="1"/>
              </p:cNvSpPr>
              <p:nvPr/>
            </p:nvSpPr>
            <p:spPr bwMode="auto">
              <a:xfrm>
                <a:off x="-3963988" y="2566988"/>
                <a:ext cx="52388" cy="49213"/>
              </a:xfrm>
              <a:custGeom>
                <a:avLst/>
                <a:gdLst>
                  <a:gd name="T0" fmla="*/ 12 w 25"/>
                  <a:gd name="T1" fmla="*/ 23 h 23"/>
                  <a:gd name="T2" fmla="*/ 6 w 25"/>
                  <a:gd name="T3" fmla="*/ 21 h 23"/>
                  <a:gd name="T4" fmla="*/ 4 w 25"/>
                  <a:gd name="T5" fmla="*/ 5 h 23"/>
                  <a:gd name="T6" fmla="*/ 14 w 25"/>
                  <a:gd name="T7" fmla="*/ 0 h 23"/>
                  <a:gd name="T8" fmla="*/ 20 w 25"/>
                  <a:gd name="T9" fmla="*/ 2 h 23"/>
                  <a:gd name="T10" fmla="*/ 25 w 25"/>
                  <a:gd name="T11" fmla="*/ 9 h 23"/>
                  <a:gd name="T12" fmla="*/ 22 w 25"/>
                  <a:gd name="T13" fmla="*/ 19 h 23"/>
                  <a:gd name="T14" fmla="*/ 12 w 25"/>
                  <a:gd name="T15" fmla="*/ 23 h 23"/>
                  <a:gd name="T16" fmla="*/ 14 w 25"/>
                  <a:gd name="T17" fmla="*/ 8 h 23"/>
                  <a:gd name="T18" fmla="*/ 10 w 25"/>
                  <a:gd name="T19" fmla="*/ 10 h 23"/>
                  <a:gd name="T20" fmla="*/ 10 w 25"/>
                  <a:gd name="T21" fmla="*/ 15 h 23"/>
                  <a:gd name="T22" fmla="*/ 16 w 25"/>
                  <a:gd name="T23" fmla="*/ 14 h 23"/>
                  <a:gd name="T24" fmla="*/ 16 w 25"/>
                  <a:gd name="T25" fmla="*/ 10 h 23"/>
                  <a:gd name="T26" fmla="*/ 15 w 25"/>
                  <a:gd name="T27" fmla="*/ 8 h 23"/>
                  <a:gd name="T28" fmla="*/ 14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0" y="23"/>
                      <a:pt x="8" y="23"/>
                      <a:pt x="6" y="21"/>
                    </a:cubicBezTo>
                    <a:cubicBezTo>
                      <a:pt x="1" y="18"/>
                      <a:pt x="0" y="10"/>
                      <a:pt x="4" y="5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0"/>
                      <a:pt x="20" y="2"/>
                    </a:cubicBezTo>
                    <a:cubicBezTo>
                      <a:pt x="23" y="4"/>
                      <a:pt x="24" y="6"/>
                      <a:pt x="25" y="9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0" y="22"/>
                      <a:pt x="16" y="23"/>
                      <a:pt x="12" y="23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6"/>
                      <a:pt x="14" y="15"/>
                      <a:pt x="16" y="14"/>
                    </a:cubicBezTo>
                    <a:cubicBezTo>
                      <a:pt x="16" y="13"/>
                      <a:pt x="17" y="11"/>
                      <a:pt x="16" y="10"/>
                    </a:cubicBezTo>
                    <a:cubicBezTo>
                      <a:pt x="16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7" name="Freeform 604"/>
              <p:cNvSpPr>
                <a:spLocks noEditPoints="1"/>
              </p:cNvSpPr>
              <p:nvPr/>
            </p:nvSpPr>
            <p:spPr bwMode="auto">
              <a:xfrm>
                <a:off x="-4078288" y="24606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3 h 24"/>
                  <a:gd name="T4" fmla="*/ 3 w 26"/>
                  <a:gd name="T5" fmla="*/ 8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3 w 26"/>
                  <a:gd name="T15" fmla="*/ 24 h 24"/>
                  <a:gd name="T16" fmla="*/ 14 w 26"/>
                  <a:gd name="T17" fmla="*/ 8 h 24"/>
                  <a:gd name="T18" fmla="*/ 10 w 26"/>
                  <a:gd name="T19" fmla="*/ 11 h 24"/>
                  <a:gd name="T20" fmla="*/ 12 w 26"/>
                  <a:gd name="T21" fmla="*/ 16 h 24"/>
                  <a:gd name="T22" fmla="*/ 17 w 26"/>
                  <a:gd name="T23" fmla="*/ 14 h 24"/>
                  <a:gd name="T24" fmla="*/ 17 w 26"/>
                  <a:gd name="T25" fmla="*/ 11 h 24"/>
                  <a:gd name="T26" fmla="*/ 15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3" y="21"/>
                      <a:pt x="0" y="14"/>
                      <a:pt x="3" y="8"/>
                    </a:cubicBezTo>
                    <a:cubicBezTo>
                      <a:pt x="5" y="3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1"/>
                    </a:cubicBezTo>
                    <a:cubicBezTo>
                      <a:pt x="10" y="13"/>
                      <a:pt x="10" y="15"/>
                      <a:pt x="12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8" name="Freeform 605"/>
              <p:cNvSpPr>
                <a:spLocks noEditPoints="1"/>
              </p:cNvSpPr>
              <p:nvPr/>
            </p:nvSpPr>
            <p:spPr bwMode="auto">
              <a:xfrm>
                <a:off x="-4048125" y="24749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8 w 26"/>
                  <a:gd name="T3" fmla="*/ 23 h 24"/>
                  <a:gd name="T4" fmla="*/ 3 w 26"/>
                  <a:gd name="T5" fmla="*/ 7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3 w 26"/>
                  <a:gd name="T15" fmla="*/ 24 h 24"/>
                  <a:gd name="T16" fmla="*/ 14 w 26"/>
                  <a:gd name="T17" fmla="*/ 8 h 24"/>
                  <a:gd name="T18" fmla="*/ 10 w 26"/>
                  <a:gd name="T19" fmla="*/ 10 h 24"/>
                  <a:gd name="T20" fmla="*/ 12 w 26"/>
                  <a:gd name="T21" fmla="*/ 15 h 24"/>
                  <a:gd name="T22" fmla="*/ 17 w 26"/>
                  <a:gd name="T23" fmla="*/ 13 h 24"/>
                  <a:gd name="T24" fmla="*/ 17 w 26"/>
                  <a:gd name="T25" fmla="*/ 10 h 24"/>
                  <a:gd name="T26" fmla="*/ 15 w 26"/>
                  <a:gd name="T27" fmla="*/ 8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5"/>
                    </a:cubicBezTo>
                    <a:cubicBezTo>
                      <a:pt x="13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7" y="9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9" name="Freeform 606"/>
              <p:cNvSpPr>
                <a:spLocks noEditPoints="1"/>
              </p:cNvSpPr>
              <p:nvPr/>
            </p:nvSpPr>
            <p:spPr bwMode="auto">
              <a:xfrm>
                <a:off x="-4016375" y="2490788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6 w 24"/>
                  <a:gd name="T3" fmla="*/ 23 h 24"/>
                  <a:gd name="T4" fmla="*/ 1 w 24"/>
                  <a:gd name="T5" fmla="*/ 15 h 24"/>
                  <a:gd name="T6" fmla="*/ 2 w 24"/>
                  <a:gd name="T7" fmla="*/ 6 h 24"/>
                  <a:gd name="T8" fmla="*/ 9 w 24"/>
                  <a:gd name="T9" fmla="*/ 0 h 24"/>
                  <a:gd name="T10" fmla="*/ 18 w 24"/>
                  <a:gd name="T11" fmla="*/ 2 h 24"/>
                  <a:gd name="T12" fmla="*/ 24 w 24"/>
                  <a:gd name="T13" fmla="*/ 9 h 24"/>
                  <a:gd name="T14" fmla="*/ 22 w 24"/>
                  <a:gd name="T15" fmla="*/ 18 h 24"/>
                  <a:gd name="T16" fmla="*/ 12 w 24"/>
                  <a:gd name="T17" fmla="*/ 24 h 24"/>
                  <a:gd name="T18" fmla="*/ 12 w 24"/>
                  <a:gd name="T19" fmla="*/ 8 h 24"/>
                  <a:gd name="T20" fmla="*/ 11 w 24"/>
                  <a:gd name="T21" fmla="*/ 8 h 24"/>
                  <a:gd name="T22" fmla="*/ 9 w 24"/>
                  <a:gd name="T23" fmla="*/ 10 h 24"/>
                  <a:gd name="T24" fmla="*/ 9 w 24"/>
                  <a:gd name="T25" fmla="*/ 13 h 24"/>
                  <a:gd name="T26" fmla="*/ 10 w 24"/>
                  <a:gd name="T27" fmla="*/ 16 h 24"/>
                  <a:gd name="T28" fmla="*/ 15 w 24"/>
                  <a:gd name="T29" fmla="*/ 14 h 24"/>
                  <a:gd name="T30" fmla="*/ 16 w 24"/>
                  <a:gd name="T31" fmla="*/ 11 h 24"/>
                  <a:gd name="T32" fmla="*/ 14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2" y="0"/>
                      <a:pt x="15" y="0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4" y="12"/>
                      <a:pt x="24" y="15"/>
                      <a:pt x="22" y="18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2" y="17"/>
                      <a:pt x="14" y="16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0" name="Freeform 608"/>
              <p:cNvSpPr>
                <a:spLocks noEditPoints="1"/>
              </p:cNvSpPr>
              <p:nvPr/>
            </p:nvSpPr>
            <p:spPr bwMode="auto">
              <a:xfrm>
                <a:off x="-3987800" y="2505076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6 w 25"/>
                  <a:gd name="T3" fmla="*/ 23 h 25"/>
                  <a:gd name="T4" fmla="*/ 1 w 25"/>
                  <a:gd name="T5" fmla="*/ 16 h 25"/>
                  <a:gd name="T6" fmla="*/ 2 w 25"/>
                  <a:gd name="T7" fmla="*/ 7 h 25"/>
                  <a:gd name="T8" fmla="*/ 10 w 25"/>
                  <a:gd name="T9" fmla="*/ 1 h 25"/>
                  <a:gd name="T10" fmla="*/ 19 w 25"/>
                  <a:gd name="T11" fmla="*/ 3 h 25"/>
                  <a:gd name="T12" fmla="*/ 24 w 25"/>
                  <a:gd name="T13" fmla="*/ 10 h 25"/>
                  <a:gd name="T14" fmla="*/ 22 w 25"/>
                  <a:gd name="T15" fmla="*/ 19 h 25"/>
                  <a:gd name="T16" fmla="*/ 12 w 25"/>
                  <a:gd name="T17" fmla="*/ 25 h 25"/>
                  <a:gd name="T18" fmla="*/ 12 w 25"/>
                  <a:gd name="T19" fmla="*/ 9 h 25"/>
                  <a:gd name="T20" fmla="*/ 12 w 25"/>
                  <a:gd name="T21" fmla="*/ 9 h 25"/>
                  <a:gd name="T22" fmla="*/ 9 w 25"/>
                  <a:gd name="T23" fmla="*/ 11 h 25"/>
                  <a:gd name="T24" fmla="*/ 9 w 25"/>
                  <a:gd name="T25" fmla="*/ 14 h 25"/>
                  <a:gd name="T26" fmla="*/ 10 w 25"/>
                  <a:gd name="T27" fmla="*/ 16 h 25"/>
                  <a:gd name="T28" fmla="*/ 15 w 25"/>
                  <a:gd name="T29" fmla="*/ 15 h 25"/>
                  <a:gd name="T30" fmla="*/ 16 w 25"/>
                  <a:gd name="T31" fmla="*/ 12 h 25"/>
                  <a:gd name="T32" fmla="*/ 14 w 25"/>
                  <a:gd name="T33" fmla="*/ 10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2"/>
                      <a:pt x="1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10" y="1"/>
                    </a:cubicBezTo>
                    <a:cubicBezTo>
                      <a:pt x="13" y="0"/>
                      <a:pt x="16" y="1"/>
                      <a:pt x="19" y="3"/>
                    </a:cubicBezTo>
                    <a:cubicBezTo>
                      <a:pt x="21" y="4"/>
                      <a:pt x="23" y="7"/>
                      <a:pt x="24" y="10"/>
                    </a:cubicBezTo>
                    <a:cubicBezTo>
                      <a:pt x="25" y="13"/>
                      <a:pt x="24" y="17"/>
                      <a:pt x="22" y="19"/>
                    </a:cubicBezTo>
                    <a:cubicBezTo>
                      <a:pt x="20" y="23"/>
                      <a:pt x="16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8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2" y="17"/>
                      <a:pt x="14" y="17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4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1" name="Freeform 609"/>
              <p:cNvSpPr>
                <a:spLocks noEditPoints="1"/>
              </p:cNvSpPr>
              <p:nvPr/>
            </p:nvSpPr>
            <p:spPr bwMode="auto">
              <a:xfrm>
                <a:off x="-3960812" y="2524126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5 w 24"/>
                  <a:gd name="T3" fmla="*/ 22 h 24"/>
                  <a:gd name="T4" fmla="*/ 0 w 24"/>
                  <a:gd name="T5" fmla="*/ 15 h 24"/>
                  <a:gd name="T6" fmla="*/ 2 w 24"/>
                  <a:gd name="T7" fmla="*/ 6 h 24"/>
                  <a:gd name="T8" fmla="*/ 10 w 24"/>
                  <a:gd name="T9" fmla="*/ 1 h 24"/>
                  <a:gd name="T10" fmla="*/ 19 w 24"/>
                  <a:gd name="T11" fmla="*/ 2 h 24"/>
                  <a:gd name="T12" fmla="*/ 24 w 24"/>
                  <a:gd name="T13" fmla="*/ 10 h 24"/>
                  <a:gd name="T14" fmla="*/ 22 w 24"/>
                  <a:gd name="T15" fmla="*/ 19 h 24"/>
                  <a:gd name="T16" fmla="*/ 12 w 24"/>
                  <a:gd name="T17" fmla="*/ 24 h 24"/>
                  <a:gd name="T18" fmla="*/ 12 w 24"/>
                  <a:gd name="T19" fmla="*/ 8 h 24"/>
                  <a:gd name="T20" fmla="*/ 12 w 24"/>
                  <a:gd name="T21" fmla="*/ 8 h 24"/>
                  <a:gd name="T22" fmla="*/ 9 w 24"/>
                  <a:gd name="T23" fmla="*/ 10 h 24"/>
                  <a:gd name="T24" fmla="*/ 8 w 24"/>
                  <a:gd name="T25" fmla="*/ 13 h 24"/>
                  <a:gd name="T26" fmla="*/ 10 w 24"/>
                  <a:gd name="T27" fmla="*/ 16 h 24"/>
                  <a:gd name="T28" fmla="*/ 15 w 24"/>
                  <a:gd name="T29" fmla="*/ 14 h 24"/>
                  <a:gd name="T30" fmla="*/ 16 w 24"/>
                  <a:gd name="T31" fmla="*/ 11 h 24"/>
                  <a:gd name="T32" fmla="*/ 14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7" y="24"/>
                      <a:pt x="5" y="22"/>
                    </a:cubicBezTo>
                    <a:cubicBezTo>
                      <a:pt x="3" y="21"/>
                      <a:pt x="1" y="18"/>
                      <a:pt x="0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7" y="1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4"/>
                      <a:pt x="23" y="7"/>
                      <a:pt x="24" y="10"/>
                    </a:cubicBezTo>
                    <a:cubicBezTo>
                      <a:pt x="24" y="13"/>
                      <a:pt x="23" y="17"/>
                      <a:pt x="22" y="19"/>
                    </a:cubicBezTo>
                    <a:cubicBezTo>
                      <a:pt x="19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7"/>
                      <a:pt x="14" y="16"/>
                      <a:pt x="15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2" name="Freeform 610"/>
              <p:cNvSpPr>
                <a:spLocks noEditPoints="1"/>
              </p:cNvSpPr>
              <p:nvPr/>
            </p:nvSpPr>
            <p:spPr bwMode="auto">
              <a:xfrm>
                <a:off x="-4048125" y="2436813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8 w 26"/>
                  <a:gd name="T3" fmla="*/ 23 h 24"/>
                  <a:gd name="T4" fmla="*/ 3 w 26"/>
                  <a:gd name="T5" fmla="*/ 7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4 w 26"/>
                  <a:gd name="T15" fmla="*/ 24 h 24"/>
                  <a:gd name="T16" fmla="*/ 14 w 26"/>
                  <a:gd name="T17" fmla="*/ 8 h 24"/>
                  <a:gd name="T18" fmla="*/ 10 w 26"/>
                  <a:gd name="T19" fmla="*/ 10 h 24"/>
                  <a:gd name="T20" fmla="*/ 12 w 26"/>
                  <a:gd name="T21" fmla="*/ 15 h 24"/>
                  <a:gd name="T22" fmla="*/ 14 w 26"/>
                  <a:gd name="T23" fmla="*/ 16 h 24"/>
                  <a:gd name="T24" fmla="*/ 17 w 26"/>
                  <a:gd name="T25" fmla="*/ 14 h 24"/>
                  <a:gd name="T26" fmla="*/ 18 w 26"/>
                  <a:gd name="T27" fmla="*/ 10 h 24"/>
                  <a:gd name="T28" fmla="*/ 15 w 26"/>
                  <a:gd name="T29" fmla="*/ 8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3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5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5" y="16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8" y="10"/>
                    </a:cubicBezTo>
                    <a:cubicBezTo>
                      <a:pt x="17" y="9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3" name="Freeform 611"/>
              <p:cNvSpPr>
                <a:spLocks noEditPoints="1"/>
              </p:cNvSpPr>
              <p:nvPr/>
            </p:nvSpPr>
            <p:spPr bwMode="auto">
              <a:xfrm>
                <a:off x="-4017962" y="2451101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3 w 27"/>
                  <a:gd name="T5" fmla="*/ 7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7 w 27"/>
                  <a:gd name="T15" fmla="*/ 24 h 24"/>
                  <a:gd name="T16" fmla="*/ 14 w 27"/>
                  <a:gd name="T17" fmla="*/ 24 h 24"/>
                  <a:gd name="T18" fmla="*/ 14 w 27"/>
                  <a:gd name="T19" fmla="*/ 8 h 24"/>
                  <a:gd name="T20" fmla="*/ 11 w 27"/>
                  <a:gd name="T21" fmla="*/ 10 h 24"/>
                  <a:gd name="T22" fmla="*/ 12 w 27"/>
                  <a:gd name="T23" fmla="*/ 16 h 24"/>
                  <a:gd name="T24" fmla="*/ 15 w 27"/>
                  <a:gd name="T25" fmla="*/ 16 h 24"/>
                  <a:gd name="T26" fmla="*/ 18 w 27"/>
                  <a:gd name="T27" fmla="*/ 14 h 24"/>
                  <a:gd name="T28" fmla="*/ 18 w 27"/>
                  <a:gd name="T29" fmla="*/ 11 h 24"/>
                  <a:gd name="T30" fmla="*/ 16 w 27"/>
                  <a:gd name="T31" fmla="*/ 9 h 24"/>
                  <a:gd name="T32" fmla="*/ 14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3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8" y="0"/>
                      <a:pt x="20" y="1"/>
                    </a:cubicBezTo>
                    <a:cubicBezTo>
                      <a:pt x="23" y="3"/>
                      <a:pt x="25" y="5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0"/>
                    </a:cubicBezTo>
                    <a:cubicBezTo>
                      <a:pt x="10" y="12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4" name="Freeform 612"/>
              <p:cNvSpPr>
                <a:spLocks noEditPoints="1"/>
              </p:cNvSpPr>
              <p:nvPr/>
            </p:nvSpPr>
            <p:spPr bwMode="auto">
              <a:xfrm>
                <a:off x="-3987800" y="2468563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4 w 27"/>
                  <a:gd name="T5" fmla="*/ 6 h 24"/>
                  <a:gd name="T6" fmla="*/ 14 w 27"/>
                  <a:gd name="T7" fmla="*/ 0 h 24"/>
                  <a:gd name="T8" fmla="*/ 20 w 27"/>
                  <a:gd name="T9" fmla="*/ 2 h 24"/>
                  <a:gd name="T10" fmla="*/ 26 w 27"/>
                  <a:gd name="T11" fmla="*/ 9 h 24"/>
                  <a:gd name="T12" fmla="*/ 24 w 27"/>
                  <a:gd name="T13" fmla="*/ 18 h 24"/>
                  <a:gd name="T14" fmla="*/ 17 w 27"/>
                  <a:gd name="T15" fmla="*/ 24 h 24"/>
                  <a:gd name="T16" fmla="*/ 14 w 27"/>
                  <a:gd name="T17" fmla="*/ 24 h 24"/>
                  <a:gd name="T18" fmla="*/ 14 w 27"/>
                  <a:gd name="T19" fmla="*/ 8 h 24"/>
                  <a:gd name="T20" fmla="*/ 11 w 27"/>
                  <a:gd name="T21" fmla="*/ 10 h 24"/>
                  <a:gd name="T22" fmla="*/ 12 w 27"/>
                  <a:gd name="T23" fmla="*/ 15 h 24"/>
                  <a:gd name="T24" fmla="*/ 15 w 27"/>
                  <a:gd name="T25" fmla="*/ 16 h 24"/>
                  <a:gd name="T26" fmla="*/ 17 w 27"/>
                  <a:gd name="T27" fmla="*/ 14 h 24"/>
                  <a:gd name="T28" fmla="*/ 18 w 27"/>
                  <a:gd name="T29" fmla="*/ 11 h 24"/>
                  <a:gd name="T30" fmla="*/ 16 w 27"/>
                  <a:gd name="T31" fmla="*/ 9 h 24"/>
                  <a:gd name="T32" fmla="*/ 14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2" y="19"/>
                      <a:pt x="0" y="12"/>
                      <a:pt x="4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0"/>
                      <a:pt x="20" y="2"/>
                    </a:cubicBezTo>
                    <a:cubicBezTo>
                      <a:pt x="23" y="3"/>
                      <a:pt x="25" y="6"/>
                      <a:pt x="26" y="9"/>
                    </a:cubicBezTo>
                    <a:cubicBezTo>
                      <a:pt x="27" y="12"/>
                      <a:pt x="26" y="16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5" name="Freeform 613"/>
              <p:cNvSpPr>
                <a:spLocks noEditPoints="1"/>
              </p:cNvSpPr>
              <p:nvPr/>
            </p:nvSpPr>
            <p:spPr bwMode="auto">
              <a:xfrm>
                <a:off x="-3957637" y="2486026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1 w 26"/>
                  <a:gd name="T3" fmla="*/ 24 h 25"/>
                  <a:gd name="T4" fmla="*/ 7 w 26"/>
                  <a:gd name="T5" fmla="*/ 23 h 25"/>
                  <a:gd name="T6" fmla="*/ 3 w 26"/>
                  <a:gd name="T7" fmla="*/ 6 h 25"/>
                  <a:gd name="T8" fmla="*/ 14 w 26"/>
                  <a:gd name="T9" fmla="*/ 0 h 25"/>
                  <a:gd name="T10" fmla="*/ 20 w 26"/>
                  <a:gd name="T11" fmla="*/ 2 h 25"/>
                  <a:gd name="T12" fmla="*/ 24 w 26"/>
                  <a:gd name="T13" fmla="*/ 6 h 25"/>
                  <a:gd name="T14" fmla="*/ 26 w 26"/>
                  <a:gd name="T15" fmla="*/ 10 h 25"/>
                  <a:gd name="T16" fmla="*/ 24 w 26"/>
                  <a:gd name="T17" fmla="*/ 19 h 25"/>
                  <a:gd name="T18" fmla="*/ 16 w 26"/>
                  <a:gd name="T19" fmla="*/ 24 h 25"/>
                  <a:gd name="T20" fmla="*/ 14 w 26"/>
                  <a:gd name="T21" fmla="*/ 25 h 25"/>
                  <a:gd name="T22" fmla="*/ 14 w 26"/>
                  <a:gd name="T23" fmla="*/ 9 h 25"/>
                  <a:gd name="T24" fmla="*/ 10 w 26"/>
                  <a:gd name="T25" fmla="*/ 10 h 25"/>
                  <a:gd name="T26" fmla="*/ 11 w 26"/>
                  <a:gd name="T27" fmla="*/ 16 h 25"/>
                  <a:gd name="T28" fmla="*/ 13 w 26"/>
                  <a:gd name="T29" fmla="*/ 16 h 25"/>
                  <a:gd name="T30" fmla="*/ 14 w 26"/>
                  <a:gd name="T31" fmla="*/ 16 h 25"/>
                  <a:gd name="T32" fmla="*/ 17 w 26"/>
                  <a:gd name="T33" fmla="*/ 15 h 25"/>
                  <a:gd name="T34" fmla="*/ 18 w 26"/>
                  <a:gd name="T35" fmla="*/ 12 h 25"/>
                  <a:gd name="T36" fmla="*/ 17 w 26"/>
                  <a:gd name="T37" fmla="*/ 10 h 25"/>
                  <a:gd name="T38" fmla="*/ 16 w 26"/>
                  <a:gd name="T39" fmla="*/ 9 h 25"/>
                  <a:gd name="T40" fmla="*/ 14 w 26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10" y="24"/>
                      <a:pt x="8" y="24"/>
                      <a:pt x="7" y="23"/>
                    </a:cubicBezTo>
                    <a:cubicBezTo>
                      <a:pt x="1" y="19"/>
                      <a:pt x="0" y="12"/>
                      <a:pt x="3" y="6"/>
                    </a:cubicBezTo>
                    <a:cubicBezTo>
                      <a:pt x="6" y="3"/>
                      <a:pt x="9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2" y="3"/>
                      <a:pt x="23" y="4"/>
                      <a:pt x="24" y="6"/>
                    </a:cubicBezTo>
                    <a:cubicBezTo>
                      <a:pt x="25" y="7"/>
                      <a:pt x="25" y="9"/>
                      <a:pt x="26" y="10"/>
                    </a:cubicBezTo>
                    <a:cubicBezTo>
                      <a:pt x="26" y="13"/>
                      <a:pt x="25" y="17"/>
                      <a:pt x="24" y="19"/>
                    </a:cubicBezTo>
                    <a:cubicBezTo>
                      <a:pt x="22" y="22"/>
                      <a:pt x="19" y="24"/>
                      <a:pt x="16" y="24"/>
                    </a:cubicBezTo>
                    <a:cubicBezTo>
                      <a:pt x="15" y="25"/>
                      <a:pt x="14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2" y="9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1" y="16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3" y="17"/>
                      <a:pt x="14" y="17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1"/>
                      <a:pt x="17" y="11"/>
                      <a:pt x="17" y="10"/>
                    </a:cubicBezTo>
                    <a:cubicBezTo>
                      <a:pt x="17" y="10"/>
                      <a:pt x="16" y="10"/>
                      <a:pt x="16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6" name="Freeform 614"/>
              <p:cNvSpPr>
                <a:spLocks noEditPoints="1"/>
              </p:cNvSpPr>
              <p:nvPr/>
            </p:nvSpPr>
            <p:spPr bwMode="auto">
              <a:xfrm>
                <a:off x="-4017962" y="2413001"/>
                <a:ext cx="57150" cy="50800"/>
              </a:xfrm>
              <a:custGeom>
                <a:avLst/>
                <a:gdLst>
                  <a:gd name="T0" fmla="*/ 14 w 27"/>
                  <a:gd name="T1" fmla="*/ 24 h 24"/>
                  <a:gd name="T2" fmla="*/ 9 w 27"/>
                  <a:gd name="T3" fmla="*/ 23 h 24"/>
                  <a:gd name="T4" fmla="*/ 3 w 27"/>
                  <a:gd name="T5" fmla="*/ 6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4 w 27"/>
                  <a:gd name="T15" fmla="*/ 24 h 24"/>
                  <a:gd name="T16" fmla="*/ 14 w 27"/>
                  <a:gd name="T17" fmla="*/ 8 h 24"/>
                  <a:gd name="T18" fmla="*/ 10 w 27"/>
                  <a:gd name="T19" fmla="*/ 10 h 24"/>
                  <a:gd name="T20" fmla="*/ 12 w 27"/>
                  <a:gd name="T21" fmla="*/ 16 h 24"/>
                  <a:gd name="T22" fmla="*/ 14 w 27"/>
                  <a:gd name="T23" fmla="*/ 16 h 24"/>
                  <a:gd name="T24" fmla="*/ 18 w 27"/>
                  <a:gd name="T25" fmla="*/ 14 h 24"/>
                  <a:gd name="T26" fmla="*/ 18 w 27"/>
                  <a:gd name="T27" fmla="*/ 11 h 24"/>
                  <a:gd name="T28" fmla="*/ 16 w 27"/>
                  <a:gd name="T29" fmla="*/ 8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3" y="20"/>
                      <a:pt x="0" y="12"/>
                      <a:pt x="3" y="6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8" y="0"/>
                      <a:pt x="20" y="1"/>
                    </a:cubicBezTo>
                    <a:cubicBezTo>
                      <a:pt x="23" y="3"/>
                      <a:pt x="25" y="5"/>
                      <a:pt x="26" y="9"/>
                    </a:cubicBezTo>
                    <a:cubicBezTo>
                      <a:pt x="27" y="12"/>
                      <a:pt x="27" y="15"/>
                      <a:pt x="25" y="18"/>
                    </a:cubicBezTo>
                    <a:cubicBezTo>
                      <a:pt x="23" y="22"/>
                      <a:pt x="19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8" y="11"/>
                    </a:cubicBezTo>
                    <a:cubicBezTo>
                      <a:pt x="18" y="10"/>
                      <a:pt x="17" y="9"/>
                      <a:pt x="16" y="8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7" name="Freeform 615"/>
              <p:cNvSpPr>
                <a:spLocks noEditPoints="1"/>
              </p:cNvSpPr>
              <p:nvPr/>
            </p:nvSpPr>
            <p:spPr bwMode="auto">
              <a:xfrm>
                <a:off x="-3975100" y="2371726"/>
                <a:ext cx="87313" cy="82550"/>
              </a:xfrm>
              <a:custGeom>
                <a:avLst/>
                <a:gdLst>
                  <a:gd name="T0" fmla="*/ 21 w 41"/>
                  <a:gd name="T1" fmla="*/ 38 h 38"/>
                  <a:gd name="T2" fmla="*/ 11 w 41"/>
                  <a:gd name="T3" fmla="*/ 35 h 38"/>
                  <a:gd name="T4" fmla="*/ 6 w 41"/>
                  <a:gd name="T5" fmla="*/ 30 h 38"/>
                  <a:gd name="T6" fmla="*/ 2 w 41"/>
                  <a:gd name="T7" fmla="*/ 24 h 38"/>
                  <a:gd name="T8" fmla="*/ 3 w 41"/>
                  <a:gd name="T9" fmla="*/ 10 h 38"/>
                  <a:gd name="T10" fmla="*/ 14 w 41"/>
                  <a:gd name="T11" fmla="*/ 1 h 38"/>
                  <a:gd name="T12" fmla="*/ 22 w 41"/>
                  <a:gd name="T13" fmla="*/ 0 h 38"/>
                  <a:gd name="T14" fmla="*/ 29 w 41"/>
                  <a:gd name="T15" fmla="*/ 3 h 38"/>
                  <a:gd name="T16" fmla="*/ 39 w 41"/>
                  <a:gd name="T17" fmla="*/ 15 h 38"/>
                  <a:gd name="T18" fmla="*/ 37 w 41"/>
                  <a:gd name="T19" fmla="*/ 29 h 38"/>
                  <a:gd name="T20" fmla="*/ 26 w 41"/>
                  <a:gd name="T21" fmla="*/ 37 h 38"/>
                  <a:gd name="T22" fmla="*/ 21 w 41"/>
                  <a:gd name="T23" fmla="*/ 38 h 38"/>
                  <a:gd name="T24" fmla="*/ 19 w 41"/>
                  <a:gd name="T25" fmla="*/ 8 h 38"/>
                  <a:gd name="T26" fmla="*/ 16 w 41"/>
                  <a:gd name="T27" fmla="*/ 9 h 38"/>
                  <a:gd name="T28" fmla="*/ 10 w 41"/>
                  <a:gd name="T29" fmla="*/ 13 h 38"/>
                  <a:gd name="T30" fmla="*/ 10 w 41"/>
                  <a:gd name="T31" fmla="*/ 21 h 38"/>
                  <a:gd name="T32" fmla="*/ 12 w 41"/>
                  <a:gd name="T33" fmla="*/ 25 h 38"/>
                  <a:gd name="T34" fmla="*/ 15 w 41"/>
                  <a:gd name="T35" fmla="*/ 28 h 38"/>
                  <a:gd name="T36" fmla="*/ 24 w 41"/>
                  <a:gd name="T37" fmla="*/ 29 h 38"/>
                  <a:gd name="T38" fmla="*/ 30 w 41"/>
                  <a:gd name="T39" fmla="*/ 25 h 38"/>
                  <a:gd name="T40" fmla="*/ 31 w 41"/>
                  <a:gd name="T41" fmla="*/ 17 h 38"/>
                  <a:gd name="T42" fmla="*/ 25 w 41"/>
                  <a:gd name="T43" fmla="*/ 10 h 38"/>
                  <a:gd name="T44" fmla="*/ 21 w 41"/>
                  <a:gd name="T45" fmla="*/ 8 h 38"/>
                  <a:gd name="T46" fmla="*/ 19 w 41"/>
                  <a:gd name="T47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1" h="38">
                    <a:moveTo>
                      <a:pt x="21" y="38"/>
                    </a:moveTo>
                    <a:cubicBezTo>
                      <a:pt x="18" y="38"/>
                      <a:pt x="14" y="37"/>
                      <a:pt x="11" y="35"/>
                    </a:cubicBezTo>
                    <a:cubicBezTo>
                      <a:pt x="9" y="34"/>
                      <a:pt x="7" y="32"/>
                      <a:pt x="6" y="30"/>
                    </a:cubicBezTo>
                    <a:cubicBezTo>
                      <a:pt x="4" y="28"/>
                      <a:pt x="3" y="26"/>
                      <a:pt x="2" y="24"/>
                    </a:cubicBezTo>
                    <a:cubicBezTo>
                      <a:pt x="0" y="19"/>
                      <a:pt x="1" y="14"/>
                      <a:pt x="3" y="10"/>
                    </a:cubicBezTo>
                    <a:cubicBezTo>
                      <a:pt x="5" y="5"/>
                      <a:pt x="9" y="2"/>
                      <a:pt x="14" y="1"/>
                    </a:cubicBezTo>
                    <a:cubicBezTo>
                      <a:pt x="17" y="0"/>
                      <a:pt x="20" y="0"/>
                      <a:pt x="22" y="0"/>
                    </a:cubicBezTo>
                    <a:cubicBezTo>
                      <a:pt x="25" y="1"/>
                      <a:pt x="27" y="2"/>
                      <a:pt x="29" y="3"/>
                    </a:cubicBezTo>
                    <a:cubicBezTo>
                      <a:pt x="34" y="6"/>
                      <a:pt x="38" y="10"/>
                      <a:pt x="39" y="15"/>
                    </a:cubicBezTo>
                    <a:cubicBezTo>
                      <a:pt x="41" y="20"/>
                      <a:pt x="40" y="25"/>
                      <a:pt x="37" y="29"/>
                    </a:cubicBezTo>
                    <a:cubicBezTo>
                      <a:pt x="35" y="33"/>
                      <a:pt x="31" y="36"/>
                      <a:pt x="26" y="37"/>
                    </a:cubicBezTo>
                    <a:cubicBezTo>
                      <a:pt x="24" y="37"/>
                      <a:pt x="23" y="38"/>
                      <a:pt x="21" y="38"/>
                    </a:cubicBezTo>
                    <a:close/>
                    <a:moveTo>
                      <a:pt x="19" y="8"/>
                    </a:moveTo>
                    <a:cubicBezTo>
                      <a:pt x="18" y="8"/>
                      <a:pt x="17" y="8"/>
                      <a:pt x="16" y="9"/>
                    </a:cubicBezTo>
                    <a:cubicBezTo>
                      <a:pt x="14" y="9"/>
                      <a:pt x="11" y="11"/>
                      <a:pt x="10" y="13"/>
                    </a:cubicBezTo>
                    <a:cubicBezTo>
                      <a:pt x="9" y="16"/>
                      <a:pt x="9" y="18"/>
                      <a:pt x="10" y="21"/>
                    </a:cubicBezTo>
                    <a:cubicBezTo>
                      <a:pt x="10" y="22"/>
                      <a:pt x="11" y="24"/>
                      <a:pt x="12" y="25"/>
                    </a:cubicBezTo>
                    <a:cubicBezTo>
                      <a:pt x="13" y="26"/>
                      <a:pt x="14" y="27"/>
                      <a:pt x="15" y="28"/>
                    </a:cubicBezTo>
                    <a:cubicBezTo>
                      <a:pt x="18" y="29"/>
                      <a:pt x="21" y="30"/>
                      <a:pt x="24" y="29"/>
                    </a:cubicBezTo>
                    <a:cubicBezTo>
                      <a:pt x="27" y="29"/>
                      <a:pt x="29" y="27"/>
                      <a:pt x="30" y="25"/>
                    </a:cubicBezTo>
                    <a:cubicBezTo>
                      <a:pt x="32" y="23"/>
                      <a:pt x="32" y="20"/>
                      <a:pt x="31" y="17"/>
                    </a:cubicBezTo>
                    <a:cubicBezTo>
                      <a:pt x="30" y="14"/>
                      <a:pt x="28" y="12"/>
                      <a:pt x="25" y="10"/>
                    </a:cubicBezTo>
                    <a:cubicBezTo>
                      <a:pt x="24" y="9"/>
                      <a:pt x="22" y="9"/>
                      <a:pt x="21" y="8"/>
                    </a:cubicBezTo>
                    <a:cubicBezTo>
                      <a:pt x="20" y="8"/>
                      <a:pt x="20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8" name="Freeform 616"/>
              <p:cNvSpPr>
                <a:spLocks noEditPoints="1"/>
              </p:cNvSpPr>
              <p:nvPr/>
            </p:nvSpPr>
            <p:spPr bwMode="auto">
              <a:xfrm>
                <a:off x="-3984625" y="242728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7 w 26"/>
                  <a:gd name="T3" fmla="*/ 23 h 25"/>
                  <a:gd name="T4" fmla="*/ 1 w 26"/>
                  <a:gd name="T5" fmla="*/ 16 h 25"/>
                  <a:gd name="T6" fmla="*/ 2 w 26"/>
                  <a:gd name="T7" fmla="*/ 7 h 25"/>
                  <a:gd name="T8" fmla="*/ 10 w 26"/>
                  <a:gd name="T9" fmla="*/ 1 h 25"/>
                  <a:gd name="T10" fmla="*/ 19 w 26"/>
                  <a:gd name="T11" fmla="*/ 2 h 25"/>
                  <a:gd name="T12" fmla="*/ 25 w 26"/>
                  <a:gd name="T13" fmla="*/ 10 h 25"/>
                  <a:gd name="T14" fmla="*/ 24 w 26"/>
                  <a:gd name="T15" fmla="*/ 19 h 25"/>
                  <a:gd name="T16" fmla="*/ 13 w 26"/>
                  <a:gd name="T17" fmla="*/ 25 h 25"/>
                  <a:gd name="T18" fmla="*/ 13 w 26"/>
                  <a:gd name="T19" fmla="*/ 9 h 25"/>
                  <a:gd name="T20" fmla="*/ 12 w 26"/>
                  <a:gd name="T21" fmla="*/ 9 h 25"/>
                  <a:gd name="T22" fmla="*/ 9 w 26"/>
                  <a:gd name="T23" fmla="*/ 11 h 25"/>
                  <a:gd name="T24" fmla="*/ 9 w 26"/>
                  <a:gd name="T25" fmla="*/ 14 h 25"/>
                  <a:gd name="T26" fmla="*/ 11 w 26"/>
                  <a:gd name="T27" fmla="*/ 16 h 25"/>
                  <a:gd name="T28" fmla="*/ 13 w 26"/>
                  <a:gd name="T29" fmla="*/ 17 h 25"/>
                  <a:gd name="T30" fmla="*/ 17 w 26"/>
                  <a:gd name="T31" fmla="*/ 15 h 25"/>
                  <a:gd name="T32" fmla="*/ 17 w 26"/>
                  <a:gd name="T33" fmla="*/ 12 h 25"/>
                  <a:gd name="T34" fmla="*/ 15 w 26"/>
                  <a:gd name="T35" fmla="*/ 9 h 25"/>
                  <a:gd name="T36" fmla="*/ 13 w 26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1" y="25"/>
                      <a:pt x="9" y="25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4"/>
                      <a:pt x="24" y="7"/>
                      <a:pt x="25" y="10"/>
                    </a:cubicBezTo>
                    <a:cubicBezTo>
                      <a:pt x="26" y="13"/>
                      <a:pt x="25" y="16"/>
                      <a:pt x="24" y="19"/>
                    </a:cubicBezTo>
                    <a:cubicBezTo>
                      <a:pt x="22" y="23"/>
                      <a:pt x="18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2" y="17"/>
                      <a:pt x="13" y="17"/>
                    </a:cubicBezTo>
                    <a:cubicBezTo>
                      <a:pt x="15" y="17"/>
                      <a:pt x="16" y="16"/>
                      <a:pt x="17" y="15"/>
                    </a:cubicBezTo>
                    <a:cubicBezTo>
                      <a:pt x="18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9" name="Freeform 617"/>
              <p:cNvSpPr>
                <a:spLocks noEditPoints="1"/>
              </p:cNvSpPr>
              <p:nvPr/>
            </p:nvSpPr>
            <p:spPr bwMode="auto">
              <a:xfrm>
                <a:off x="-3951287" y="2447926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6 w 25"/>
                  <a:gd name="T3" fmla="*/ 23 h 25"/>
                  <a:gd name="T4" fmla="*/ 1 w 25"/>
                  <a:gd name="T5" fmla="*/ 15 h 25"/>
                  <a:gd name="T6" fmla="*/ 2 w 25"/>
                  <a:gd name="T7" fmla="*/ 6 h 25"/>
                  <a:gd name="T8" fmla="*/ 10 w 25"/>
                  <a:gd name="T9" fmla="*/ 0 h 25"/>
                  <a:gd name="T10" fmla="*/ 12 w 25"/>
                  <a:gd name="T11" fmla="*/ 0 h 25"/>
                  <a:gd name="T12" fmla="*/ 19 w 25"/>
                  <a:gd name="T13" fmla="*/ 2 h 25"/>
                  <a:gd name="T14" fmla="*/ 25 w 25"/>
                  <a:gd name="T15" fmla="*/ 10 h 25"/>
                  <a:gd name="T16" fmla="*/ 23 w 25"/>
                  <a:gd name="T17" fmla="*/ 19 h 25"/>
                  <a:gd name="T18" fmla="*/ 13 w 25"/>
                  <a:gd name="T19" fmla="*/ 25 h 25"/>
                  <a:gd name="T20" fmla="*/ 12 w 25"/>
                  <a:gd name="T21" fmla="*/ 8 h 25"/>
                  <a:gd name="T22" fmla="*/ 11 w 25"/>
                  <a:gd name="T23" fmla="*/ 8 h 25"/>
                  <a:gd name="T24" fmla="*/ 9 w 25"/>
                  <a:gd name="T25" fmla="*/ 10 h 25"/>
                  <a:gd name="T26" fmla="*/ 8 w 25"/>
                  <a:gd name="T27" fmla="*/ 13 h 25"/>
                  <a:gd name="T28" fmla="*/ 10 w 25"/>
                  <a:gd name="T29" fmla="*/ 16 h 25"/>
                  <a:gd name="T30" fmla="*/ 13 w 25"/>
                  <a:gd name="T31" fmla="*/ 17 h 25"/>
                  <a:gd name="T32" fmla="*/ 16 w 25"/>
                  <a:gd name="T33" fmla="*/ 15 h 25"/>
                  <a:gd name="T34" fmla="*/ 17 w 25"/>
                  <a:gd name="T35" fmla="*/ 12 h 25"/>
                  <a:gd name="T36" fmla="*/ 15 w 25"/>
                  <a:gd name="T37" fmla="*/ 9 h 25"/>
                  <a:gd name="T38" fmla="*/ 12 w 25"/>
                  <a:gd name="T3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1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3"/>
                      <a:pt x="6" y="1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4"/>
                      <a:pt x="24" y="7"/>
                      <a:pt x="25" y="10"/>
                    </a:cubicBezTo>
                    <a:cubicBezTo>
                      <a:pt x="25" y="14"/>
                      <a:pt x="25" y="17"/>
                      <a:pt x="23" y="19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0" name="Freeform 618"/>
              <p:cNvSpPr>
                <a:spLocks noEditPoints="1"/>
              </p:cNvSpPr>
              <p:nvPr/>
            </p:nvSpPr>
            <p:spPr bwMode="auto">
              <a:xfrm>
                <a:off x="-3925887" y="2595563"/>
                <a:ext cx="50800" cy="50800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5 h 24"/>
                  <a:gd name="T8" fmla="*/ 11 w 24"/>
                  <a:gd name="T9" fmla="*/ 0 h 24"/>
                  <a:gd name="T10" fmla="*/ 20 w 24"/>
                  <a:gd name="T11" fmla="*/ 3 h 24"/>
                  <a:gd name="T12" fmla="*/ 24 w 24"/>
                  <a:gd name="T13" fmla="*/ 11 h 24"/>
                  <a:gd name="T14" fmla="*/ 21 w 24"/>
                  <a:gd name="T15" fmla="*/ 20 h 24"/>
                  <a:gd name="T16" fmla="*/ 11 w 24"/>
                  <a:gd name="T17" fmla="*/ 24 h 24"/>
                  <a:gd name="T18" fmla="*/ 13 w 24"/>
                  <a:gd name="T19" fmla="*/ 8 h 24"/>
                  <a:gd name="T20" fmla="*/ 12 w 24"/>
                  <a:gd name="T21" fmla="*/ 8 h 24"/>
                  <a:gd name="T22" fmla="*/ 10 w 24"/>
                  <a:gd name="T23" fmla="*/ 10 h 24"/>
                  <a:gd name="T24" fmla="*/ 9 w 24"/>
                  <a:gd name="T25" fmla="*/ 13 h 24"/>
                  <a:gd name="T26" fmla="*/ 9 w 24"/>
                  <a:gd name="T27" fmla="*/ 15 h 24"/>
                  <a:gd name="T28" fmla="*/ 11 w 24"/>
                  <a:gd name="T29" fmla="*/ 16 h 24"/>
                  <a:gd name="T30" fmla="*/ 15 w 24"/>
                  <a:gd name="T31" fmla="*/ 14 h 24"/>
                  <a:gd name="T32" fmla="*/ 16 w 24"/>
                  <a:gd name="T33" fmla="*/ 11 h 24"/>
                  <a:gd name="T34" fmla="*/ 15 w 24"/>
                  <a:gd name="T35" fmla="*/ 9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2" y="19"/>
                      <a:pt x="0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4" y="0"/>
                      <a:pt x="18" y="1"/>
                      <a:pt x="20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4" y="14"/>
                      <a:pt x="23" y="17"/>
                      <a:pt x="21" y="20"/>
                    </a:cubicBezTo>
                    <a:cubicBezTo>
                      <a:pt x="18" y="22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4" y="15"/>
                      <a:pt x="15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1" name="Freeform 619"/>
              <p:cNvSpPr>
                <a:spLocks noEditPoints="1"/>
              </p:cNvSpPr>
              <p:nvPr/>
            </p:nvSpPr>
            <p:spPr bwMode="auto">
              <a:xfrm>
                <a:off x="-3902075" y="2616201"/>
                <a:ext cx="50800" cy="52388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4 w 24"/>
                  <a:gd name="T7" fmla="*/ 4 h 24"/>
                  <a:gd name="T8" fmla="*/ 12 w 24"/>
                  <a:gd name="T9" fmla="*/ 0 h 24"/>
                  <a:gd name="T10" fmla="*/ 13 w 24"/>
                  <a:gd name="T11" fmla="*/ 0 h 24"/>
                  <a:gd name="T12" fmla="*/ 20 w 24"/>
                  <a:gd name="T13" fmla="*/ 3 h 24"/>
                  <a:gd name="T14" fmla="*/ 24 w 24"/>
                  <a:gd name="T15" fmla="*/ 11 h 24"/>
                  <a:gd name="T16" fmla="*/ 20 w 24"/>
                  <a:gd name="T17" fmla="*/ 20 h 24"/>
                  <a:gd name="T18" fmla="*/ 11 w 24"/>
                  <a:gd name="T19" fmla="*/ 24 h 24"/>
                  <a:gd name="T20" fmla="*/ 13 w 24"/>
                  <a:gd name="T21" fmla="*/ 8 h 24"/>
                  <a:gd name="T22" fmla="*/ 12 w 24"/>
                  <a:gd name="T23" fmla="*/ 8 h 24"/>
                  <a:gd name="T24" fmla="*/ 10 w 24"/>
                  <a:gd name="T25" fmla="*/ 10 h 24"/>
                  <a:gd name="T26" fmla="*/ 8 w 24"/>
                  <a:gd name="T27" fmla="*/ 13 h 24"/>
                  <a:gd name="T28" fmla="*/ 9 w 24"/>
                  <a:gd name="T29" fmla="*/ 15 h 24"/>
                  <a:gd name="T30" fmla="*/ 11 w 24"/>
                  <a:gd name="T31" fmla="*/ 16 h 24"/>
                  <a:gd name="T32" fmla="*/ 14 w 24"/>
                  <a:gd name="T33" fmla="*/ 14 h 24"/>
                  <a:gd name="T34" fmla="*/ 16 w 24"/>
                  <a:gd name="T35" fmla="*/ 11 h 24"/>
                  <a:gd name="T36" fmla="*/ 15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7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4" y="14"/>
                      <a:pt x="22" y="18"/>
                      <a:pt x="20" y="20"/>
                    </a:cubicBezTo>
                    <a:cubicBezTo>
                      <a:pt x="18" y="22"/>
                      <a:pt x="14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2" y="16"/>
                      <a:pt x="13" y="15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2" name="Freeform 620"/>
              <p:cNvSpPr>
                <a:spLocks noEditPoints="1"/>
              </p:cNvSpPr>
              <p:nvPr/>
            </p:nvSpPr>
            <p:spPr bwMode="auto">
              <a:xfrm>
                <a:off x="-3881437" y="2638426"/>
                <a:ext cx="52388" cy="50800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1 w 24"/>
                  <a:gd name="T5" fmla="*/ 12 h 24"/>
                  <a:gd name="T6" fmla="*/ 4 w 24"/>
                  <a:gd name="T7" fmla="*/ 4 h 24"/>
                  <a:gd name="T8" fmla="*/ 13 w 24"/>
                  <a:gd name="T9" fmla="*/ 0 h 24"/>
                  <a:gd name="T10" fmla="*/ 13 w 24"/>
                  <a:gd name="T11" fmla="*/ 0 h 24"/>
                  <a:gd name="T12" fmla="*/ 21 w 24"/>
                  <a:gd name="T13" fmla="*/ 4 h 24"/>
                  <a:gd name="T14" fmla="*/ 24 w 24"/>
                  <a:gd name="T15" fmla="*/ 12 h 24"/>
                  <a:gd name="T16" fmla="*/ 20 w 24"/>
                  <a:gd name="T17" fmla="*/ 20 h 24"/>
                  <a:gd name="T18" fmla="*/ 11 w 24"/>
                  <a:gd name="T19" fmla="*/ 24 h 24"/>
                  <a:gd name="T20" fmla="*/ 13 w 24"/>
                  <a:gd name="T21" fmla="*/ 8 h 24"/>
                  <a:gd name="T22" fmla="*/ 13 w 24"/>
                  <a:gd name="T23" fmla="*/ 8 h 24"/>
                  <a:gd name="T24" fmla="*/ 10 w 24"/>
                  <a:gd name="T25" fmla="*/ 10 h 24"/>
                  <a:gd name="T26" fmla="*/ 9 w 24"/>
                  <a:gd name="T27" fmla="*/ 13 h 24"/>
                  <a:gd name="T28" fmla="*/ 9 w 24"/>
                  <a:gd name="T29" fmla="*/ 15 h 24"/>
                  <a:gd name="T30" fmla="*/ 11 w 24"/>
                  <a:gd name="T31" fmla="*/ 16 h 24"/>
                  <a:gd name="T32" fmla="*/ 15 w 24"/>
                  <a:gd name="T33" fmla="*/ 15 h 24"/>
                  <a:gd name="T34" fmla="*/ 16 w 24"/>
                  <a:gd name="T35" fmla="*/ 12 h 24"/>
                  <a:gd name="T36" fmla="*/ 15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2" y="19"/>
                      <a:pt x="0" y="16"/>
                      <a:pt x="1" y="12"/>
                    </a:cubicBezTo>
                    <a:cubicBezTo>
                      <a:pt x="1" y="9"/>
                      <a:pt x="2" y="6"/>
                      <a:pt x="4" y="4"/>
                    </a:cubicBezTo>
                    <a:cubicBezTo>
                      <a:pt x="7" y="2"/>
                      <a:pt x="9" y="1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0" y="20"/>
                    </a:cubicBezTo>
                    <a:cubicBezTo>
                      <a:pt x="18" y="23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3" name="Freeform 621"/>
              <p:cNvSpPr>
                <a:spLocks noEditPoints="1"/>
              </p:cNvSpPr>
              <p:nvPr/>
            </p:nvSpPr>
            <p:spPr bwMode="auto">
              <a:xfrm>
                <a:off x="-3860800" y="2662238"/>
                <a:ext cx="52388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0 h 24"/>
                  <a:gd name="T4" fmla="*/ 6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12 w 25"/>
                  <a:gd name="T15" fmla="*/ 24 h 24"/>
                  <a:gd name="T16" fmla="*/ 14 w 25"/>
                  <a:gd name="T17" fmla="*/ 8 h 24"/>
                  <a:gd name="T18" fmla="*/ 11 w 25"/>
                  <a:gd name="T19" fmla="*/ 9 h 24"/>
                  <a:gd name="T20" fmla="*/ 10 w 25"/>
                  <a:gd name="T21" fmla="*/ 15 h 24"/>
                  <a:gd name="T22" fmla="*/ 12 w 25"/>
                  <a:gd name="T23" fmla="*/ 15 h 24"/>
                  <a:gd name="T24" fmla="*/ 15 w 25"/>
                  <a:gd name="T25" fmla="*/ 14 h 24"/>
                  <a:gd name="T26" fmla="*/ 17 w 25"/>
                  <a:gd name="T27" fmla="*/ 11 h 24"/>
                  <a:gd name="T28" fmla="*/ 16 w 25"/>
                  <a:gd name="T29" fmla="*/ 9 h 24"/>
                  <a:gd name="T30" fmla="*/ 14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2"/>
                      <a:pt x="4" y="20"/>
                    </a:cubicBezTo>
                    <a:cubicBezTo>
                      <a:pt x="0" y="15"/>
                      <a:pt x="1" y="8"/>
                      <a:pt x="6" y="4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5"/>
                      <a:pt x="23" y="18"/>
                      <a:pt x="21" y="21"/>
                    </a:cubicBezTo>
                    <a:cubicBezTo>
                      <a:pt x="18" y="22"/>
                      <a:pt x="15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9" y="11"/>
                      <a:pt x="9" y="13"/>
                      <a:pt x="10" y="15"/>
                    </a:cubicBezTo>
                    <a:cubicBezTo>
                      <a:pt x="11" y="15"/>
                      <a:pt x="12" y="15"/>
                      <a:pt x="12" y="15"/>
                    </a:cubicBezTo>
                    <a:cubicBezTo>
                      <a:pt x="13" y="15"/>
                      <a:pt x="15" y="15"/>
                      <a:pt x="15" y="14"/>
                    </a:cubicBezTo>
                    <a:cubicBezTo>
                      <a:pt x="16" y="14"/>
                      <a:pt x="17" y="13"/>
                      <a:pt x="17" y="11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4" name="Freeform 622"/>
              <p:cNvSpPr>
                <a:spLocks noEditPoints="1"/>
              </p:cNvSpPr>
              <p:nvPr/>
            </p:nvSpPr>
            <p:spPr bwMode="auto">
              <a:xfrm>
                <a:off x="-3841750" y="2686051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6 w 26"/>
                  <a:gd name="T5" fmla="*/ 3 h 24"/>
                  <a:gd name="T6" fmla="*/ 15 w 26"/>
                  <a:gd name="T7" fmla="*/ 0 h 24"/>
                  <a:gd name="T8" fmla="*/ 23 w 26"/>
                  <a:gd name="T9" fmla="*/ 5 h 24"/>
                  <a:gd name="T10" fmla="*/ 25 w 26"/>
                  <a:gd name="T11" fmla="*/ 13 h 24"/>
                  <a:gd name="T12" fmla="*/ 21 w 26"/>
                  <a:gd name="T13" fmla="*/ 21 h 24"/>
                  <a:gd name="T14" fmla="*/ 13 w 26"/>
                  <a:gd name="T15" fmla="*/ 24 h 24"/>
                  <a:gd name="T16" fmla="*/ 15 w 26"/>
                  <a:gd name="T17" fmla="*/ 8 h 24"/>
                  <a:gd name="T18" fmla="*/ 12 w 26"/>
                  <a:gd name="T19" fmla="*/ 9 h 24"/>
                  <a:gd name="T20" fmla="*/ 11 w 26"/>
                  <a:gd name="T21" fmla="*/ 15 h 24"/>
                  <a:gd name="T22" fmla="*/ 13 w 26"/>
                  <a:gd name="T23" fmla="*/ 16 h 24"/>
                  <a:gd name="T24" fmla="*/ 16 w 26"/>
                  <a:gd name="T25" fmla="*/ 15 h 24"/>
                  <a:gd name="T26" fmla="*/ 17 w 26"/>
                  <a:gd name="T27" fmla="*/ 12 h 24"/>
                  <a:gd name="T28" fmla="*/ 17 w 26"/>
                  <a:gd name="T29" fmla="*/ 9 h 24"/>
                  <a:gd name="T30" fmla="*/ 15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6" y="22"/>
                      <a:pt x="4" y="20"/>
                    </a:cubicBezTo>
                    <a:cubicBezTo>
                      <a:pt x="0" y="15"/>
                      <a:pt x="1" y="8"/>
                      <a:pt x="6" y="3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5" y="7"/>
                      <a:pt x="26" y="10"/>
                      <a:pt x="25" y="13"/>
                    </a:cubicBezTo>
                    <a:cubicBezTo>
                      <a:pt x="25" y="16"/>
                      <a:pt x="23" y="19"/>
                      <a:pt x="21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5" y="8"/>
                    </a:moveTo>
                    <a:cubicBezTo>
                      <a:pt x="14" y="8"/>
                      <a:pt x="12" y="9"/>
                      <a:pt x="12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9"/>
                      <a:pt x="15" y="8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5" name="Freeform 623"/>
              <p:cNvSpPr>
                <a:spLocks noEditPoints="1"/>
              </p:cNvSpPr>
              <p:nvPr/>
            </p:nvSpPr>
            <p:spPr bwMode="auto">
              <a:xfrm>
                <a:off x="-3817937" y="2711451"/>
                <a:ext cx="50800" cy="49213"/>
              </a:xfrm>
              <a:custGeom>
                <a:avLst/>
                <a:gdLst>
                  <a:gd name="T0" fmla="*/ 11 w 24"/>
                  <a:gd name="T1" fmla="*/ 23 h 23"/>
                  <a:gd name="T2" fmla="*/ 2 w 24"/>
                  <a:gd name="T3" fmla="*/ 19 h 23"/>
                  <a:gd name="T4" fmla="*/ 0 w 24"/>
                  <a:gd name="T5" fmla="*/ 15 h 23"/>
                  <a:gd name="T6" fmla="*/ 0 w 24"/>
                  <a:gd name="T7" fmla="*/ 10 h 23"/>
                  <a:gd name="T8" fmla="*/ 5 w 24"/>
                  <a:gd name="T9" fmla="*/ 3 h 23"/>
                  <a:gd name="T10" fmla="*/ 13 w 24"/>
                  <a:gd name="T11" fmla="*/ 0 h 23"/>
                  <a:gd name="T12" fmla="*/ 18 w 24"/>
                  <a:gd name="T13" fmla="*/ 1 h 23"/>
                  <a:gd name="T14" fmla="*/ 21 w 24"/>
                  <a:gd name="T15" fmla="*/ 4 h 23"/>
                  <a:gd name="T16" fmla="*/ 23 w 24"/>
                  <a:gd name="T17" fmla="*/ 13 h 23"/>
                  <a:gd name="T18" fmla="*/ 18 w 24"/>
                  <a:gd name="T19" fmla="*/ 21 h 23"/>
                  <a:gd name="T20" fmla="*/ 11 w 24"/>
                  <a:gd name="T21" fmla="*/ 23 h 23"/>
                  <a:gd name="T22" fmla="*/ 12 w 24"/>
                  <a:gd name="T23" fmla="*/ 8 h 23"/>
                  <a:gd name="T24" fmla="*/ 10 w 24"/>
                  <a:gd name="T25" fmla="*/ 9 h 23"/>
                  <a:gd name="T26" fmla="*/ 8 w 24"/>
                  <a:gd name="T27" fmla="*/ 12 h 23"/>
                  <a:gd name="T28" fmla="*/ 8 w 24"/>
                  <a:gd name="T29" fmla="*/ 13 h 23"/>
                  <a:gd name="T30" fmla="*/ 8 w 24"/>
                  <a:gd name="T31" fmla="*/ 14 h 23"/>
                  <a:gd name="T32" fmla="*/ 13 w 24"/>
                  <a:gd name="T33" fmla="*/ 14 h 23"/>
                  <a:gd name="T34" fmla="*/ 15 w 24"/>
                  <a:gd name="T35" fmla="*/ 11 h 23"/>
                  <a:gd name="T36" fmla="*/ 15 w 24"/>
                  <a:gd name="T37" fmla="*/ 9 h 23"/>
                  <a:gd name="T38" fmla="*/ 14 w 24"/>
                  <a:gd name="T39" fmla="*/ 8 h 23"/>
                  <a:gd name="T40" fmla="*/ 13 w 24"/>
                  <a:gd name="T41" fmla="*/ 8 h 23"/>
                  <a:gd name="T42" fmla="*/ 12 w 24"/>
                  <a:gd name="T4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7" y="23"/>
                      <a:pt x="4" y="22"/>
                      <a:pt x="2" y="19"/>
                    </a:cubicBezTo>
                    <a:cubicBezTo>
                      <a:pt x="1" y="18"/>
                      <a:pt x="0" y="16"/>
                      <a:pt x="0" y="15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1" y="7"/>
                      <a:pt x="2" y="4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5" y="0"/>
                      <a:pt x="16" y="1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ubicBezTo>
                      <a:pt x="23" y="7"/>
                      <a:pt x="24" y="10"/>
                      <a:pt x="23" y="13"/>
                    </a:cubicBezTo>
                    <a:cubicBezTo>
                      <a:pt x="23" y="16"/>
                      <a:pt x="21" y="19"/>
                      <a:pt x="18" y="21"/>
                    </a:cubicBezTo>
                    <a:cubicBezTo>
                      <a:pt x="16" y="22"/>
                      <a:pt x="13" y="23"/>
                      <a:pt x="11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9" y="15"/>
                      <a:pt x="12" y="15"/>
                      <a:pt x="13" y="14"/>
                    </a:cubicBezTo>
                    <a:cubicBezTo>
                      <a:pt x="14" y="14"/>
                      <a:pt x="15" y="13"/>
                      <a:pt x="15" y="11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6" name="Freeform 624"/>
              <p:cNvSpPr>
                <a:spLocks noEditPoints="1"/>
              </p:cNvSpPr>
              <p:nvPr/>
            </p:nvSpPr>
            <p:spPr bwMode="auto">
              <a:xfrm>
                <a:off x="-3897312" y="2576513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4 w 25"/>
                  <a:gd name="T5" fmla="*/ 4 h 24"/>
                  <a:gd name="T6" fmla="*/ 14 w 25"/>
                  <a:gd name="T7" fmla="*/ 0 h 24"/>
                  <a:gd name="T8" fmla="*/ 21 w 25"/>
                  <a:gd name="T9" fmla="*/ 3 h 24"/>
                  <a:gd name="T10" fmla="*/ 25 w 25"/>
                  <a:gd name="T11" fmla="*/ 11 h 24"/>
                  <a:gd name="T12" fmla="*/ 22 w 25"/>
                  <a:gd name="T13" fmla="*/ 20 h 24"/>
                  <a:gd name="T14" fmla="*/ 14 w 25"/>
                  <a:gd name="T15" fmla="*/ 24 h 24"/>
                  <a:gd name="T16" fmla="*/ 13 w 25"/>
                  <a:gd name="T17" fmla="*/ 24 h 24"/>
                  <a:gd name="T18" fmla="*/ 14 w 25"/>
                  <a:gd name="T19" fmla="*/ 8 h 24"/>
                  <a:gd name="T20" fmla="*/ 10 w 25"/>
                  <a:gd name="T21" fmla="*/ 10 h 24"/>
                  <a:gd name="T22" fmla="*/ 10 w 25"/>
                  <a:gd name="T23" fmla="*/ 15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4 h 24"/>
                  <a:gd name="T30" fmla="*/ 17 w 25"/>
                  <a:gd name="T31" fmla="*/ 11 h 24"/>
                  <a:gd name="T32" fmla="*/ 16 w 25"/>
                  <a:gd name="T33" fmla="*/ 9 h 24"/>
                  <a:gd name="T34" fmla="*/ 14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7"/>
                      <a:pt x="0" y="10"/>
                      <a:pt x="4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5" y="14"/>
                      <a:pt x="24" y="18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7" y="11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7" name="Freeform 625"/>
              <p:cNvSpPr>
                <a:spLocks noEditPoints="1"/>
              </p:cNvSpPr>
              <p:nvPr/>
            </p:nvSpPr>
            <p:spPr bwMode="auto">
              <a:xfrm>
                <a:off x="-3875087" y="2597151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5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2 w 25"/>
                  <a:gd name="T13" fmla="*/ 21 h 24"/>
                  <a:gd name="T14" fmla="*/ 13 w 25"/>
                  <a:gd name="T15" fmla="*/ 24 h 24"/>
                  <a:gd name="T16" fmla="*/ 14 w 25"/>
                  <a:gd name="T17" fmla="*/ 9 h 24"/>
                  <a:gd name="T18" fmla="*/ 11 w 25"/>
                  <a:gd name="T19" fmla="*/ 10 h 24"/>
                  <a:gd name="T20" fmla="*/ 11 w 25"/>
                  <a:gd name="T21" fmla="*/ 15 h 24"/>
                  <a:gd name="T22" fmla="*/ 13 w 25"/>
                  <a:gd name="T23" fmla="*/ 16 h 24"/>
                  <a:gd name="T24" fmla="*/ 13 w 25"/>
                  <a:gd name="T25" fmla="*/ 16 h 24"/>
                  <a:gd name="T26" fmla="*/ 16 w 25"/>
                  <a:gd name="T27" fmla="*/ 15 h 24"/>
                  <a:gd name="T28" fmla="*/ 17 w 25"/>
                  <a:gd name="T29" fmla="*/ 12 h 24"/>
                  <a:gd name="T30" fmla="*/ 16 w 25"/>
                  <a:gd name="T31" fmla="*/ 10 h 24"/>
                  <a:gd name="T32" fmla="*/ 14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7"/>
                      <a:pt x="0" y="9"/>
                      <a:pt x="5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7" y="24"/>
                      <a:pt x="13" y="24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2" y="9"/>
                      <a:pt x="11" y="10"/>
                    </a:cubicBezTo>
                    <a:cubicBezTo>
                      <a:pt x="9" y="12"/>
                      <a:pt x="9" y="14"/>
                      <a:pt x="11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8" name="Freeform 626"/>
              <p:cNvSpPr>
                <a:spLocks noEditPoints="1"/>
              </p:cNvSpPr>
              <p:nvPr/>
            </p:nvSpPr>
            <p:spPr bwMode="auto">
              <a:xfrm>
                <a:off x="-3851275" y="262096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1 h 24"/>
                  <a:gd name="T4" fmla="*/ 5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13 w 25"/>
                  <a:gd name="T15" fmla="*/ 24 h 24"/>
                  <a:gd name="T16" fmla="*/ 14 w 25"/>
                  <a:gd name="T17" fmla="*/ 8 h 24"/>
                  <a:gd name="T18" fmla="*/ 11 w 25"/>
                  <a:gd name="T19" fmla="*/ 10 h 24"/>
                  <a:gd name="T20" fmla="*/ 10 w 25"/>
                  <a:gd name="T21" fmla="*/ 15 h 24"/>
                  <a:gd name="T22" fmla="*/ 16 w 25"/>
                  <a:gd name="T23" fmla="*/ 15 h 24"/>
                  <a:gd name="T24" fmla="*/ 17 w 25"/>
                  <a:gd name="T25" fmla="*/ 12 h 24"/>
                  <a:gd name="T26" fmla="*/ 16 w 25"/>
                  <a:gd name="T27" fmla="*/ 10 h 24"/>
                  <a:gd name="T28" fmla="*/ 14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0" y="16"/>
                      <a:pt x="0" y="9"/>
                      <a:pt x="5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4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9" name="Freeform 627"/>
              <p:cNvSpPr>
                <a:spLocks noEditPoints="1"/>
              </p:cNvSpPr>
              <p:nvPr/>
            </p:nvSpPr>
            <p:spPr bwMode="auto">
              <a:xfrm>
                <a:off x="-3829050" y="26463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6 w 26"/>
                  <a:gd name="T5" fmla="*/ 3 h 24"/>
                  <a:gd name="T6" fmla="*/ 14 w 26"/>
                  <a:gd name="T7" fmla="*/ 0 h 24"/>
                  <a:gd name="T8" fmla="*/ 23 w 26"/>
                  <a:gd name="T9" fmla="*/ 4 h 24"/>
                  <a:gd name="T10" fmla="*/ 25 w 26"/>
                  <a:gd name="T11" fmla="*/ 12 h 24"/>
                  <a:gd name="T12" fmla="*/ 21 w 26"/>
                  <a:gd name="T13" fmla="*/ 21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0 w 26"/>
                  <a:gd name="T21" fmla="*/ 14 h 24"/>
                  <a:gd name="T22" fmla="*/ 13 w 26"/>
                  <a:gd name="T23" fmla="*/ 15 h 24"/>
                  <a:gd name="T24" fmla="*/ 16 w 26"/>
                  <a:gd name="T25" fmla="*/ 14 h 24"/>
                  <a:gd name="T26" fmla="*/ 17 w 26"/>
                  <a:gd name="T27" fmla="*/ 12 h 24"/>
                  <a:gd name="T28" fmla="*/ 17 w 26"/>
                  <a:gd name="T29" fmla="*/ 9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6" y="22"/>
                      <a:pt x="4" y="20"/>
                    </a:cubicBezTo>
                    <a:cubicBezTo>
                      <a:pt x="0" y="15"/>
                      <a:pt x="1" y="7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9"/>
                      <a:pt x="25" y="12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0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0" name="Freeform 628"/>
              <p:cNvSpPr>
                <a:spLocks noEditPoints="1"/>
              </p:cNvSpPr>
              <p:nvPr/>
            </p:nvSpPr>
            <p:spPr bwMode="auto">
              <a:xfrm>
                <a:off x="-3808412" y="267335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4 w 26"/>
                  <a:gd name="T3" fmla="*/ 19 h 23"/>
                  <a:gd name="T4" fmla="*/ 6 w 26"/>
                  <a:gd name="T5" fmla="*/ 2 h 23"/>
                  <a:gd name="T6" fmla="*/ 14 w 26"/>
                  <a:gd name="T7" fmla="*/ 0 h 23"/>
                  <a:gd name="T8" fmla="*/ 23 w 26"/>
                  <a:gd name="T9" fmla="*/ 4 h 23"/>
                  <a:gd name="T10" fmla="*/ 25 w 26"/>
                  <a:gd name="T11" fmla="*/ 13 h 23"/>
                  <a:gd name="T12" fmla="*/ 20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1 w 26"/>
                  <a:gd name="T19" fmla="*/ 9 h 23"/>
                  <a:gd name="T20" fmla="*/ 10 w 26"/>
                  <a:gd name="T21" fmla="*/ 14 h 23"/>
                  <a:gd name="T22" fmla="*/ 16 w 26"/>
                  <a:gd name="T23" fmla="*/ 14 h 23"/>
                  <a:gd name="T24" fmla="*/ 17 w 26"/>
                  <a:gd name="T25" fmla="*/ 12 h 23"/>
                  <a:gd name="T26" fmla="*/ 16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9" y="23"/>
                      <a:pt x="6" y="22"/>
                      <a:pt x="4" y="19"/>
                    </a:cubicBezTo>
                    <a:cubicBezTo>
                      <a:pt x="0" y="14"/>
                      <a:pt x="1" y="7"/>
                      <a:pt x="6" y="2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1" y="1"/>
                      <a:pt x="23" y="4"/>
                    </a:cubicBezTo>
                    <a:cubicBezTo>
                      <a:pt x="25" y="7"/>
                      <a:pt x="26" y="10"/>
                      <a:pt x="25" y="13"/>
                    </a:cubicBezTo>
                    <a:cubicBezTo>
                      <a:pt x="25" y="16"/>
                      <a:pt x="23" y="19"/>
                      <a:pt x="20" y="21"/>
                    </a:cubicBezTo>
                    <a:cubicBezTo>
                      <a:pt x="18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9" y="10"/>
                      <a:pt x="9" y="13"/>
                      <a:pt x="10" y="14"/>
                    </a:cubicBezTo>
                    <a:cubicBezTo>
                      <a:pt x="11" y="16"/>
                      <a:pt x="14" y="16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1" name="Freeform 629"/>
              <p:cNvSpPr>
                <a:spLocks noEditPoints="1"/>
              </p:cNvSpPr>
              <p:nvPr/>
            </p:nvSpPr>
            <p:spPr bwMode="auto">
              <a:xfrm>
                <a:off x="-3859212" y="2560638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4 h 24"/>
                  <a:gd name="T8" fmla="*/ 11 w 24"/>
                  <a:gd name="T9" fmla="*/ 0 h 24"/>
                  <a:gd name="T10" fmla="*/ 12 w 24"/>
                  <a:gd name="T11" fmla="*/ 0 h 24"/>
                  <a:gd name="T12" fmla="*/ 20 w 24"/>
                  <a:gd name="T13" fmla="*/ 3 h 24"/>
                  <a:gd name="T14" fmla="*/ 24 w 24"/>
                  <a:gd name="T15" fmla="*/ 12 h 24"/>
                  <a:gd name="T16" fmla="*/ 21 w 24"/>
                  <a:gd name="T17" fmla="*/ 21 h 24"/>
                  <a:gd name="T18" fmla="*/ 12 w 24"/>
                  <a:gd name="T19" fmla="*/ 24 h 24"/>
                  <a:gd name="T20" fmla="*/ 12 w 24"/>
                  <a:gd name="T21" fmla="*/ 8 h 24"/>
                  <a:gd name="T22" fmla="*/ 12 w 24"/>
                  <a:gd name="T23" fmla="*/ 8 h 24"/>
                  <a:gd name="T24" fmla="*/ 9 w 24"/>
                  <a:gd name="T25" fmla="*/ 10 h 24"/>
                  <a:gd name="T26" fmla="*/ 8 w 24"/>
                  <a:gd name="T27" fmla="*/ 12 h 24"/>
                  <a:gd name="T28" fmla="*/ 9 w 24"/>
                  <a:gd name="T29" fmla="*/ 15 h 24"/>
                  <a:gd name="T30" fmla="*/ 12 w 24"/>
                  <a:gd name="T31" fmla="*/ 16 h 24"/>
                  <a:gd name="T32" fmla="*/ 15 w 24"/>
                  <a:gd name="T33" fmla="*/ 15 h 24"/>
                  <a:gd name="T34" fmla="*/ 16 w 24"/>
                  <a:gd name="T35" fmla="*/ 12 h 24"/>
                  <a:gd name="T36" fmla="*/ 15 w 24"/>
                  <a:gd name="T37" fmla="*/ 9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2" name="Freeform 630"/>
              <p:cNvSpPr>
                <a:spLocks noEditPoints="1"/>
              </p:cNvSpPr>
              <p:nvPr/>
            </p:nvSpPr>
            <p:spPr bwMode="auto">
              <a:xfrm>
                <a:off x="-3835400" y="2584451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4 w 25"/>
                  <a:gd name="T3" fmla="*/ 21 h 25"/>
                  <a:gd name="T4" fmla="*/ 0 w 25"/>
                  <a:gd name="T5" fmla="*/ 13 h 25"/>
                  <a:gd name="T6" fmla="*/ 4 w 25"/>
                  <a:gd name="T7" fmla="*/ 4 h 25"/>
                  <a:gd name="T8" fmla="*/ 12 w 25"/>
                  <a:gd name="T9" fmla="*/ 0 h 25"/>
                  <a:gd name="T10" fmla="*/ 12 w 25"/>
                  <a:gd name="T11" fmla="*/ 0 h 25"/>
                  <a:gd name="T12" fmla="*/ 21 w 25"/>
                  <a:gd name="T13" fmla="*/ 4 h 25"/>
                  <a:gd name="T14" fmla="*/ 25 w 25"/>
                  <a:gd name="T15" fmla="*/ 13 h 25"/>
                  <a:gd name="T16" fmla="*/ 21 w 25"/>
                  <a:gd name="T17" fmla="*/ 21 h 25"/>
                  <a:gd name="T18" fmla="*/ 12 w 25"/>
                  <a:gd name="T19" fmla="*/ 25 h 25"/>
                  <a:gd name="T20" fmla="*/ 12 w 25"/>
                  <a:gd name="T21" fmla="*/ 8 h 25"/>
                  <a:gd name="T22" fmla="*/ 10 w 25"/>
                  <a:gd name="T23" fmla="*/ 10 h 25"/>
                  <a:gd name="T24" fmla="*/ 8 w 25"/>
                  <a:gd name="T25" fmla="*/ 12 h 25"/>
                  <a:gd name="T26" fmla="*/ 10 w 25"/>
                  <a:gd name="T27" fmla="*/ 15 h 25"/>
                  <a:gd name="T28" fmla="*/ 12 w 25"/>
                  <a:gd name="T29" fmla="*/ 16 h 25"/>
                  <a:gd name="T30" fmla="*/ 15 w 25"/>
                  <a:gd name="T31" fmla="*/ 15 h 25"/>
                  <a:gd name="T32" fmla="*/ 16 w 25"/>
                  <a:gd name="T33" fmla="*/ 13 h 25"/>
                  <a:gd name="T34" fmla="*/ 15 w 25"/>
                  <a:gd name="T35" fmla="*/ 10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9" y="25"/>
                      <a:pt x="6" y="23"/>
                      <a:pt x="4" y="21"/>
                    </a:cubicBezTo>
                    <a:cubicBezTo>
                      <a:pt x="2" y="18"/>
                      <a:pt x="0" y="16"/>
                      <a:pt x="0" y="13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6"/>
                      <a:pt x="25" y="9"/>
                      <a:pt x="25" y="13"/>
                    </a:cubicBezTo>
                    <a:cubicBezTo>
                      <a:pt x="24" y="16"/>
                      <a:pt x="23" y="19"/>
                      <a:pt x="21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3" name="Freeform 631"/>
              <p:cNvSpPr>
                <a:spLocks noEditPoints="1"/>
              </p:cNvSpPr>
              <p:nvPr/>
            </p:nvSpPr>
            <p:spPr bwMode="auto">
              <a:xfrm>
                <a:off x="-3814762" y="2609851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5 w 26"/>
                  <a:gd name="T5" fmla="*/ 3 h 24"/>
                  <a:gd name="T6" fmla="*/ 14 w 26"/>
                  <a:gd name="T7" fmla="*/ 0 h 24"/>
                  <a:gd name="T8" fmla="*/ 22 w 26"/>
                  <a:gd name="T9" fmla="*/ 4 h 24"/>
                  <a:gd name="T10" fmla="*/ 26 w 26"/>
                  <a:gd name="T11" fmla="*/ 13 h 24"/>
                  <a:gd name="T12" fmla="*/ 21 w 26"/>
                  <a:gd name="T13" fmla="*/ 21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0 w 26"/>
                  <a:gd name="T21" fmla="*/ 15 h 24"/>
                  <a:gd name="T22" fmla="*/ 13 w 26"/>
                  <a:gd name="T23" fmla="*/ 16 h 24"/>
                  <a:gd name="T24" fmla="*/ 16 w 26"/>
                  <a:gd name="T25" fmla="*/ 15 h 24"/>
                  <a:gd name="T26" fmla="*/ 17 w 26"/>
                  <a:gd name="T27" fmla="*/ 12 h 24"/>
                  <a:gd name="T28" fmla="*/ 16 w 26"/>
                  <a:gd name="T29" fmla="*/ 9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4" y="20"/>
                    </a:cubicBezTo>
                    <a:cubicBezTo>
                      <a:pt x="0" y="15"/>
                      <a:pt x="0" y="8"/>
                      <a:pt x="5" y="3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5" y="7"/>
                      <a:pt x="26" y="10"/>
                      <a:pt x="26" y="13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9" y="11"/>
                      <a:pt x="9" y="13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8" y="11"/>
                      <a:pt x="17" y="10"/>
                      <a:pt x="16" y="9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4" name="Freeform 632"/>
              <p:cNvSpPr>
                <a:spLocks noEditPoints="1"/>
              </p:cNvSpPr>
              <p:nvPr/>
            </p:nvSpPr>
            <p:spPr bwMode="auto">
              <a:xfrm>
                <a:off x="-3792537" y="263683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6 w 26"/>
                  <a:gd name="T5" fmla="*/ 3 h 24"/>
                  <a:gd name="T6" fmla="*/ 14 w 26"/>
                  <a:gd name="T7" fmla="*/ 0 h 24"/>
                  <a:gd name="T8" fmla="*/ 23 w 26"/>
                  <a:gd name="T9" fmla="*/ 5 h 24"/>
                  <a:gd name="T10" fmla="*/ 23 w 26"/>
                  <a:gd name="T11" fmla="*/ 5 h 24"/>
                  <a:gd name="T12" fmla="*/ 26 w 26"/>
                  <a:gd name="T13" fmla="*/ 14 h 24"/>
                  <a:gd name="T14" fmla="*/ 21 w 26"/>
                  <a:gd name="T15" fmla="*/ 22 h 24"/>
                  <a:gd name="T16" fmla="*/ 14 w 26"/>
                  <a:gd name="T17" fmla="*/ 24 h 24"/>
                  <a:gd name="T18" fmla="*/ 14 w 26"/>
                  <a:gd name="T19" fmla="*/ 8 h 24"/>
                  <a:gd name="T20" fmla="*/ 11 w 26"/>
                  <a:gd name="T21" fmla="*/ 9 h 24"/>
                  <a:gd name="T22" fmla="*/ 11 w 26"/>
                  <a:gd name="T23" fmla="*/ 15 h 24"/>
                  <a:gd name="T24" fmla="*/ 11 w 26"/>
                  <a:gd name="T25" fmla="*/ 15 h 24"/>
                  <a:gd name="T26" fmla="*/ 14 w 26"/>
                  <a:gd name="T27" fmla="*/ 16 h 24"/>
                  <a:gd name="T28" fmla="*/ 16 w 26"/>
                  <a:gd name="T29" fmla="*/ 15 h 24"/>
                  <a:gd name="T30" fmla="*/ 18 w 26"/>
                  <a:gd name="T31" fmla="*/ 13 h 24"/>
                  <a:gd name="T32" fmla="*/ 17 w 26"/>
                  <a:gd name="T33" fmla="*/ 10 h 24"/>
                  <a:gd name="T34" fmla="*/ 14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3"/>
                      <a:pt x="5" y="20"/>
                    </a:cubicBezTo>
                    <a:cubicBezTo>
                      <a:pt x="0" y="15"/>
                      <a:pt x="1" y="7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5" y="7"/>
                      <a:pt x="26" y="10"/>
                      <a:pt x="26" y="14"/>
                    </a:cubicBezTo>
                    <a:cubicBezTo>
                      <a:pt x="26" y="17"/>
                      <a:pt x="24" y="20"/>
                      <a:pt x="21" y="22"/>
                    </a:cubicBezTo>
                    <a:cubicBezTo>
                      <a:pt x="19" y="23"/>
                      <a:pt x="17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5" name="Freeform 633"/>
              <p:cNvSpPr>
                <a:spLocks noEditPoints="1"/>
              </p:cNvSpPr>
              <p:nvPr/>
            </p:nvSpPr>
            <p:spPr bwMode="auto">
              <a:xfrm>
                <a:off x="-3827462" y="2547938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14 w 26"/>
                  <a:gd name="T3" fmla="*/ 24 h 24"/>
                  <a:gd name="T4" fmla="*/ 14 w 26"/>
                  <a:gd name="T5" fmla="*/ 24 h 24"/>
                  <a:gd name="T6" fmla="*/ 6 w 26"/>
                  <a:gd name="T7" fmla="*/ 21 h 24"/>
                  <a:gd name="T8" fmla="*/ 5 w 26"/>
                  <a:gd name="T9" fmla="*/ 4 h 24"/>
                  <a:gd name="T10" fmla="*/ 14 w 26"/>
                  <a:gd name="T11" fmla="*/ 0 h 24"/>
                  <a:gd name="T12" fmla="*/ 22 w 26"/>
                  <a:gd name="T13" fmla="*/ 3 h 24"/>
                  <a:gd name="T14" fmla="*/ 26 w 26"/>
                  <a:gd name="T15" fmla="*/ 12 h 24"/>
                  <a:gd name="T16" fmla="*/ 23 w 26"/>
                  <a:gd name="T17" fmla="*/ 21 h 24"/>
                  <a:gd name="T18" fmla="*/ 14 w 26"/>
                  <a:gd name="T19" fmla="*/ 24 h 24"/>
                  <a:gd name="T20" fmla="*/ 14 w 26"/>
                  <a:gd name="T21" fmla="*/ 8 h 24"/>
                  <a:gd name="T22" fmla="*/ 11 w 26"/>
                  <a:gd name="T23" fmla="*/ 9 h 24"/>
                  <a:gd name="T24" fmla="*/ 11 w 26"/>
                  <a:gd name="T25" fmla="*/ 15 h 24"/>
                  <a:gd name="T26" fmla="*/ 14 w 26"/>
                  <a:gd name="T27" fmla="*/ 16 h 24"/>
                  <a:gd name="T28" fmla="*/ 14 w 26"/>
                  <a:gd name="T29" fmla="*/ 16 h 24"/>
                  <a:gd name="T30" fmla="*/ 17 w 26"/>
                  <a:gd name="T31" fmla="*/ 15 h 24"/>
                  <a:gd name="T32" fmla="*/ 18 w 26"/>
                  <a:gd name="T33" fmla="*/ 12 h 24"/>
                  <a:gd name="T34" fmla="*/ 17 w 26"/>
                  <a:gd name="T35" fmla="*/ 9 h 24"/>
                  <a:gd name="T36" fmla="*/ 14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1" y="24"/>
                      <a:pt x="8" y="23"/>
                      <a:pt x="6" y="21"/>
                    </a:cubicBezTo>
                    <a:cubicBezTo>
                      <a:pt x="1" y="16"/>
                      <a:pt x="0" y="9"/>
                      <a:pt x="5" y="4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5" y="6"/>
                      <a:pt x="26" y="9"/>
                      <a:pt x="26" y="12"/>
                    </a:cubicBezTo>
                    <a:cubicBezTo>
                      <a:pt x="26" y="15"/>
                      <a:pt x="25" y="19"/>
                      <a:pt x="23" y="21"/>
                    </a:cubicBezTo>
                    <a:cubicBezTo>
                      <a:pt x="21" y="23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6" name="Freeform 634"/>
              <p:cNvSpPr>
                <a:spLocks noEditPoints="1"/>
              </p:cNvSpPr>
              <p:nvPr/>
            </p:nvSpPr>
            <p:spPr bwMode="auto">
              <a:xfrm>
                <a:off x="-3778250" y="2524126"/>
                <a:ext cx="84138" cy="82550"/>
              </a:xfrm>
              <a:custGeom>
                <a:avLst/>
                <a:gdLst>
                  <a:gd name="T0" fmla="*/ 21 w 39"/>
                  <a:gd name="T1" fmla="*/ 38 h 38"/>
                  <a:gd name="T2" fmla="*/ 19 w 39"/>
                  <a:gd name="T3" fmla="*/ 38 h 38"/>
                  <a:gd name="T4" fmla="*/ 6 w 39"/>
                  <a:gd name="T5" fmla="*/ 32 h 38"/>
                  <a:gd name="T6" fmla="*/ 1 w 39"/>
                  <a:gd name="T7" fmla="*/ 19 h 38"/>
                  <a:gd name="T8" fmla="*/ 6 w 39"/>
                  <a:gd name="T9" fmla="*/ 5 h 38"/>
                  <a:gd name="T10" fmla="*/ 19 w 39"/>
                  <a:gd name="T11" fmla="*/ 0 h 38"/>
                  <a:gd name="T12" fmla="*/ 33 w 39"/>
                  <a:gd name="T13" fmla="*/ 7 h 38"/>
                  <a:gd name="T14" fmla="*/ 39 w 39"/>
                  <a:gd name="T15" fmla="*/ 21 h 38"/>
                  <a:gd name="T16" fmla="*/ 33 w 39"/>
                  <a:gd name="T17" fmla="*/ 34 h 38"/>
                  <a:gd name="T18" fmla="*/ 21 w 39"/>
                  <a:gd name="T19" fmla="*/ 38 h 38"/>
                  <a:gd name="T20" fmla="*/ 18 w 39"/>
                  <a:gd name="T21" fmla="*/ 8 h 38"/>
                  <a:gd name="T22" fmla="*/ 11 w 39"/>
                  <a:gd name="T23" fmla="*/ 11 h 38"/>
                  <a:gd name="T24" fmla="*/ 9 w 39"/>
                  <a:gd name="T25" fmla="*/ 18 h 38"/>
                  <a:gd name="T26" fmla="*/ 12 w 39"/>
                  <a:gd name="T27" fmla="*/ 26 h 38"/>
                  <a:gd name="T28" fmla="*/ 20 w 39"/>
                  <a:gd name="T29" fmla="*/ 30 h 38"/>
                  <a:gd name="T30" fmla="*/ 27 w 39"/>
                  <a:gd name="T31" fmla="*/ 28 h 38"/>
                  <a:gd name="T32" fmla="*/ 30 w 39"/>
                  <a:gd name="T33" fmla="*/ 21 h 38"/>
                  <a:gd name="T34" fmla="*/ 27 w 39"/>
                  <a:gd name="T35" fmla="*/ 12 h 38"/>
                  <a:gd name="T36" fmla="*/ 19 w 39"/>
                  <a:gd name="T37" fmla="*/ 8 h 38"/>
                  <a:gd name="T38" fmla="*/ 18 w 39"/>
                  <a:gd name="T3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4" y="38"/>
                      <a:pt x="9" y="35"/>
                      <a:pt x="6" y="32"/>
                    </a:cubicBezTo>
                    <a:cubicBezTo>
                      <a:pt x="3" y="28"/>
                      <a:pt x="1" y="24"/>
                      <a:pt x="1" y="19"/>
                    </a:cubicBezTo>
                    <a:cubicBezTo>
                      <a:pt x="0" y="14"/>
                      <a:pt x="2" y="9"/>
                      <a:pt x="6" y="5"/>
                    </a:cubicBezTo>
                    <a:cubicBezTo>
                      <a:pt x="9" y="2"/>
                      <a:pt x="14" y="0"/>
                      <a:pt x="19" y="0"/>
                    </a:cubicBezTo>
                    <a:cubicBezTo>
                      <a:pt x="24" y="0"/>
                      <a:pt x="29" y="3"/>
                      <a:pt x="33" y="7"/>
                    </a:cubicBezTo>
                    <a:cubicBezTo>
                      <a:pt x="37" y="11"/>
                      <a:pt x="39" y="16"/>
                      <a:pt x="39" y="21"/>
                    </a:cubicBezTo>
                    <a:cubicBezTo>
                      <a:pt x="39" y="26"/>
                      <a:pt x="36" y="31"/>
                      <a:pt x="33" y="34"/>
                    </a:cubicBezTo>
                    <a:cubicBezTo>
                      <a:pt x="29" y="37"/>
                      <a:pt x="25" y="38"/>
                      <a:pt x="21" y="38"/>
                    </a:cubicBezTo>
                    <a:close/>
                    <a:moveTo>
                      <a:pt x="18" y="8"/>
                    </a:moveTo>
                    <a:cubicBezTo>
                      <a:pt x="15" y="8"/>
                      <a:pt x="13" y="9"/>
                      <a:pt x="11" y="11"/>
                    </a:cubicBezTo>
                    <a:cubicBezTo>
                      <a:pt x="9" y="13"/>
                      <a:pt x="9" y="15"/>
                      <a:pt x="9" y="18"/>
                    </a:cubicBezTo>
                    <a:cubicBezTo>
                      <a:pt x="9" y="21"/>
                      <a:pt x="10" y="24"/>
                      <a:pt x="12" y="26"/>
                    </a:cubicBezTo>
                    <a:cubicBezTo>
                      <a:pt x="14" y="28"/>
                      <a:pt x="17" y="30"/>
                      <a:pt x="20" y="30"/>
                    </a:cubicBezTo>
                    <a:cubicBezTo>
                      <a:pt x="22" y="30"/>
                      <a:pt x="25" y="30"/>
                      <a:pt x="27" y="28"/>
                    </a:cubicBezTo>
                    <a:cubicBezTo>
                      <a:pt x="29" y="26"/>
                      <a:pt x="30" y="24"/>
                      <a:pt x="30" y="21"/>
                    </a:cubicBezTo>
                    <a:cubicBezTo>
                      <a:pt x="31" y="18"/>
                      <a:pt x="29" y="15"/>
                      <a:pt x="27" y="12"/>
                    </a:cubicBezTo>
                    <a:cubicBezTo>
                      <a:pt x="25" y="10"/>
                      <a:pt x="22" y="8"/>
                      <a:pt x="19" y="8"/>
                    </a:cubicBezTo>
                    <a:lnTo>
                      <a:pt x="1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7" name="Freeform 635"/>
              <p:cNvSpPr>
                <a:spLocks noEditPoints="1"/>
              </p:cNvSpPr>
              <p:nvPr/>
            </p:nvSpPr>
            <p:spPr bwMode="auto">
              <a:xfrm>
                <a:off x="-3800475" y="2573338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5 w 26"/>
                  <a:gd name="T5" fmla="*/ 3 h 24"/>
                  <a:gd name="T6" fmla="*/ 13 w 26"/>
                  <a:gd name="T7" fmla="*/ 0 h 24"/>
                  <a:gd name="T8" fmla="*/ 23 w 26"/>
                  <a:gd name="T9" fmla="*/ 4 h 24"/>
                  <a:gd name="T10" fmla="*/ 26 w 26"/>
                  <a:gd name="T11" fmla="*/ 13 h 24"/>
                  <a:gd name="T12" fmla="*/ 22 w 26"/>
                  <a:gd name="T13" fmla="*/ 21 h 24"/>
                  <a:gd name="T14" fmla="*/ 14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5 h 24"/>
                  <a:gd name="T24" fmla="*/ 18 w 26"/>
                  <a:gd name="T25" fmla="*/ 13 h 24"/>
                  <a:gd name="T26" fmla="*/ 17 w 26"/>
                  <a:gd name="T27" fmla="*/ 9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7" y="23"/>
                      <a:pt x="5" y="20"/>
                    </a:cubicBezTo>
                    <a:cubicBezTo>
                      <a:pt x="0" y="16"/>
                      <a:pt x="0" y="8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10"/>
                      <a:pt x="26" y="13"/>
                    </a:cubicBezTo>
                    <a:cubicBezTo>
                      <a:pt x="26" y="16"/>
                      <a:pt x="25" y="19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9" y="10"/>
                      <a:pt x="9" y="13"/>
                      <a:pt x="11" y="15"/>
                    </a:cubicBezTo>
                    <a:cubicBezTo>
                      <a:pt x="12" y="16"/>
                      <a:pt x="15" y="17"/>
                      <a:pt x="17" y="15"/>
                    </a:cubicBezTo>
                    <a:cubicBezTo>
                      <a:pt x="18" y="14"/>
                      <a:pt x="18" y="13"/>
                      <a:pt x="18" y="13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8" name="Freeform 636"/>
              <p:cNvSpPr>
                <a:spLocks noEditPoints="1"/>
              </p:cNvSpPr>
              <p:nvPr/>
            </p:nvSpPr>
            <p:spPr bwMode="auto">
              <a:xfrm>
                <a:off x="-3778250" y="2600326"/>
                <a:ext cx="58738" cy="52388"/>
              </a:xfrm>
              <a:custGeom>
                <a:avLst/>
                <a:gdLst>
                  <a:gd name="T0" fmla="*/ 14 w 27"/>
                  <a:gd name="T1" fmla="*/ 25 h 25"/>
                  <a:gd name="T2" fmla="*/ 5 w 27"/>
                  <a:gd name="T3" fmla="*/ 21 h 25"/>
                  <a:gd name="T4" fmla="*/ 6 w 27"/>
                  <a:gd name="T5" fmla="*/ 3 h 25"/>
                  <a:gd name="T6" fmla="*/ 14 w 27"/>
                  <a:gd name="T7" fmla="*/ 0 h 25"/>
                  <a:gd name="T8" fmla="*/ 23 w 27"/>
                  <a:gd name="T9" fmla="*/ 5 h 25"/>
                  <a:gd name="T10" fmla="*/ 26 w 27"/>
                  <a:gd name="T11" fmla="*/ 14 h 25"/>
                  <a:gd name="T12" fmla="*/ 22 w 27"/>
                  <a:gd name="T13" fmla="*/ 22 h 25"/>
                  <a:gd name="T14" fmla="*/ 14 w 27"/>
                  <a:gd name="T15" fmla="*/ 25 h 25"/>
                  <a:gd name="T16" fmla="*/ 14 w 27"/>
                  <a:gd name="T17" fmla="*/ 8 h 25"/>
                  <a:gd name="T18" fmla="*/ 11 w 27"/>
                  <a:gd name="T19" fmla="*/ 9 h 25"/>
                  <a:gd name="T20" fmla="*/ 11 w 27"/>
                  <a:gd name="T21" fmla="*/ 15 h 25"/>
                  <a:gd name="T22" fmla="*/ 14 w 27"/>
                  <a:gd name="T23" fmla="*/ 17 h 25"/>
                  <a:gd name="T24" fmla="*/ 17 w 27"/>
                  <a:gd name="T25" fmla="*/ 16 h 25"/>
                  <a:gd name="T26" fmla="*/ 18 w 27"/>
                  <a:gd name="T27" fmla="*/ 13 h 25"/>
                  <a:gd name="T28" fmla="*/ 17 w 27"/>
                  <a:gd name="T29" fmla="*/ 10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1" y="25"/>
                      <a:pt x="7" y="23"/>
                      <a:pt x="5" y="21"/>
                    </a:cubicBezTo>
                    <a:cubicBezTo>
                      <a:pt x="0" y="15"/>
                      <a:pt x="1" y="8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5" y="7"/>
                      <a:pt x="27" y="11"/>
                      <a:pt x="26" y="14"/>
                    </a:cubicBezTo>
                    <a:cubicBezTo>
                      <a:pt x="26" y="17"/>
                      <a:pt x="25" y="20"/>
                      <a:pt x="22" y="22"/>
                    </a:cubicBezTo>
                    <a:cubicBezTo>
                      <a:pt x="20" y="24"/>
                      <a:pt x="17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2" y="16"/>
                      <a:pt x="13" y="17"/>
                      <a:pt x="14" y="17"/>
                    </a:cubicBezTo>
                    <a:cubicBezTo>
                      <a:pt x="15" y="17"/>
                      <a:pt x="16" y="16"/>
                      <a:pt x="17" y="16"/>
                    </a:cubicBezTo>
                    <a:cubicBezTo>
                      <a:pt x="18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9" name="Freeform 637"/>
              <p:cNvSpPr>
                <a:spLocks noEditPoints="1"/>
              </p:cNvSpPr>
              <p:nvPr/>
            </p:nvSpPr>
            <p:spPr bwMode="auto">
              <a:xfrm>
                <a:off x="-3797300" y="274955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1 w 26"/>
                  <a:gd name="T3" fmla="*/ 23 h 23"/>
                  <a:gd name="T4" fmla="*/ 4 w 26"/>
                  <a:gd name="T5" fmla="*/ 18 h 23"/>
                  <a:gd name="T6" fmla="*/ 8 w 26"/>
                  <a:gd name="T7" fmla="*/ 2 h 23"/>
                  <a:gd name="T8" fmla="*/ 15 w 26"/>
                  <a:gd name="T9" fmla="*/ 0 h 23"/>
                  <a:gd name="T10" fmla="*/ 24 w 26"/>
                  <a:gd name="T11" fmla="*/ 5 h 23"/>
                  <a:gd name="T12" fmla="*/ 25 w 26"/>
                  <a:gd name="T13" fmla="*/ 14 h 23"/>
                  <a:gd name="T14" fmla="*/ 20 w 26"/>
                  <a:gd name="T15" fmla="*/ 21 h 23"/>
                  <a:gd name="T16" fmla="*/ 13 w 26"/>
                  <a:gd name="T17" fmla="*/ 23 h 23"/>
                  <a:gd name="T18" fmla="*/ 15 w 26"/>
                  <a:gd name="T19" fmla="*/ 8 h 23"/>
                  <a:gd name="T20" fmla="*/ 12 w 26"/>
                  <a:gd name="T21" fmla="*/ 9 h 23"/>
                  <a:gd name="T22" fmla="*/ 10 w 26"/>
                  <a:gd name="T23" fmla="*/ 14 h 23"/>
                  <a:gd name="T24" fmla="*/ 12 w 26"/>
                  <a:gd name="T25" fmla="*/ 15 h 23"/>
                  <a:gd name="T26" fmla="*/ 16 w 26"/>
                  <a:gd name="T27" fmla="*/ 14 h 23"/>
                  <a:gd name="T28" fmla="*/ 18 w 26"/>
                  <a:gd name="T29" fmla="*/ 12 h 23"/>
                  <a:gd name="T30" fmla="*/ 17 w 26"/>
                  <a:gd name="T31" fmla="*/ 10 h 23"/>
                  <a:gd name="T32" fmla="*/ 15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8" y="22"/>
                      <a:pt x="5" y="21"/>
                      <a:pt x="4" y="18"/>
                    </a:cubicBezTo>
                    <a:cubicBezTo>
                      <a:pt x="0" y="13"/>
                      <a:pt x="2" y="6"/>
                      <a:pt x="8" y="2"/>
                    </a:cubicBezTo>
                    <a:cubicBezTo>
                      <a:pt x="10" y="1"/>
                      <a:pt x="12" y="0"/>
                      <a:pt x="15" y="0"/>
                    </a:cubicBezTo>
                    <a:cubicBezTo>
                      <a:pt x="19" y="0"/>
                      <a:pt x="22" y="2"/>
                      <a:pt x="24" y="5"/>
                    </a:cubicBezTo>
                    <a:cubicBezTo>
                      <a:pt x="26" y="8"/>
                      <a:pt x="26" y="11"/>
                      <a:pt x="25" y="14"/>
                    </a:cubicBezTo>
                    <a:cubicBezTo>
                      <a:pt x="25" y="17"/>
                      <a:pt x="23" y="20"/>
                      <a:pt x="20" y="21"/>
                    </a:cubicBezTo>
                    <a:cubicBezTo>
                      <a:pt x="18" y="23"/>
                      <a:pt x="16" y="23"/>
                      <a:pt x="13" y="23"/>
                    </a:cubicBezTo>
                    <a:close/>
                    <a:moveTo>
                      <a:pt x="15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10" y="12"/>
                      <a:pt x="10" y="14"/>
                    </a:cubicBezTo>
                    <a:cubicBezTo>
                      <a:pt x="11" y="15"/>
                      <a:pt x="12" y="15"/>
                      <a:pt x="12" y="15"/>
                    </a:cubicBezTo>
                    <a:cubicBezTo>
                      <a:pt x="13" y="15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8" y="12"/>
                    </a:cubicBezTo>
                    <a:cubicBezTo>
                      <a:pt x="18" y="11"/>
                      <a:pt x="18" y="10"/>
                      <a:pt x="17" y="10"/>
                    </a:cubicBezTo>
                    <a:cubicBezTo>
                      <a:pt x="17" y="9"/>
                      <a:pt x="16" y="8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0" name="Freeform 638"/>
              <p:cNvSpPr>
                <a:spLocks noEditPoints="1"/>
              </p:cNvSpPr>
              <p:nvPr/>
            </p:nvSpPr>
            <p:spPr bwMode="auto">
              <a:xfrm>
                <a:off x="-3779837" y="2778126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7 h 23"/>
                  <a:gd name="T4" fmla="*/ 8 w 26"/>
                  <a:gd name="T5" fmla="*/ 1 h 23"/>
                  <a:gd name="T6" fmla="*/ 14 w 26"/>
                  <a:gd name="T7" fmla="*/ 0 h 23"/>
                  <a:gd name="T8" fmla="*/ 24 w 26"/>
                  <a:gd name="T9" fmla="*/ 5 h 23"/>
                  <a:gd name="T10" fmla="*/ 25 w 26"/>
                  <a:gd name="T11" fmla="*/ 14 h 23"/>
                  <a:gd name="T12" fmla="*/ 19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1 h 23"/>
                  <a:gd name="T26" fmla="*/ 17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5" y="21"/>
                      <a:pt x="3" y="17"/>
                    </a:cubicBezTo>
                    <a:cubicBezTo>
                      <a:pt x="0" y="12"/>
                      <a:pt x="2" y="5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2" y="2"/>
                      <a:pt x="24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4" y="17"/>
                      <a:pt x="22" y="19"/>
                      <a:pt x="19" y="21"/>
                    </a:cubicBezTo>
                    <a:cubicBezTo>
                      <a:pt x="17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2"/>
                      <a:pt x="10" y="13"/>
                    </a:cubicBezTo>
                    <a:cubicBezTo>
                      <a:pt x="11" y="15"/>
                      <a:pt x="13" y="15"/>
                      <a:pt x="15" y="14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1" name="Freeform 639"/>
              <p:cNvSpPr>
                <a:spLocks noEditPoints="1"/>
              </p:cNvSpPr>
              <p:nvPr/>
            </p:nvSpPr>
            <p:spPr bwMode="auto">
              <a:xfrm>
                <a:off x="-3763962" y="2803526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8 h 23"/>
                  <a:gd name="T4" fmla="*/ 8 w 26"/>
                  <a:gd name="T5" fmla="*/ 2 h 23"/>
                  <a:gd name="T6" fmla="*/ 14 w 26"/>
                  <a:gd name="T7" fmla="*/ 0 h 23"/>
                  <a:gd name="T8" fmla="*/ 24 w 26"/>
                  <a:gd name="T9" fmla="*/ 6 h 23"/>
                  <a:gd name="T10" fmla="*/ 25 w 26"/>
                  <a:gd name="T11" fmla="*/ 15 h 23"/>
                  <a:gd name="T12" fmla="*/ 18 w 26"/>
                  <a:gd name="T13" fmla="*/ 22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9 h 23"/>
                  <a:gd name="T20" fmla="*/ 10 w 26"/>
                  <a:gd name="T21" fmla="*/ 14 h 23"/>
                  <a:gd name="T22" fmla="*/ 13 w 26"/>
                  <a:gd name="T23" fmla="*/ 15 h 23"/>
                  <a:gd name="T24" fmla="*/ 15 w 26"/>
                  <a:gd name="T25" fmla="*/ 15 h 23"/>
                  <a:gd name="T26" fmla="*/ 17 w 26"/>
                  <a:gd name="T27" fmla="*/ 12 h 23"/>
                  <a:gd name="T28" fmla="*/ 17 w 26"/>
                  <a:gd name="T29" fmla="*/ 10 h 23"/>
                  <a:gd name="T30" fmla="*/ 14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1"/>
                      <a:pt x="3" y="18"/>
                    </a:cubicBezTo>
                    <a:cubicBezTo>
                      <a:pt x="0" y="12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1" y="21"/>
                      <a:pt x="18" y="22"/>
                    </a:cubicBezTo>
                    <a:cubicBezTo>
                      <a:pt x="17" y="23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0" y="15"/>
                      <a:pt x="11" y="15"/>
                      <a:pt x="13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2" name="Freeform 640"/>
              <p:cNvSpPr>
                <a:spLocks noEditPoints="1"/>
              </p:cNvSpPr>
              <p:nvPr/>
            </p:nvSpPr>
            <p:spPr bwMode="auto">
              <a:xfrm>
                <a:off x="-3751262" y="283368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6 h 23"/>
                  <a:gd name="T4" fmla="*/ 9 w 26"/>
                  <a:gd name="T5" fmla="*/ 1 h 23"/>
                  <a:gd name="T6" fmla="*/ 14 w 26"/>
                  <a:gd name="T7" fmla="*/ 0 h 23"/>
                  <a:gd name="T8" fmla="*/ 25 w 26"/>
                  <a:gd name="T9" fmla="*/ 6 h 23"/>
                  <a:gd name="T10" fmla="*/ 25 w 26"/>
                  <a:gd name="T11" fmla="*/ 15 h 23"/>
                  <a:gd name="T12" fmla="*/ 18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2 h 23"/>
                  <a:gd name="T26" fmla="*/ 17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0"/>
                      <a:pt x="3" y="16"/>
                    </a:cubicBezTo>
                    <a:cubicBezTo>
                      <a:pt x="0" y="11"/>
                      <a:pt x="3" y="4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1" y="20"/>
                      <a:pt x="18" y="21"/>
                    </a:cubicBezTo>
                    <a:cubicBezTo>
                      <a:pt x="17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1" y="14"/>
                      <a:pt x="13" y="15"/>
                      <a:pt x="15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7" y="8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3" name="Freeform 641"/>
              <p:cNvSpPr>
                <a:spLocks noEditPoints="1"/>
              </p:cNvSpPr>
              <p:nvPr/>
            </p:nvSpPr>
            <p:spPr bwMode="auto">
              <a:xfrm>
                <a:off x="-3738562" y="2862263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2 w 26"/>
                  <a:gd name="T3" fmla="*/ 16 h 23"/>
                  <a:gd name="T4" fmla="*/ 9 w 26"/>
                  <a:gd name="T5" fmla="*/ 1 h 23"/>
                  <a:gd name="T6" fmla="*/ 14 w 26"/>
                  <a:gd name="T7" fmla="*/ 0 h 23"/>
                  <a:gd name="T8" fmla="*/ 25 w 26"/>
                  <a:gd name="T9" fmla="*/ 7 h 23"/>
                  <a:gd name="T10" fmla="*/ 24 w 26"/>
                  <a:gd name="T11" fmla="*/ 16 h 23"/>
                  <a:gd name="T12" fmla="*/ 17 w 26"/>
                  <a:gd name="T13" fmla="*/ 22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2 h 23"/>
                  <a:gd name="T26" fmla="*/ 17 w 26"/>
                  <a:gd name="T27" fmla="*/ 10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0"/>
                      <a:pt x="2" y="16"/>
                    </a:cubicBezTo>
                    <a:cubicBezTo>
                      <a:pt x="0" y="10"/>
                      <a:pt x="3" y="4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9" y="0"/>
                      <a:pt x="23" y="3"/>
                      <a:pt x="25" y="7"/>
                    </a:cubicBezTo>
                    <a:cubicBezTo>
                      <a:pt x="26" y="10"/>
                      <a:pt x="26" y="13"/>
                      <a:pt x="24" y="16"/>
                    </a:cubicBezTo>
                    <a:cubicBezTo>
                      <a:pt x="23" y="19"/>
                      <a:pt x="21" y="21"/>
                      <a:pt x="17" y="22"/>
                    </a:cubicBezTo>
                    <a:cubicBezTo>
                      <a:pt x="16" y="23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3" y="15"/>
                      <a:pt x="15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4" name="Freeform 642"/>
              <p:cNvSpPr>
                <a:spLocks noEditPoints="1"/>
              </p:cNvSpPr>
              <p:nvPr/>
            </p:nvSpPr>
            <p:spPr bwMode="auto">
              <a:xfrm>
                <a:off x="-3725862" y="2889251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6 h 24"/>
                  <a:gd name="T4" fmla="*/ 2 w 25"/>
                  <a:gd name="T5" fmla="*/ 7 h 24"/>
                  <a:gd name="T6" fmla="*/ 9 w 25"/>
                  <a:gd name="T7" fmla="*/ 1 h 24"/>
                  <a:gd name="T8" fmla="*/ 18 w 25"/>
                  <a:gd name="T9" fmla="*/ 2 h 24"/>
                  <a:gd name="T10" fmla="*/ 24 w 25"/>
                  <a:gd name="T11" fmla="*/ 8 h 24"/>
                  <a:gd name="T12" fmla="*/ 23 w 25"/>
                  <a:gd name="T13" fmla="*/ 17 h 24"/>
                  <a:gd name="T14" fmla="*/ 16 w 25"/>
                  <a:gd name="T15" fmla="*/ 23 h 24"/>
                  <a:gd name="T16" fmla="*/ 12 w 25"/>
                  <a:gd name="T17" fmla="*/ 24 h 24"/>
                  <a:gd name="T18" fmla="*/ 13 w 25"/>
                  <a:gd name="T19" fmla="*/ 9 h 24"/>
                  <a:gd name="T20" fmla="*/ 11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4 w 25"/>
                  <a:gd name="T27" fmla="*/ 15 h 24"/>
                  <a:gd name="T28" fmla="*/ 16 w 25"/>
                  <a:gd name="T29" fmla="*/ 13 h 24"/>
                  <a:gd name="T30" fmla="*/ 16 w 25"/>
                  <a:gd name="T31" fmla="*/ 11 h 24"/>
                  <a:gd name="T32" fmla="*/ 15 w 25"/>
                  <a:gd name="T33" fmla="*/ 9 h 24"/>
                  <a:gd name="T34" fmla="*/ 13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2" y="21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5"/>
                      <a:pt x="6" y="3"/>
                      <a:pt x="9" y="1"/>
                    </a:cubicBezTo>
                    <a:cubicBezTo>
                      <a:pt x="12" y="0"/>
                      <a:pt x="15" y="0"/>
                      <a:pt x="18" y="2"/>
                    </a:cubicBezTo>
                    <a:cubicBezTo>
                      <a:pt x="21" y="3"/>
                      <a:pt x="23" y="5"/>
                      <a:pt x="24" y="8"/>
                    </a:cubicBezTo>
                    <a:cubicBezTo>
                      <a:pt x="25" y="11"/>
                      <a:pt x="25" y="14"/>
                      <a:pt x="23" y="17"/>
                    </a:cubicBezTo>
                    <a:cubicBezTo>
                      <a:pt x="22" y="20"/>
                      <a:pt x="19" y="22"/>
                      <a:pt x="16" y="23"/>
                    </a:cubicBezTo>
                    <a:cubicBezTo>
                      <a:pt x="15" y="23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2" y="9"/>
                      <a:pt x="11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5" name="Freeform 643"/>
              <p:cNvSpPr>
                <a:spLocks noEditPoints="1"/>
              </p:cNvSpPr>
              <p:nvPr/>
            </p:nvSpPr>
            <p:spPr bwMode="auto">
              <a:xfrm>
                <a:off x="-3762375" y="2740026"/>
                <a:ext cx="58738" cy="50800"/>
              </a:xfrm>
              <a:custGeom>
                <a:avLst/>
                <a:gdLst>
                  <a:gd name="T0" fmla="*/ 14 w 27"/>
                  <a:gd name="T1" fmla="*/ 24 h 24"/>
                  <a:gd name="T2" fmla="*/ 4 w 27"/>
                  <a:gd name="T3" fmla="*/ 18 h 24"/>
                  <a:gd name="T4" fmla="*/ 8 w 27"/>
                  <a:gd name="T5" fmla="*/ 2 h 24"/>
                  <a:gd name="T6" fmla="*/ 14 w 27"/>
                  <a:gd name="T7" fmla="*/ 0 h 24"/>
                  <a:gd name="T8" fmla="*/ 24 w 27"/>
                  <a:gd name="T9" fmla="*/ 6 h 24"/>
                  <a:gd name="T10" fmla="*/ 26 w 27"/>
                  <a:gd name="T11" fmla="*/ 15 h 24"/>
                  <a:gd name="T12" fmla="*/ 20 w 27"/>
                  <a:gd name="T13" fmla="*/ 22 h 24"/>
                  <a:gd name="T14" fmla="*/ 14 w 27"/>
                  <a:gd name="T15" fmla="*/ 24 h 24"/>
                  <a:gd name="T16" fmla="*/ 14 w 27"/>
                  <a:gd name="T17" fmla="*/ 8 h 24"/>
                  <a:gd name="T18" fmla="*/ 12 w 27"/>
                  <a:gd name="T19" fmla="*/ 9 h 24"/>
                  <a:gd name="T20" fmla="*/ 11 w 27"/>
                  <a:gd name="T21" fmla="*/ 14 h 24"/>
                  <a:gd name="T22" fmla="*/ 16 w 27"/>
                  <a:gd name="T23" fmla="*/ 15 h 24"/>
                  <a:gd name="T24" fmla="*/ 18 w 27"/>
                  <a:gd name="T25" fmla="*/ 13 h 24"/>
                  <a:gd name="T26" fmla="*/ 18 w 27"/>
                  <a:gd name="T27" fmla="*/ 10 h 24"/>
                  <a:gd name="T28" fmla="*/ 14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0" y="24"/>
                      <a:pt x="6" y="22"/>
                      <a:pt x="4" y="18"/>
                    </a:cubicBezTo>
                    <a:cubicBezTo>
                      <a:pt x="0" y="13"/>
                      <a:pt x="2" y="6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9" y="0"/>
                      <a:pt x="22" y="2"/>
                      <a:pt x="24" y="6"/>
                    </a:cubicBezTo>
                    <a:cubicBezTo>
                      <a:pt x="26" y="8"/>
                      <a:pt x="27" y="11"/>
                      <a:pt x="26" y="15"/>
                    </a:cubicBezTo>
                    <a:cubicBezTo>
                      <a:pt x="25" y="18"/>
                      <a:pt x="23" y="20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2" y="16"/>
                      <a:pt x="14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6" name="Freeform 644"/>
              <p:cNvSpPr>
                <a:spLocks noEditPoints="1"/>
              </p:cNvSpPr>
              <p:nvPr/>
            </p:nvSpPr>
            <p:spPr bwMode="auto">
              <a:xfrm>
                <a:off x="-3744912" y="27670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0 w 26"/>
                  <a:gd name="T3" fmla="*/ 24 h 24"/>
                  <a:gd name="T4" fmla="*/ 3 w 26"/>
                  <a:gd name="T5" fmla="*/ 18 h 24"/>
                  <a:gd name="T6" fmla="*/ 8 w 26"/>
                  <a:gd name="T7" fmla="*/ 2 h 24"/>
                  <a:gd name="T8" fmla="*/ 14 w 26"/>
                  <a:gd name="T9" fmla="*/ 0 h 24"/>
                  <a:gd name="T10" fmla="*/ 24 w 26"/>
                  <a:gd name="T11" fmla="*/ 6 h 24"/>
                  <a:gd name="T12" fmla="*/ 25 w 26"/>
                  <a:gd name="T13" fmla="*/ 16 h 24"/>
                  <a:gd name="T14" fmla="*/ 19 w 26"/>
                  <a:gd name="T15" fmla="*/ 23 h 24"/>
                  <a:gd name="T16" fmla="*/ 13 w 26"/>
                  <a:gd name="T17" fmla="*/ 24 h 24"/>
                  <a:gd name="T18" fmla="*/ 14 w 26"/>
                  <a:gd name="T19" fmla="*/ 8 h 24"/>
                  <a:gd name="T20" fmla="*/ 12 w 26"/>
                  <a:gd name="T21" fmla="*/ 9 h 24"/>
                  <a:gd name="T22" fmla="*/ 10 w 26"/>
                  <a:gd name="T23" fmla="*/ 14 h 24"/>
                  <a:gd name="T24" fmla="*/ 12 w 26"/>
                  <a:gd name="T25" fmla="*/ 16 h 24"/>
                  <a:gd name="T26" fmla="*/ 16 w 26"/>
                  <a:gd name="T27" fmla="*/ 15 h 24"/>
                  <a:gd name="T28" fmla="*/ 18 w 26"/>
                  <a:gd name="T29" fmla="*/ 13 h 24"/>
                  <a:gd name="T30" fmla="*/ 17 w 26"/>
                  <a:gd name="T31" fmla="*/ 10 h 24"/>
                  <a:gd name="T32" fmla="*/ 14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5" y="21"/>
                      <a:pt x="3" y="18"/>
                    </a:cubicBezTo>
                    <a:cubicBezTo>
                      <a:pt x="0" y="13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3"/>
                      <a:pt x="10" y="14"/>
                    </a:cubicBezTo>
                    <a:cubicBezTo>
                      <a:pt x="11" y="15"/>
                      <a:pt x="12" y="16"/>
                      <a:pt x="12" y="16"/>
                    </a:cubicBezTo>
                    <a:cubicBezTo>
                      <a:pt x="13" y="16"/>
                      <a:pt x="15" y="16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7" name="Freeform 645"/>
              <p:cNvSpPr>
                <a:spLocks noEditPoints="1"/>
              </p:cNvSpPr>
              <p:nvPr/>
            </p:nvSpPr>
            <p:spPr bwMode="auto">
              <a:xfrm>
                <a:off x="-3730625" y="2797176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10 w 26"/>
                  <a:gd name="T3" fmla="*/ 23 h 24"/>
                  <a:gd name="T4" fmla="*/ 6 w 26"/>
                  <a:gd name="T5" fmla="*/ 21 h 24"/>
                  <a:gd name="T6" fmla="*/ 3 w 26"/>
                  <a:gd name="T7" fmla="*/ 17 h 24"/>
                  <a:gd name="T8" fmla="*/ 9 w 26"/>
                  <a:gd name="T9" fmla="*/ 1 h 24"/>
                  <a:gd name="T10" fmla="*/ 14 w 26"/>
                  <a:gd name="T11" fmla="*/ 0 h 24"/>
                  <a:gd name="T12" fmla="*/ 25 w 26"/>
                  <a:gd name="T13" fmla="*/ 6 h 24"/>
                  <a:gd name="T14" fmla="*/ 26 w 26"/>
                  <a:gd name="T15" fmla="*/ 11 h 24"/>
                  <a:gd name="T16" fmla="*/ 26 w 26"/>
                  <a:gd name="T17" fmla="*/ 11 h 24"/>
                  <a:gd name="T18" fmla="*/ 25 w 26"/>
                  <a:gd name="T19" fmla="*/ 16 h 24"/>
                  <a:gd name="T20" fmla="*/ 19 w 26"/>
                  <a:gd name="T21" fmla="*/ 22 h 24"/>
                  <a:gd name="T22" fmla="*/ 14 w 26"/>
                  <a:gd name="T23" fmla="*/ 24 h 24"/>
                  <a:gd name="T24" fmla="*/ 14 w 26"/>
                  <a:gd name="T25" fmla="*/ 8 h 24"/>
                  <a:gd name="T26" fmla="*/ 12 w 26"/>
                  <a:gd name="T27" fmla="*/ 9 h 24"/>
                  <a:gd name="T28" fmla="*/ 10 w 26"/>
                  <a:gd name="T29" fmla="*/ 14 h 24"/>
                  <a:gd name="T30" fmla="*/ 11 w 26"/>
                  <a:gd name="T31" fmla="*/ 15 h 24"/>
                  <a:gd name="T32" fmla="*/ 11 w 26"/>
                  <a:gd name="T33" fmla="*/ 15 h 24"/>
                  <a:gd name="T34" fmla="*/ 12 w 26"/>
                  <a:gd name="T35" fmla="*/ 15 h 24"/>
                  <a:gd name="T36" fmla="*/ 16 w 26"/>
                  <a:gd name="T37" fmla="*/ 15 h 24"/>
                  <a:gd name="T38" fmla="*/ 18 w 26"/>
                  <a:gd name="T39" fmla="*/ 13 h 24"/>
                  <a:gd name="T40" fmla="*/ 18 w 26"/>
                  <a:gd name="T41" fmla="*/ 11 h 24"/>
                  <a:gd name="T42" fmla="*/ 18 w 26"/>
                  <a:gd name="T43" fmla="*/ 10 h 24"/>
                  <a:gd name="T44" fmla="*/ 14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8" y="23"/>
                      <a:pt x="7" y="22"/>
                      <a:pt x="6" y="21"/>
                    </a:cubicBezTo>
                    <a:cubicBezTo>
                      <a:pt x="5" y="20"/>
                      <a:pt x="4" y="19"/>
                      <a:pt x="3" y="17"/>
                    </a:cubicBezTo>
                    <a:cubicBezTo>
                      <a:pt x="0" y="12"/>
                      <a:pt x="3" y="5"/>
                      <a:pt x="9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8"/>
                      <a:pt x="26" y="9"/>
                      <a:pt x="26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3"/>
                      <a:pt x="26" y="14"/>
                      <a:pt x="25" y="16"/>
                    </a:cubicBezTo>
                    <a:cubicBezTo>
                      <a:pt x="24" y="19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0" y="14"/>
                      <a:pt x="11" y="14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6"/>
                      <a:pt x="14" y="16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8" y="12"/>
                      <a:pt x="18" y="11"/>
                    </a:cubicBezTo>
                    <a:cubicBezTo>
                      <a:pt x="18" y="11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8" name="Freeform 646"/>
              <p:cNvSpPr>
                <a:spLocks noEditPoints="1"/>
              </p:cNvSpPr>
              <p:nvPr/>
            </p:nvSpPr>
            <p:spPr bwMode="auto">
              <a:xfrm>
                <a:off x="-3714750" y="282733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2 w 26"/>
                  <a:gd name="T3" fmla="*/ 17 h 23"/>
                  <a:gd name="T4" fmla="*/ 8 w 26"/>
                  <a:gd name="T5" fmla="*/ 1 h 23"/>
                  <a:gd name="T6" fmla="*/ 14 w 26"/>
                  <a:gd name="T7" fmla="*/ 0 h 23"/>
                  <a:gd name="T8" fmla="*/ 24 w 26"/>
                  <a:gd name="T9" fmla="*/ 7 h 23"/>
                  <a:gd name="T10" fmla="*/ 25 w 26"/>
                  <a:gd name="T11" fmla="*/ 16 h 23"/>
                  <a:gd name="T12" fmla="*/ 18 w 26"/>
                  <a:gd name="T13" fmla="*/ 23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9" y="23"/>
                      <a:pt x="4" y="21"/>
                      <a:pt x="2" y="17"/>
                    </a:cubicBezTo>
                    <a:cubicBezTo>
                      <a:pt x="0" y="11"/>
                      <a:pt x="2" y="4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4" y="19"/>
                      <a:pt x="21" y="21"/>
                      <a:pt x="18" y="23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9"/>
                      <a:pt x="9" y="12"/>
                      <a:pt x="10" y="13"/>
                    </a:cubicBezTo>
                    <a:cubicBezTo>
                      <a:pt x="10" y="15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9" name="Freeform 647"/>
              <p:cNvSpPr>
                <a:spLocks noEditPoints="1"/>
              </p:cNvSpPr>
              <p:nvPr/>
            </p:nvSpPr>
            <p:spPr bwMode="auto">
              <a:xfrm>
                <a:off x="-3702050" y="2857501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8 w 26"/>
                  <a:gd name="T3" fmla="*/ 23 h 24"/>
                  <a:gd name="T4" fmla="*/ 2 w 26"/>
                  <a:gd name="T5" fmla="*/ 16 h 24"/>
                  <a:gd name="T6" fmla="*/ 9 w 26"/>
                  <a:gd name="T7" fmla="*/ 1 h 24"/>
                  <a:gd name="T8" fmla="*/ 14 w 26"/>
                  <a:gd name="T9" fmla="*/ 0 h 24"/>
                  <a:gd name="T10" fmla="*/ 24 w 26"/>
                  <a:gd name="T11" fmla="*/ 8 h 24"/>
                  <a:gd name="T12" fmla="*/ 24 w 26"/>
                  <a:gd name="T13" fmla="*/ 17 h 24"/>
                  <a:gd name="T14" fmla="*/ 17 w 26"/>
                  <a:gd name="T15" fmla="*/ 23 h 24"/>
                  <a:gd name="T16" fmla="*/ 13 w 26"/>
                  <a:gd name="T17" fmla="*/ 24 h 24"/>
                  <a:gd name="T18" fmla="*/ 14 w 26"/>
                  <a:gd name="T19" fmla="*/ 8 h 24"/>
                  <a:gd name="T20" fmla="*/ 12 w 26"/>
                  <a:gd name="T21" fmla="*/ 9 h 24"/>
                  <a:gd name="T22" fmla="*/ 9 w 26"/>
                  <a:gd name="T23" fmla="*/ 13 h 24"/>
                  <a:gd name="T24" fmla="*/ 11 w 26"/>
                  <a:gd name="T25" fmla="*/ 15 h 24"/>
                  <a:gd name="T26" fmla="*/ 14 w 26"/>
                  <a:gd name="T27" fmla="*/ 15 h 24"/>
                  <a:gd name="T28" fmla="*/ 17 w 26"/>
                  <a:gd name="T29" fmla="*/ 13 h 24"/>
                  <a:gd name="T30" fmla="*/ 17 w 26"/>
                  <a:gd name="T31" fmla="*/ 10 h 24"/>
                  <a:gd name="T32" fmla="*/ 14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0"/>
                      <a:pt x="3" y="4"/>
                      <a:pt x="9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3" y="20"/>
                      <a:pt x="20" y="22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2" y="9"/>
                    </a:cubicBezTo>
                    <a:cubicBezTo>
                      <a:pt x="10" y="9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0" name="Freeform 648"/>
              <p:cNvSpPr>
                <a:spLocks noEditPoints="1"/>
              </p:cNvSpPr>
              <p:nvPr/>
            </p:nvSpPr>
            <p:spPr bwMode="auto">
              <a:xfrm>
                <a:off x="-3719512" y="27352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9 h 24"/>
                  <a:gd name="T4" fmla="*/ 0 w 25"/>
                  <a:gd name="T5" fmla="*/ 9 h 24"/>
                  <a:gd name="T6" fmla="*/ 6 w 25"/>
                  <a:gd name="T7" fmla="*/ 2 h 24"/>
                  <a:gd name="T8" fmla="*/ 15 w 25"/>
                  <a:gd name="T9" fmla="*/ 1 h 24"/>
                  <a:gd name="T10" fmla="*/ 23 w 25"/>
                  <a:gd name="T11" fmla="*/ 6 h 24"/>
                  <a:gd name="T12" fmla="*/ 24 w 25"/>
                  <a:gd name="T13" fmla="*/ 16 h 24"/>
                  <a:gd name="T14" fmla="*/ 18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0 w 25"/>
                  <a:gd name="T21" fmla="*/ 9 h 24"/>
                  <a:gd name="T22" fmla="*/ 8 w 25"/>
                  <a:gd name="T23" fmla="*/ 12 h 24"/>
                  <a:gd name="T24" fmla="*/ 9 w 25"/>
                  <a:gd name="T25" fmla="*/ 14 h 24"/>
                  <a:gd name="T26" fmla="*/ 12 w 25"/>
                  <a:gd name="T27" fmla="*/ 16 h 24"/>
                  <a:gd name="T28" fmla="*/ 14 w 25"/>
                  <a:gd name="T29" fmla="*/ 16 h 24"/>
                  <a:gd name="T30" fmla="*/ 16 w 25"/>
                  <a:gd name="T31" fmla="*/ 14 h 24"/>
                  <a:gd name="T32" fmla="*/ 16 w 25"/>
                  <a:gd name="T33" fmla="*/ 10 h 24"/>
                  <a:gd name="T34" fmla="*/ 13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9"/>
                    </a:cubicBezTo>
                    <a:cubicBezTo>
                      <a:pt x="1" y="6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1"/>
                    </a:cubicBezTo>
                    <a:cubicBezTo>
                      <a:pt x="18" y="1"/>
                      <a:pt x="21" y="3"/>
                      <a:pt x="23" y="6"/>
                    </a:cubicBezTo>
                    <a:cubicBezTo>
                      <a:pt x="24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9"/>
                      <a:pt x="10" y="9"/>
                    </a:cubicBezTo>
                    <a:cubicBezTo>
                      <a:pt x="9" y="10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4"/>
                    </a:cubicBezTo>
                    <a:cubicBezTo>
                      <a:pt x="9" y="16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1" name="Freeform 649"/>
              <p:cNvSpPr>
                <a:spLocks noEditPoints="1"/>
              </p:cNvSpPr>
              <p:nvPr/>
            </p:nvSpPr>
            <p:spPr bwMode="auto">
              <a:xfrm>
                <a:off x="-3703637" y="2765426"/>
                <a:ext cx="52388" cy="53975"/>
              </a:xfrm>
              <a:custGeom>
                <a:avLst/>
                <a:gdLst>
                  <a:gd name="T0" fmla="*/ 13 w 25"/>
                  <a:gd name="T1" fmla="*/ 25 h 25"/>
                  <a:gd name="T2" fmla="*/ 2 w 25"/>
                  <a:gd name="T3" fmla="*/ 18 h 25"/>
                  <a:gd name="T4" fmla="*/ 1 w 25"/>
                  <a:gd name="T5" fmla="*/ 9 h 25"/>
                  <a:gd name="T6" fmla="*/ 7 w 25"/>
                  <a:gd name="T7" fmla="*/ 2 h 25"/>
                  <a:gd name="T8" fmla="*/ 16 w 25"/>
                  <a:gd name="T9" fmla="*/ 1 h 25"/>
                  <a:gd name="T10" fmla="*/ 24 w 25"/>
                  <a:gd name="T11" fmla="*/ 7 h 25"/>
                  <a:gd name="T12" fmla="*/ 24 w 25"/>
                  <a:gd name="T13" fmla="*/ 16 h 25"/>
                  <a:gd name="T14" fmla="*/ 18 w 25"/>
                  <a:gd name="T15" fmla="*/ 23 h 25"/>
                  <a:gd name="T16" fmla="*/ 13 w 25"/>
                  <a:gd name="T17" fmla="*/ 25 h 25"/>
                  <a:gd name="T18" fmla="*/ 13 w 25"/>
                  <a:gd name="T19" fmla="*/ 8 h 25"/>
                  <a:gd name="T20" fmla="*/ 11 w 25"/>
                  <a:gd name="T21" fmla="*/ 9 h 25"/>
                  <a:gd name="T22" fmla="*/ 9 w 25"/>
                  <a:gd name="T23" fmla="*/ 11 h 25"/>
                  <a:gd name="T24" fmla="*/ 9 w 25"/>
                  <a:gd name="T25" fmla="*/ 14 h 25"/>
                  <a:gd name="T26" fmla="*/ 13 w 25"/>
                  <a:gd name="T27" fmla="*/ 16 h 25"/>
                  <a:gd name="T28" fmla="*/ 15 w 25"/>
                  <a:gd name="T29" fmla="*/ 16 h 25"/>
                  <a:gd name="T30" fmla="*/ 17 w 25"/>
                  <a:gd name="T31" fmla="*/ 14 h 25"/>
                  <a:gd name="T32" fmla="*/ 16 w 25"/>
                  <a:gd name="T33" fmla="*/ 11 h 25"/>
                  <a:gd name="T34" fmla="*/ 14 w 25"/>
                  <a:gd name="T35" fmla="*/ 9 h 25"/>
                  <a:gd name="T36" fmla="*/ 13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10" y="0"/>
                      <a:pt x="13" y="0"/>
                      <a:pt x="16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7" y="24"/>
                      <a:pt x="15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9" y="14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2" name="Freeform 650"/>
              <p:cNvSpPr>
                <a:spLocks noEditPoints="1"/>
              </p:cNvSpPr>
              <p:nvPr/>
            </p:nvSpPr>
            <p:spPr bwMode="auto">
              <a:xfrm>
                <a:off x="-3689350" y="2795588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2 w 25"/>
                  <a:gd name="T3" fmla="*/ 18 h 25"/>
                  <a:gd name="T4" fmla="*/ 2 w 25"/>
                  <a:gd name="T5" fmla="*/ 9 h 25"/>
                  <a:gd name="T6" fmla="*/ 8 w 25"/>
                  <a:gd name="T7" fmla="*/ 2 h 25"/>
                  <a:gd name="T8" fmla="*/ 17 w 25"/>
                  <a:gd name="T9" fmla="*/ 1 h 25"/>
                  <a:gd name="T10" fmla="*/ 24 w 25"/>
                  <a:gd name="T11" fmla="*/ 8 h 25"/>
                  <a:gd name="T12" fmla="*/ 24 w 25"/>
                  <a:gd name="T13" fmla="*/ 17 h 25"/>
                  <a:gd name="T14" fmla="*/ 18 w 25"/>
                  <a:gd name="T15" fmla="*/ 24 h 25"/>
                  <a:gd name="T16" fmla="*/ 13 w 25"/>
                  <a:gd name="T17" fmla="*/ 25 h 25"/>
                  <a:gd name="T18" fmla="*/ 13 w 25"/>
                  <a:gd name="T19" fmla="*/ 9 h 25"/>
                  <a:gd name="T20" fmla="*/ 11 w 25"/>
                  <a:gd name="T21" fmla="*/ 9 h 25"/>
                  <a:gd name="T22" fmla="*/ 9 w 25"/>
                  <a:gd name="T23" fmla="*/ 12 h 25"/>
                  <a:gd name="T24" fmla="*/ 9 w 25"/>
                  <a:gd name="T25" fmla="*/ 15 h 25"/>
                  <a:gd name="T26" fmla="*/ 15 w 25"/>
                  <a:gd name="T27" fmla="*/ 17 h 25"/>
                  <a:gd name="T28" fmla="*/ 17 w 25"/>
                  <a:gd name="T29" fmla="*/ 14 h 25"/>
                  <a:gd name="T30" fmla="*/ 17 w 25"/>
                  <a:gd name="T31" fmla="*/ 11 h 25"/>
                  <a:gd name="T32" fmla="*/ 14 w 25"/>
                  <a:gd name="T33" fmla="*/ 9 h 25"/>
                  <a:gd name="T34" fmla="*/ 13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2" y="9"/>
                    </a:cubicBezTo>
                    <a:cubicBezTo>
                      <a:pt x="3" y="6"/>
                      <a:pt x="5" y="3"/>
                      <a:pt x="8" y="2"/>
                    </a:cubicBezTo>
                    <a:cubicBezTo>
                      <a:pt x="11" y="1"/>
                      <a:pt x="14" y="0"/>
                      <a:pt x="17" y="1"/>
                    </a:cubicBezTo>
                    <a:cubicBezTo>
                      <a:pt x="20" y="2"/>
                      <a:pt x="22" y="5"/>
                      <a:pt x="24" y="8"/>
                    </a:cubicBezTo>
                    <a:cubicBezTo>
                      <a:pt x="25" y="11"/>
                      <a:pt x="25" y="14"/>
                      <a:pt x="24" y="17"/>
                    </a:cubicBezTo>
                    <a:cubicBezTo>
                      <a:pt x="23" y="20"/>
                      <a:pt x="21" y="23"/>
                      <a:pt x="18" y="24"/>
                    </a:cubicBezTo>
                    <a:cubicBezTo>
                      <a:pt x="16" y="25"/>
                      <a:pt x="15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1" y="9"/>
                    </a:cubicBezTo>
                    <a:cubicBezTo>
                      <a:pt x="10" y="10"/>
                      <a:pt x="10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7"/>
                      <a:pt x="13" y="17"/>
                      <a:pt x="15" y="17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3" name="Freeform 651"/>
              <p:cNvSpPr>
                <a:spLocks noEditPoints="1"/>
              </p:cNvSpPr>
              <p:nvPr/>
            </p:nvSpPr>
            <p:spPr bwMode="auto">
              <a:xfrm>
                <a:off x="-3676650" y="2828926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6 h 24"/>
                  <a:gd name="T4" fmla="*/ 9 w 26"/>
                  <a:gd name="T5" fmla="*/ 1 h 24"/>
                  <a:gd name="T6" fmla="*/ 13 w 26"/>
                  <a:gd name="T7" fmla="*/ 0 h 24"/>
                  <a:gd name="T8" fmla="*/ 25 w 26"/>
                  <a:gd name="T9" fmla="*/ 7 h 24"/>
                  <a:gd name="T10" fmla="*/ 24 w 26"/>
                  <a:gd name="T11" fmla="*/ 17 h 24"/>
                  <a:gd name="T12" fmla="*/ 18 w 26"/>
                  <a:gd name="T13" fmla="*/ 23 h 24"/>
                  <a:gd name="T14" fmla="*/ 13 w 26"/>
                  <a:gd name="T15" fmla="*/ 24 h 24"/>
                  <a:gd name="T16" fmla="*/ 13 w 26"/>
                  <a:gd name="T17" fmla="*/ 8 h 24"/>
                  <a:gd name="T18" fmla="*/ 12 w 26"/>
                  <a:gd name="T19" fmla="*/ 8 h 24"/>
                  <a:gd name="T20" fmla="*/ 10 w 26"/>
                  <a:gd name="T21" fmla="*/ 13 h 24"/>
                  <a:gd name="T22" fmla="*/ 15 w 26"/>
                  <a:gd name="T23" fmla="*/ 15 h 24"/>
                  <a:gd name="T24" fmla="*/ 17 w 26"/>
                  <a:gd name="T25" fmla="*/ 13 h 24"/>
                  <a:gd name="T26" fmla="*/ 17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4" y="21"/>
                      <a:pt x="2" y="16"/>
                    </a:cubicBezTo>
                    <a:cubicBezTo>
                      <a:pt x="0" y="10"/>
                      <a:pt x="3" y="3"/>
                      <a:pt x="9" y="1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10"/>
                      <a:pt x="26" y="14"/>
                      <a:pt x="24" y="17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4" name="Freeform 652"/>
              <p:cNvSpPr>
                <a:spLocks noEditPoints="1"/>
              </p:cNvSpPr>
              <p:nvPr/>
            </p:nvSpPr>
            <p:spPr bwMode="auto">
              <a:xfrm>
                <a:off x="-3684587" y="2732088"/>
                <a:ext cx="57150" cy="53975"/>
              </a:xfrm>
              <a:custGeom>
                <a:avLst/>
                <a:gdLst>
                  <a:gd name="T0" fmla="*/ 14 w 27"/>
                  <a:gd name="T1" fmla="*/ 25 h 25"/>
                  <a:gd name="T2" fmla="*/ 11 w 27"/>
                  <a:gd name="T3" fmla="*/ 24 h 25"/>
                  <a:gd name="T4" fmla="*/ 4 w 27"/>
                  <a:gd name="T5" fmla="*/ 19 h 25"/>
                  <a:gd name="T6" fmla="*/ 8 w 27"/>
                  <a:gd name="T7" fmla="*/ 2 h 25"/>
                  <a:gd name="T8" fmla="*/ 14 w 27"/>
                  <a:gd name="T9" fmla="*/ 0 h 25"/>
                  <a:gd name="T10" fmla="*/ 25 w 27"/>
                  <a:gd name="T11" fmla="*/ 7 h 25"/>
                  <a:gd name="T12" fmla="*/ 26 w 27"/>
                  <a:gd name="T13" fmla="*/ 16 h 25"/>
                  <a:gd name="T14" fmla="*/ 20 w 27"/>
                  <a:gd name="T15" fmla="*/ 24 h 25"/>
                  <a:gd name="T16" fmla="*/ 14 w 27"/>
                  <a:gd name="T17" fmla="*/ 25 h 25"/>
                  <a:gd name="T18" fmla="*/ 14 w 27"/>
                  <a:gd name="T19" fmla="*/ 8 h 25"/>
                  <a:gd name="T20" fmla="*/ 12 w 27"/>
                  <a:gd name="T21" fmla="*/ 9 h 25"/>
                  <a:gd name="T22" fmla="*/ 11 w 27"/>
                  <a:gd name="T23" fmla="*/ 14 h 25"/>
                  <a:gd name="T24" fmla="*/ 13 w 27"/>
                  <a:gd name="T25" fmla="*/ 17 h 25"/>
                  <a:gd name="T26" fmla="*/ 16 w 27"/>
                  <a:gd name="T27" fmla="*/ 16 h 25"/>
                  <a:gd name="T28" fmla="*/ 18 w 27"/>
                  <a:gd name="T29" fmla="*/ 14 h 25"/>
                  <a:gd name="T30" fmla="*/ 18 w 27"/>
                  <a:gd name="T31" fmla="*/ 11 h 25"/>
                  <a:gd name="T32" fmla="*/ 14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8" y="23"/>
                      <a:pt x="5" y="21"/>
                      <a:pt x="4" y="19"/>
                    </a:cubicBezTo>
                    <a:cubicBezTo>
                      <a:pt x="0" y="13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9"/>
                      <a:pt x="27" y="13"/>
                      <a:pt x="26" y="16"/>
                    </a:cubicBezTo>
                    <a:cubicBezTo>
                      <a:pt x="25" y="19"/>
                      <a:pt x="23" y="22"/>
                      <a:pt x="20" y="24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1" y="14"/>
                    </a:cubicBezTo>
                    <a:cubicBezTo>
                      <a:pt x="11" y="16"/>
                      <a:pt x="12" y="16"/>
                      <a:pt x="13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9" y="13"/>
                      <a:pt x="18" y="12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5" name="Freeform 653"/>
              <p:cNvSpPr>
                <a:spLocks noEditPoints="1"/>
              </p:cNvSpPr>
              <p:nvPr/>
            </p:nvSpPr>
            <p:spPr bwMode="auto">
              <a:xfrm>
                <a:off x="-3640137" y="2728913"/>
                <a:ext cx="85725" cy="82550"/>
              </a:xfrm>
              <a:custGeom>
                <a:avLst/>
                <a:gdLst>
                  <a:gd name="T0" fmla="*/ 23 w 40"/>
                  <a:gd name="T1" fmla="*/ 39 h 39"/>
                  <a:gd name="T2" fmla="*/ 16 w 40"/>
                  <a:gd name="T3" fmla="*/ 37 h 39"/>
                  <a:gd name="T4" fmla="*/ 10 w 40"/>
                  <a:gd name="T5" fmla="*/ 33 h 39"/>
                  <a:gd name="T6" fmla="*/ 5 w 40"/>
                  <a:gd name="T7" fmla="*/ 28 h 39"/>
                  <a:gd name="T8" fmla="*/ 12 w 40"/>
                  <a:gd name="T9" fmla="*/ 2 h 39"/>
                  <a:gd name="T10" fmla="*/ 20 w 40"/>
                  <a:gd name="T11" fmla="*/ 0 h 39"/>
                  <a:gd name="T12" fmla="*/ 38 w 40"/>
                  <a:gd name="T13" fmla="*/ 11 h 39"/>
                  <a:gd name="T14" fmla="*/ 40 w 40"/>
                  <a:gd name="T15" fmla="*/ 19 h 39"/>
                  <a:gd name="T16" fmla="*/ 39 w 40"/>
                  <a:gd name="T17" fmla="*/ 26 h 39"/>
                  <a:gd name="T18" fmla="*/ 30 w 40"/>
                  <a:gd name="T19" fmla="*/ 37 h 39"/>
                  <a:gd name="T20" fmla="*/ 23 w 40"/>
                  <a:gd name="T21" fmla="*/ 39 h 39"/>
                  <a:gd name="T22" fmla="*/ 20 w 40"/>
                  <a:gd name="T23" fmla="*/ 8 h 39"/>
                  <a:gd name="T24" fmla="*/ 16 w 40"/>
                  <a:gd name="T25" fmla="*/ 9 h 39"/>
                  <a:gd name="T26" fmla="*/ 12 w 40"/>
                  <a:gd name="T27" fmla="*/ 24 h 39"/>
                  <a:gd name="T28" fmla="*/ 15 w 40"/>
                  <a:gd name="T29" fmla="*/ 28 h 39"/>
                  <a:gd name="T30" fmla="*/ 19 w 40"/>
                  <a:gd name="T31" fmla="*/ 30 h 39"/>
                  <a:gd name="T32" fmla="*/ 27 w 40"/>
                  <a:gd name="T33" fmla="*/ 30 h 39"/>
                  <a:gd name="T34" fmla="*/ 32 w 40"/>
                  <a:gd name="T35" fmla="*/ 24 h 39"/>
                  <a:gd name="T36" fmla="*/ 32 w 40"/>
                  <a:gd name="T37" fmla="*/ 20 h 39"/>
                  <a:gd name="T38" fmla="*/ 31 w 40"/>
                  <a:gd name="T39" fmla="*/ 15 h 39"/>
                  <a:gd name="T40" fmla="*/ 20 w 40"/>
                  <a:gd name="T41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39">
                    <a:moveTo>
                      <a:pt x="23" y="39"/>
                    </a:moveTo>
                    <a:cubicBezTo>
                      <a:pt x="20" y="39"/>
                      <a:pt x="18" y="38"/>
                      <a:pt x="16" y="37"/>
                    </a:cubicBezTo>
                    <a:cubicBezTo>
                      <a:pt x="13" y="36"/>
                      <a:pt x="11" y="35"/>
                      <a:pt x="10" y="33"/>
                    </a:cubicBezTo>
                    <a:cubicBezTo>
                      <a:pt x="8" y="32"/>
                      <a:pt x="6" y="30"/>
                      <a:pt x="5" y="28"/>
                    </a:cubicBezTo>
                    <a:cubicBezTo>
                      <a:pt x="0" y="18"/>
                      <a:pt x="4" y="7"/>
                      <a:pt x="12" y="2"/>
                    </a:cubicBezTo>
                    <a:cubicBezTo>
                      <a:pt x="15" y="0"/>
                      <a:pt x="18" y="0"/>
                      <a:pt x="20" y="0"/>
                    </a:cubicBezTo>
                    <a:cubicBezTo>
                      <a:pt x="28" y="0"/>
                      <a:pt x="34" y="4"/>
                      <a:pt x="38" y="11"/>
                    </a:cubicBezTo>
                    <a:cubicBezTo>
                      <a:pt x="39" y="14"/>
                      <a:pt x="40" y="16"/>
                      <a:pt x="40" y="19"/>
                    </a:cubicBezTo>
                    <a:cubicBezTo>
                      <a:pt x="40" y="21"/>
                      <a:pt x="40" y="24"/>
                      <a:pt x="39" y="26"/>
                    </a:cubicBezTo>
                    <a:cubicBezTo>
                      <a:pt x="38" y="31"/>
                      <a:pt x="34" y="35"/>
                      <a:pt x="30" y="37"/>
                    </a:cubicBezTo>
                    <a:cubicBezTo>
                      <a:pt x="28" y="38"/>
                      <a:pt x="25" y="39"/>
                      <a:pt x="23" y="39"/>
                    </a:cubicBezTo>
                    <a:close/>
                    <a:moveTo>
                      <a:pt x="20" y="8"/>
                    </a:moveTo>
                    <a:cubicBezTo>
                      <a:pt x="19" y="8"/>
                      <a:pt x="18" y="8"/>
                      <a:pt x="16" y="9"/>
                    </a:cubicBezTo>
                    <a:cubicBezTo>
                      <a:pt x="11" y="12"/>
                      <a:pt x="10" y="18"/>
                      <a:pt x="12" y="24"/>
                    </a:cubicBezTo>
                    <a:cubicBezTo>
                      <a:pt x="13" y="25"/>
                      <a:pt x="14" y="26"/>
                      <a:pt x="15" y="28"/>
                    </a:cubicBezTo>
                    <a:cubicBezTo>
                      <a:pt x="16" y="29"/>
                      <a:pt x="17" y="29"/>
                      <a:pt x="19" y="30"/>
                    </a:cubicBezTo>
                    <a:cubicBezTo>
                      <a:pt x="21" y="31"/>
                      <a:pt x="24" y="31"/>
                      <a:pt x="27" y="30"/>
                    </a:cubicBezTo>
                    <a:cubicBezTo>
                      <a:pt x="29" y="29"/>
                      <a:pt x="31" y="27"/>
                      <a:pt x="32" y="24"/>
                    </a:cubicBezTo>
                    <a:cubicBezTo>
                      <a:pt x="32" y="23"/>
                      <a:pt x="32" y="21"/>
                      <a:pt x="32" y="20"/>
                    </a:cubicBezTo>
                    <a:cubicBezTo>
                      <a:pt x="32" y="18"/>
                      <a:pt x="32" y="16"/>
                      <a:pt x="31" y="15"/>
                    </a:cubicBezTo>
                    <a:cubicBezTo>
                      <a:pt x="29" y="11"/>
                      <a:pt x="25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6" name="Freeform 654"/>
              <p:cNvSpPr>
                <a:spLocks noEditPoints="1"/>
              </p:cNvSpPr>
              <p:nvPr/>
            </p:nvSpPr>
            <p:spPr bwMode="auto">
              <a:xfrm>
                <a:off x="-3667125" y="2765426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0 w 26"/>
                  <a:gd name="T3" fmla="*/ 24 h 25"/>
                  <a:gd name="T4" fmla="*/ 6 w 26"/>
                  <a:gd name="T5" fmla="*/ 22 h 25"/>
                  <a:gd name="T6" fmla="*/ 3 w 26"/>
                  <a:gd name="T7" fmla="*/ 18 h 25"/>
                  <a:gd name="T8" fmla="*/ 8 w 26"/>
                  <a:gd name="T9" fmla="*/ 1 h 25"/>
                  <a:gd name="T10" fmla="*/ 14 w 26"/>
                  <a:gd name="T11" fmla="*/ 0 h 25"/>
                  <a:gd name="T12" fmla="*/ 25 w 26"/>
                  <a:gd name="T13" fmla="*/ 7 h 25"/>
                  <a:gd name="T14" fmla="*/ 26 w 26"/>
                  <a:gd name="T15" fmla="*/ 12 h 25"/>
                  <a:gd name="T16" fmla="*/ 26 w 26"/>
                  <a:gd name="T17" fmla="*/ 17 h 25"/>
                  <a:gd name="T18" fmla="*/ 19 w 26"/>
                  <a:gd name="T19" fmla="*/ 24 h 25"/>
                  <a:gd name="T20" fmla="*/ 14 w 26"/>
                  <a:gd name="T21" fmla="*/ 25 h 25"/>
                  <a:gd name="T22" fmla="*/ 14 w 26"/>
                  <a:gd name="T23" fmla="*/ 8 h 25"/>
                  <a:gd name="T24" fmla="*/ 12 w 26"/>
                  <a:gd name="T25" fmla="*/ 9 h 25"/>
                  <a:gd name="T26" fmla="*/ 10 w 26"/>
                  <a:gd name="T27" fmla="*/ 14 h 25"/>
                  <a:gd name="T28" fmla="*/ 11 w 26"/>
                  <a:gd name="T29" fmla="*/ 16 h 25"/>
                  <a:gd name="T30" fmla="*/ 13 w 26"/>
                  <a:gd name="T31" fmla="*/ 17 h 25"/>
                  <a:gd name="T32" fmla="*/ 16 w 26"/>
                  <a:gd name="T33" fmla="*/ 16 h 25"/>
                  <a:gd name="T34" fmla="*/ 18 w 26"/>
                  <a:gd name="T35" fmla="*/ 14 h 25"/>
                  <a:gd name="T36" fmla="*/ 18 w 26"/>
                  <a:gd name="T37" fmla="*/ 12 h 25"/>
                  <a:gd name="T38" fmla="*/ 18 w 26"/>
                  <a:gd name="T39" fmla="*/ 11 h 25"/>
                  <a:gd name="T40" fmla="*/ 14 w 26"/>
                  <a:gd name="T4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1" y="25"/>
                      <a:pt x="10" y="24"/>
                    </a:cubicBezTo>
                    <a:cubicBezTo>
                      <a:pt x="9" y="24"/>
                      <a:pt x="7" y="23"/>
                      <a:pt x="6" y="22"/>
                    </a:cubicBezTo>
                    <a:cubicBezTo>
                      <a:pt x="5" y="21"/>
                      <a:pt x="4" y="19"/>
                      <a:pt x="3" y="18"/>
                    </a:cubicBezTo>
                    <a:cubicBezTo>
                      <a:pt x="0" y="12"/>
                      <a:pt x="2" y="5"/>
                      <a:pt x="8" y="1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9"/>
                      <a:pt x="26" y="10"/>
                      <a:pt x="26" y="12"/>
                    </a:cubicBezTo>
                    <a:cubicBezTo>
                      <a:pt x="26" y="14"/>
                      <a:pt x="26" y="15"/>
                      <a:pt x="26" y="17"/>
                    </a:cubicBezTo>
                    <a:cubicBezTo>
                      <a:pt x="25" y="20"/>
                      <a:pt x="22" y="22"/>
                      <a:pt x="19" y="24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1" y="15"/>
                      <a:pt x="11" y="15"/>
                      <a:pt x="11" y="16"/>
                    </a:cubicBezTo>
                    <a:cubicBezTo>
                      <a:pt x="12" y="16"/>
                      <a:pt x="12" y="16"/>
                      <a:pt x="13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7" name="Freeform 655"/>
              <p:cNvSpPr>
                <a:spLocks noEditPoints="1"/>
              </p:cNvSpPr>
              <p:nvPr/>
            </p:nvSpPr>
            <p:spPr bwMode="auto">
              <a:xfrm>
                <a:off x="-3652837" y="2797176"/>
                <a:ext cx="58738" cy="53975"/>
              </a:xfrm>
              <a:custGeom>
                <a:avLst/>
                <a:gdLst>
                  <a:gd name="T0" fmla="*/ 14 w 27"/>
                  <a:gd name="T1" fmla="*/ 25 h 25"/>
                  <a:gd name="T2" fmla="*/ 3 w 27"/>
                  <a:gd name="T3" fmla="*/ 18 h 25"/>
                  <a:gd name="T4" fmla="*/ 9 w 27"/>
                  <a:gd name="T5" fmla="*/ 1 h 25"/>
                  <a:gd name="T6" fmla="*/ 14 w 27"/>
                  <a:gd name="T7" fmla="*/ 0 h 25"/>
                  <a:gd name="T8" fmla="*/ 25 w 27"/>
                  <a:gd name="T9" fmla="*/ 8 h 25"/>
                  <a:gd name="T10" fmla="*/ 25 w 27"/>
                  <a:gd name="T11" fmla="*/ 17 h 25"/>
                  <a:gd name="T12" fmla="*/ 19 w 27"/>
                  <a:gd name="T13" fmla="*/ 24 h 25"/>
                  <a:gd name="T14" fmla="*/ 14 w 27"/>
                  <a:gd name="T15" fmla="*/ 25 h 25"/>
                  <a:gd name="T16" fmla="*/ 14 w 27"/>
                  <a:gd name="T17" fmla="*/ 8 h 25"/>
                  <a:gd name="T18" fmla="*/ 12 w 27"/>
                  <a:gd name="T19" fmla="*/ 9 h 25"/>
                  <a:gd name="T20" fmla="*/ 10 w 27"/>
                  <a:gd name="T21" fmla="*/ 14 h 25"/>
                  <a:gd name="T22" fmla="*/ 16 w 27"/>
                  <a:gd name="T23" fmla="*/ 17 h 25"/>
                  <a:gd name="T24" fmla="*/ 18 w 27"/>
                  <a:gd name="T25" fmla="*/ 15 h 25"/>
                  <a:gd name="T26" fmla="*/ 18 w 27"/>
                  <a:gd name="T27" fmla="*/ 11 h 25"/>
                  <a:gd name="T28" fmla="*/ 14 w 27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0" y="25"/>
                      <a:pt x="5" y="22"/>
                      <a:pt x="3" y="18"/>
                    </a:cubicBezTo>
                    <a:cubicBezTo>
                      <a:pt x="0" y="12"/>
                      <a:pt x="3" y="4"/>
                      <a:pt x="9" y="1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7" y="11"/>
                      <a:pt x="27" y="14"/>
                      <a:pt x="25" y="17"/>
                    </a:cubicBezTo>
                    <a:cubicBezTo>
                      <a:pt x="24" y="21"/>
                      <a:pt x="22" y="23"/>
                      <a:pt x="19" y="24"/>
                    </a:cubicBezTo>
                    <a:cubicBezTo>
                      <a:pt x="17" y="25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1" y="16"/>
                      <a:pt x="14" y="18"/>
                      <a:pt x="16" y="17"/>
                    </a:cubicBezTo>
                    <a:cubicBezTo>
                      <a:pt x="17" y="16"/>
                      <a:pt x="18" y="16"/>
                      <a:pt x="18" y="15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8" name="Freeform 656"/>
              <p:cNvSpPr>
                <a:spLocks noEditPoints="1"/>
              </p:cNvSpPr>
              <p:nvPr/>
            </p:nvSpPr>
            <p:spPr bwMode="auto">
              <a:xfrm>
                <a:off x="-3713162" y="2936876"/>
                <a:ext cx="53975" cy="47625"/>
              </a:xfrm>
              <a:custGeom>
                <a:avLst/>
                <a:gdLst>
                  <a:gd name="T0" fmla="*/ 13 w 25"/>
                  <a:gd name="T1" fmla="*/ 22 h 22"/>
                  <a:gd name="T2" fmla="*/ 1 w 25"/>
                  <a:gd name="T3" fmla="*/ 14 h 22"/>
                  <a:gd name="T4" fmla="*/ 10 w 25"/>
                  <a:gd name="T5" fmla="*/ 0 h 22"/>
                  <a:gd name="T6" fmla="*/ 13 w 25"/>
                  <a:gd name="T7" fmla="*/ 0 h 22"/>
                  <a:gd name="T8" fmla="*/ 25 w 25"/>
                  <a:gd name="T9" fmla="*/ 8 h 22"/>
                  <a:gd name="T10" fmla="*/ 24 w 25"/>
                  <a:gd name="T11" fmla="*/ 16 h 22"/>
                  <a:gd name="T12" fmla="*/ 16 w 25"/>
                  <a:gd name="T13" fmla="*/ 22 h 22"/>
                  <a:gd name="T14" fmla="*/ 13 w 25"/>
                  <a:gd name="T15" fmla="*/ 22 h 22"/>
                  <a:gd name="T16" fmla="*/ 13 w 25"/>
                  <a:gd name="T17" fmla="*/ 8 h 22"/>
                  <a:gd name="T18" fmla="*/ 12 w 25"/>
                  <a:gd name="T19" fmla="*/ 8 h 22"/>
                  <a:gd name="T20" fmla="*/ 9 w 25"/>
                  <a:gd name="T21" fmla="*/ 12 h 22"/>
                  <a:gd name="T22" fmla="*/ 14 w 25"/>
                  <a:gd name="T23" fmla="*/ 14 h 22"/>
                  <a:gd name="T24" fmla="*/ 17 w 25"/>
                  <a:gd name="T25" fmla="*/ 12 h 22"/>
                  <a:gd name="T26" fmla="*/ 17 w 25"/>
                  <a:gd name="T27" fmla="*/ 10 h 22"/>
                  <a:gd name="T28" fmla="*/ 13 w 25"/>
                  <a:gd name="T2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2">
                    <a:moveTo>
                      <a:pt x="13" y="22"/>
                    </a:moveTo>
                    <a:cubicBezTo>
                      <a:pt x="7" y="22"/>
                      <a:pt x="3" y="19"/>
                      <a:pt x="1" y="14"/>
                    </a:cubicBezTo>
                    <a:cubicBezTo>
                      <a:pt x="0" y="8"/>
                      <a:pt x="3" y="2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5" y="11"/>
                      <a:pt x="25" y="14"/>
                      <a:pt x="24" y="16"/>
                    </a:cubicBezTo>
                    <a:cubicBezTo>
                      <a:pt x="22" y="19"/>
                      <a:pt x="19" y="21"/>
                      <a:pt x="16" y="22"/>
                    </a:cubicBezTo>
                    <a:cubicBezTo>
                      <a:pt x="15" y="22"/>
                      <a:pt x="14" y="22"/>
                      <a:pt x="13" y="22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0"/>
                      <a:pt x="9" y="12"/>
                    </a:cubicBezTo>
                    <a:cubicBezTo>
                      <a:pt x="9" y="14"/>
                      <a:pt x="12" y="15"/>
                      <a:pt x="14" y="14"/>
                    </a:cubicBezTo>
                    <a:cubicBezTo>
                      <a:pt x="15" y="14"/>
                      <a:pt x="16" y="13"/>
                      <a:pt x="17" y="12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9" name="Freeform 657"/>
              <p:cNvSpPr>
                <a:spLocks noEditPoints="1"/>
              </p:cNvSpPr>
              <p:nvPr/>
            </p:nvSpPr>
            <p:spPr bwMode="auto">
              <a:xfrm>
                <a:off x="-3706812" y="296703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7 w 26"/>
                  <a:gd name="T3" fmla="*/ 21 h 23"/>
                  <a:gd name="T4" fmla="*/ 2 w 26"/>
                  <a:gd name="T5" fmla="*/ 14 h 23"/>
                  <a:gd name="T6" fmla="*/ 11 w 26"/>
                  <a:gd name="T7" fmla="*/ 0 h 23"/>
                  <a:gd name="T8" fmla="*/ 14 w 26"/>
                  <a:gd name="T9" fmla="*/ 0 h 23"/>
                  <a:gd name="T10" fmla="*/ 25 w 26"/>
                  <a:gd name="T11" fmla="*/ 9 h 23"/>
                  <a:gd name="T12" fmla="*/ 23 w 26"/>
                  <a:gd name="T13" fmla="*/ 17 h 23"/>
                  <a:gd name="T14" fmla="*/ 16 w 26"/>
                  <a:gd name="T15" fmla="*/ 22 h 23"/>
                  <a:gd name="T16" fmla="*/ 13 w 26"/>
                  <a:gd name="T17" fmla="*/ 23 h 23"/>
                  <a:gd name="T18" fmla="*/ 14 w 26"/>
                  <a:gd name="T19" fmla="*/ 8 h 23"/>
                  <a:gd name="T20" fmla="*/ 13 w 26"/>
                  <a:gd name="T21" fmla="*/ 8 h 23"/>
                  <a:gd name="T22" fmla="*/ 9 w 26"/>
                  <a:gd name="T23" fmla="*/ 12 h 23"/>
                  <a:gd name="T24" fmla="*/ 11 w 26"/>
                  <a:gd name="T25" fmla="*/ 14 h 23"/>
                  <a:gd name="T26" fmla="*/ 14 w 26"/>
                  <a:gd name="T27" fmla="*/ 14 h 23"/>
                  <a:gd name="T28" fmla="*/ 17 w 26"/>
                  <a:gd name="T29" fmla="*/ 13 h 23"/>
                  <a:gd name="T30" fmla="*/ 17 w 26"/>
                  <a:gd name="T31" fmla="*/ 10 h 23"/>
                  <a:gd name="T32" fmla="*/ 14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9" y="22"/>
                      <a:pt x="7" y="21"/>
                    </a:cubicBezTo>
                    <a:cubicBezTo>
                      <a:pt x="4" y="19"/>
                      <a:pt x="2" y="17"/>
                      <a:pt x="2" y="14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6" y="12"/>
                      <a:pt x="25" y="15"/>
                      <a:pt x="23" y="17"/>
                    </a:cubicBezTo>
                    <a:cubicBezTo>
                      <a:pt x="22" y="20"/>
                      <a:pt x="19" y="22"/>
                      <a:pt x="16" y="22"/>
                    </a:cubicBezTo>
                    <a:cubicBezTo>
                      <a:pt x="15" y="22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9"/>
                      <a:pt x="9" y="10"/>
                      <a:pt x="9" y="12"/>
                    </a:cubicBezTo>
                    <a:cubicBezTo>
                      <a:pt x="10" y="13"/>
                      <a:pt x="10" y="14"/>
                      <a:pt x="11" y="14"/>
                    </a:cubicBezTo>
                    <a:cubicBezTo>
                      <a:pt x="12" y="14"/>
                      <a:pt x="13" y="15"/>
                      <a:pt x="14" y="14"/>
                    </a:cubicBezTo>
                    <a:cubicBezTo>
                      <a:pt x="15" y="14"/>
                      <a:pt x="16" y="13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0" name="Freeform 658"/>
              <p:cNvSpPr>
                <a:spLocks noEditPoints="1"/>
              </p:cNvSpPr>
              <p:nvPr/>
            </p:nvSpPr>
            <p:spPr bwMode="auto">
              <a:xfrm>
                <a:off x="-3700462" y="299720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11 w 26"/>
                  <a:gd name="T5" fmla="*/ 0 h 23"/>
                  <a:gd name="T6" fmla="*/ 14 w 26"/>
                  <a:gd name="T7" fmla="*/ 0 h 23"/>
                  <a:gd name="T8" fmla="*/ 25 w 26"/>
                  <a:gd name="T9" fmla="*/ 9 h 23"/>
                  <a:gd name="T10" fmla="*/ 23 w 26"/>
                  <a:gd name="T11" fmla="*/ 18 h 23"/>
                  <a:gd name="T12" fmla="*/ 15 w 26"/>
                  <a:gd name="T13" fmla="*/ 23 h 23"/>
                  <a:gd name="T14" fmla="*/ 13 w 26"/>
                  <a:gd name="T15" fmla="*/ 23 h 23"/>
                  <a:gd name="T16" fmla="*/ 14 w 26"/>
                  <a:gd name="T17" fmla="*/ 8 h 23"/>
                  <a:gd name="T18" fmla="*/ 13 w 26"/>
                  <a:gd name="T19" fmla="*/ 8 h 23"/>
                  <a:gd name="T20" fmla="*/ 9 w 26"/>
                  <a:gd name="T21" fmla="*/ 12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8"/>
                      <a:pt x="5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2"/>
                      <a:pt x="25" y="15"/>
                      <a:pt x="23" y="18"/>
                    </a:cubicBezTo>
                    <a:cubicBezTo>
                      <a:pt x="21" y="20"/>
                      <a:pt x="18" y="22"/>
                      <a:pt x="15" y="23"/>
                    </a:cubicBezTo>
                    <a:cubicBezTo>
                      <a:pt x="14" y="23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2" y="15"/>
                      <a:pt x="14" y="15"/>
                    </a:cubicBezTo>
                    <a:cubicBezTo>
                      <a:pt x="15" y="14"/>
                      <a:pt x="16" y="14"/>
                      <a:pt x="17" y="13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1" name="Freeform 659"/>
              <p:cNvSpPr>
                <a:spLocks noEditPoints="1"/>
              </p:cNvSpPr>
              <p:nvPr/>
            </p:nvSpPr>
            <p:spPr bwMode="auto">
              <a:xfrm>
                <a:off x="-3694112" y="3028951"/>
                <a:ext cx="53975" cy="47625"/>
              </a:xfrm>
              <a:custGeom>
                <a:avLst/>
                <a:gdLst>
                  <a:gd name="T0" fmla="*/ 12 w 25"/>
                  <a:gd name="T1" fmla="*/ 22 h 22"/>
                  <a:gd name="T2" fmla="*/ 0 w 25"/>
                  <a:gd name="T3" fmla="*/ 12 h 22"/>
                  <a:gd name="T4" fmla="*/ 11 w 25"/>
                  <a:gd name="T5" fmla="*/ 0 h 22"/>
                  <a:gd name="T6" fmla="*/ 13 w 25"/>
                  <a:gd name="T7" fmla="*/ 0 h 22"/>
                  <a:gd name="T8" fmla="*/ 24 w 25"/>
                  <a:gd name="T9" fmla="*/ 9 h 22"/>
                  <a:gd name="T10" fmla="*/ 22 w 25"/>
                  <a:gd name="T11" fmla="*/ 18 h 22"/>
                  <a:gd name="T12" fmla="*/ 14 w 25"/>
                  <a:gd name="T13" fmla="*/ 22 h 22"/>
                  <a:gd name="T14" fmla="*/ 12 w 25"/>
                  <a:gd name="T15" fmla="*/ 22 h 22"/>
                  <a:gd name="T16" fmla="*/ 13 w 25"/>
                  <a:gd name="T17" fmla="*/ 8 h 22"/>
                  <a:gd name="T18" fmla="*/ 12 w 25"/>
                  <a:gd name="T19" fmla="*/ 8 h 22"/>
                  <a:gd name="T20" fmla="*/ 8 w 25"/>
                  <a:gd name="T21" fmla="*/ 11 h 22"/>
                  <a:gd name="T22" fmla="*/ 13 w 25"/>
                  <a:gd name="T23" fmla="*/ 14 h 22"/>
                  <a:gd name="T24" fmla="*/ 16 w 25"/>
                  <a:gd name="T25" fmla="*/ 13 h 22"/>
                  <a:gd name="T26" fmla="*/ 16 w 25"/>
                  <a:gd name="T27" fmla="*/ 10 h 22"/>
                  <a:gd name="T28" fmla="*/ 13 w 25"/>
                  <a:gd name="T2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2">
                    <a:moveTo>
                      <a:pt x="12" y="22"/>
                    </a:moveTo>
                    <a:cubicBezTo>
                      <a:pt x="6" y="22"/>
                      <a:pt x="1" y="18"/>
                      <a:pt x="0" y="12"/>
                    </a:cubicBezTo>
                    <a:cubicBezTo>
                      <a:pt x="0" y="6"/>
                      <a:pt x="4" y="1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4" y="9"/>
                    </a:cubicBezTo>
                    <a:cubicBezTo>
                      <a:pt x="25" y="12"/>
                      <a:pt x="24" y="15"/>
                      <a:pt x="22" y="18"/>
                    </a:cubicBezTo>
                    <a:cubicBezTo>
                      <a:pt x="20" y="20"/>
                      <a:pt x="17" y="22"/>
                      <a:pt x="14" y="22"/>
                    </a:cubicBezTo>
                    <a:cubicBezTo>
                      <a:pt x="13" y="22"/>
                      <a:pt x="13" y="22"/>
                      <a:pt x="12" y="22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8" y="10"/>
                      <a:pt x="8" y="11"/>
                    </a:cubicBezTo>
                    <a:cubicBezTo>
                      <a:pt x="9" y="13"/>
                      <a:pt x="11" y="14"/>
                      <a:pt x="13" y="14"/>
                    </a:cubicBezTo>
                    <a:cubicBezTo>
                      <a:pt x="14" y="14"/>
                      <a:pt x="15" y="13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2" name="Freeform 660"/>
              <p:cNvSpPr>
                <a:spLocks noEditPoints="1"/>
              </p:cNvSpPr>
              <p:nvPr/>
            </p:nvSpPr>
            <p:spPr bwMode="auto">
              <a:xfrm>
                <a:off x="-3690937" y="3057526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3 h 24"/>
                  <a:gd name="T4" fmla="*/ 12 w 25"/>
                  <a:gd name="T5" fmla="*/ 1 h 24"/>
                  <a:gd name="T6" fmla="*/ 25 w 25"/>
                  <a:gd name="T7" fmla="*/ 11 h 24"/>
                  <a:gd name="T8" fmla="*/ 22 w 25"/>
                  <a:gd name="T9" fmla="*/ 20 h 24"/>
                  <a:gd name="T10" fmla="*/ 14 w 25"/>
                  <a:gd name="T11" fmla="*/ 24 h 24"/>
                  <a:gd name="T12" fmla="*/ 13 w 25"/>
                  <a:gd name="T13" fmla="*/ 24 h 24"/>
                  <a:gd name="T14" fmla="*/ 13 w 25"/>
                  <a:gd name="T15" fmla="*/ 9 h 24"/>
                  <a:gd name="T16" fmla="*/ 13 w 25"/>
                  <a:gd name="T17" fmla="*/ 9 h 24"/>
                  <a:gd name="T18" fmla="*/ 9 w 25"/>
                  <a:gd name="T19" fmla="*/ 13 h 24"/>
                  <a:gd name="T20" fmla="*/ 13 w 25"/>
                  <a:gd name="T21" fmla="*/ 16 h 24"/>
                  <a:gd name="T22" fmla="*/ 16 w 25"/>
                  <a:gd name="T23" fmla="*/ 14 h 24"/>
                  <a:gd name="T24" fmla="*/ 17 w 25"/>
                  <a:gd name="T25" fmla="*/ 12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7" y="24"/>
                      <a:pt x="1" y="19"/>
                      <a:pt x="1" y="13"/>
                    </a:cubicBezTo>
                    <a:cubicBezTo>
                      <a:pt x="0" y="7"/>
                      <a:pt x="5" y="2"/>
                      <a:pt x="12" y="1"/>
                    </a:cubicBezTo>
                    <a:cubicBezTo>
                      <a:pt x="19" y="0"/>
                      <a:pt x="24" y="5"/>
                      <a:pt x="25" y="11"/>
                    </a:cubicBezTo>
                    <a:cubicBezTo>
                      <a:pt x="25" y="14"/>
                      <a:pt x="24" y="17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3" name="Freeform 661"/>
              <p:cNvSpPr>
                <a:spLocks noEditPoints="1"/>
              </p:cNvSpPr>
              <p:nvPr/>
            </p:nvSpPr>
            <p:spPr bwMode="auto">
              <a:xfrm>
                <a:off x="-3689350" y="3089276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 w 25"/>
                  <a:gd name="T3" fmla="*/ 12 h 23"/>
                  <a:gd name="T4" fmla="*/ 4 w 25"/>
                  <a:gd name="T5" fmla="*/ 4 h 23"/>
                  <a:gd name="T6" fmla="*/ 12 w 25"/>
                  <a:gd name="T7" fmla="*/ 1 h 23"/>
                  <a:gd name="T8" fmla="*/ 21 w 25"/>
                  <a:gd name="T9" fmla="*/ 3 h 23"/>
                  <a:gd name="T10" fmla="*/ 25 w 25"/>
                  <a:gd name="T11" fmla="*/ 12 h 23"/>
                  <a:gd name="T12" fmla="*/ 22 w 25"/>
                  <a:gd name="T13" fmla="*/ 20 h 23"/>
                  <a:gd name="T14" fmla="*/ 13 w 25"/>
                  <a:gd name="T15" fmla="*/ 23 h 23"/>
                  <a:gd name="T16" fmla="*/ 13 w 25"/>
                  <a:gd name="T17" fmla="*/ 9 h 23"/>
                  <a:gd name="T18" fmla="*/ 13 w 25"/>
                  <a:gd name="T19" fmla="*/ 9 h 23"/>
                  <a:gd name="T20" fmla="*/ 10 w 25"/>
                  <a:gd name="T21" fmla="*/ 10 h 23"/>
                  <a:gd name="T22" fmla="*/ 9 w 25"/>
                  <a:gd name="T23" fmla="*/ 12 h 23"/>
                  <a:gd name="T24" fmla="*/ 13 w 25"/>
                  <a:gd name="T25" fmla="*/ 15 h 23"/>
                  <a:gd name="T26" fmla="*/ 13 w 25"/>
                  <a:gd name="T27" fmla="*/ 19 h 23"/>
                  <a:gd name="T28" fmla="*/ 13 w 25"/>
                  <a:gd name="T29" fmla="*/ 15 h 23"/>
                  <a:gd name="T30" fmla="*/ 16 w 25"/>
                  <a:gd name="T31" fmla="*/ 14 h 23"/>
                  <a:gd name="T32" fmla="*/ 17 w 25"/>
                  <a:gd name="T33" fmla="*/ 12 h 23"/>
                  <a:gd name="T34" fmla="*/ 16 w 25"/>
                  <a:gd name="T35" fmla="*/ 10 h 23"/>
                  <a:gd name="T36" fmla="*/ 13 w 25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6" y="23"/>
                      <a:pt x="1" y="18"/>
                      <a:pt x="1" y="12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2"/>
                      <a:pt x="9" y="1"/>
                      <a:pt x="12" y="1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2"/>
                    </a:cubicBezTo>
                    <a:cubicBezTo>
                      <a:pt x="25" y="15"/>
                      <a:pt x="24" y="17"/>
                      <a:pt x="22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3" y="15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4" name="Freeform 662"/>
              <p:cNvSpPr>
                <a:spLocks noEditPoints="1"/>
              </p:cNvSpPr>
              <p:nvPr/>
            </p:nvSpPr>
            <p:spPr bwMode="auto">
              <a:xfrm>
                <a:off x="-3678237" y="2936876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2 w 26"/>
                  <a:gd name="T3" fmla="*/ 14 h 23"/>
                  <a:gd name="T4" fmla="*/ 11 w 26"/>
                  <a:gd name="T5" fmla="*/ 0 h 23"/>
                  <a:gd name="T6" fmla="*/ 14 w 26"/>
                  <a:gd name="T7" fmla="*/ 0 h 23"/>
                  <a:gd name="T8" fmla="*/ 26 w 26"/>
                  <a:gd name="T9" fmla="*/ 8 h 23"/>
                  <a:gd name="T10" fmla="*/ 26 w 26"/>
                  <a:gd name="T11" fmla="*/ 8 h 23"/>
                  <a:gd name="T12" fmla="*/ 24 w 26"/>
                  <a:gd name="T13" fmla="*/ 17 h 23"/>
                  <a:gd name="T14" fmla="*/ 16 w 26"/>
                  <a:gd name="T15" fmla="*/ 23 h 23"/>
                  <a:gd name="T16" fmla="*/ 14 w 26"/>
                  <a:gd name="T17" fmla="*/ 23 h 23"/>
                  <a:gd name="T18" fmla="*/ 14 w 26"/>
                  <a:gd name="T19" fmla="*/ 8 h 23"/>
                  <a:gd name="T20" fmla="*/ 13 w 26"/>
                  <a:gd name="T21" fmla="*/ 8 h 23"/>
                  <a:gd name="T22" fmla="*/ 10 w 26"/>
                  <a:gd name="T23" fmla="*/ 12 h 23"/>
                  <a:gd name="T24" fmla="*/ 10 w 26"/>
                  <a:gd name="T25" fmla="*/ 12 h 23"/>
                  <a:gd name="T26" fmla="*/ 15 w 26"/>
                  <a:gd name="T27" fmla="*/ 15 h 23"/>
                  <a:gd name="T28" fmla="*/ 17 w 26"/>
                  <a:gd name="T29" fmla="*/ 13 h 23"/>
                  <a:gd name="T30" fmla="*/ 18 w 26"/>
                  <a:gd name="T31" fmla="*/ 10 h 23"/>
                  <a:gd name="T32" fmla="*/ 14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8" y="23"/>
                      <a:pt x="3" y="19"/>
                      <a:pt x="2" y="14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12"/>
                      <a:pt x="26" y="15"/>
                      <a:pt x="24" y="17"/>
                    </a:cubicBezTo>
                    <a:cubicBezTo>
                      <a:pt x="22" y="20"/>
                      <a:pt x="20" y="22"/>
                      <a:pt x="16" y="23"/>
                    </a:cubicBezTo>
                    <a:cubicBezTo>
                      <a:pt x="16" y="23"/>
                      <a:pt x="15" y="23"/>
                      <a:pt x="14" y="23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3" y="8"/>
                    </a:cubicBezTo>
                    <a:cubicBezTo>
                      <a:pt x="11" y="8"/>
                      <a:pt x="9" y="10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4"/>
                      <a:pt x="12" y="15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5" name="Freeform 663"/>
              <p:cNvSpPr>
                <a:spLocks noEditPoints="1"/>
              </p:cNvSpPr>
              <p:nvPr/>
            </p:nvSpPr>
            <p:spPr bwMode="auto">
              <a:xfrm>
                <a:off x="-3670300" y="2968626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11 w 26"/>
                  <a:gd name="T5" fmla="*/ 0 h 23"/>
                  <a:gd name="T6" fmla="*/ 13 w 26"/>
                  <a:gd name="T7" fmla="*/ 0 h 23"/>
                  <a:gd name="T8" fmla="*/ 25 w 26"/>
                  <a:gd name="T9" fmla="*/ 9 h 23"/>
                  <a:gd name="T10" fmla="*/ 25 w 26"/>
                  <a:gd name="T11" fmla="*/ 9 h 23"/>
                  <a:gd name="T12" fmla="*/ 23 w 26"/>
                  <a:gd name="T13" fmla="*/ 18 h 23"/>
                  <a:gd name="T14" fmla="*/ 15 w 26"/>
                  <a:gd name="T15" fmla="*/ 23 h 23"/>
                  <a:gd name="T16" fmla="*/ 13 w 26"/>
                  <a:gd name="T17" fmla="*/ 23 h 23"/>
                  <a:gd name="T18" fmla="*/ 13 w 26"/>
                  <a:gd name="T19" fmla="*/ 8 h 23"/>
                  <a:gd name="T20" fmla="*/ 12 w 26"/>
                  <a:gd name="T21" fmla="*/ 8 h 23"/>
                  <a:gd name="T22" fmla="*/ 9 w 26"/>
                  <a:gd name="T23" fmla="*/ 12 h 23"/>
                  <a:gd name="T24" fmla="*/ 9 w 26"/>
                  <a:gd name="T25" fmla="*/ 12 h 23"/>
                  <a:gd name="T26" fmla="*/ 14 w 26"/>
                  <a:gd name="T27" fmla="*/ 15 h 23"/>
                  <a:gd name="T28" fmla="*/ 17 w 26"/>
                  <a:gd name="T29" fmla="*/ 13 h 23"/>
                  <a:gd name="T30" fmla="*/ 17 w 26"/>
                  <a:gd name="T31" fmla="*/ 10 h 23"/>
                  <a:gd name="T32" fmla="*/ 13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8"/>
                      <a:pt x="4" y="1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6" y="12"/>
                      <a:pt x="25" y="15"/>
                      <a:pt x="23" y="18"/>
                    </a:cubicBezTo>
                    <a:cubicBezTo>
                      <a:pt x="21" y="20"/>
                      <a:pt x="19" y="22"/>
                      <a:pt x="15" y="23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4"/>
                      <a:pt x="12" y="15"/>
                      <a:pt x="14" y="15"/>
                    </a:cubicBezTo>
                    <a:cubicBezTo>
                      <a:pt x="15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6" name="Freeform 664"/>
              <p:cNvSpPr>
                <a:spLocks noEditPoints="1"/>
              </p:cNvSpPr>
              <p:nvPr/>
            </p:nvSpPr>
            <p:spPr bwMode="auto">
              <a:xfrm>
                <a:off x="-3663950" y="3000376"/>
                <a:ext cx="57150" cy="50800"/>
              </a:xfrm>
              <a:custGeom>
                <a:avLst/>
                <a:gdLst>
                  <a:gd name="T0" fmla="*/ 13 w 26"/>
                  <a:gd name="T1" fmla="*/ 23 h 23"/>
                  <a:gd name="T2" fmla="*/ 6 w 26"/>
                  <a:gd name="T3" fmla="*/ 21 h 23"/>
                  <a:gd name="T4" fmla="*/ 1 w 26"/>
                  <a:gd name="T5" fmla="*/ 13 h 23"/>
                  <a:gd name="T6" fmla="*/ 11 w 26"/>
                  <a:gd name="T7" fmla="*/ 0 h 23"/>
                  <a:gd name="T8" fmla="*/ 13 w 26"/>
                  <a:gd name="T9" fmla="*/ 0 h 23"/>
                  <a:gd name="T10" fmla="*/ 25 w 26"/>
                  <a:gd name="T11" fmla="*/ 9 h 23"/>
                  <a:gd name="T12" fmla="*/ 23 w 26"/>
                  <a:gd name="T13" fmla="*/ 18 h 23"/>
                  <a:gd name="T14" fmla="*/ 15 w 26"/>
                  <a:gd name="T15" fmla="*/ 23 h 23"/>
                  <a:gd name="T16" fmla="*/ 13 w 26"/>
                  <a:gd name="T17" fmla="*/ 23 h 23"/>
                  <a:gd name="T18" fmla="*/ 13 w 26"/>
                  <a:gd name="T19" fmla="*/ 8 h 23"/>
                  <a:gd name="T20" fmla="*/ 12 w 26"/>
                  <a:gd name="T21" fmla="*/ 8 h 23"/>
                  <a:gd name="T22" fmla="*/ 9 w 26"/>
                  <a:gd name="T23" fmla="*/ 12 h 23"/>
                  <a:gd name="T24" fmla="*/ 10 w 26"/>
                  <a:gd name="T25" fmla="*/ 14 h 23"/>
                  <a:gd name="T26" fmla="*/ 14 w 26"/>
                  <a:gd name="T27" fmla="*/ 15 h 23"/>
                  <a:gd name="T28" fmla="*/ 16 w 26"/>
                  <a:gd name="T29" fmla="*/ 13 h 23"/>
                  <a:gd name="T30" fmla="*/ 17 w 26"/>
                  <a:gd name="T31" fmla="*/ 11 h 23"/>
                  <a:gd name="T32" fmla="*/ 13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0" y="23"/>
                      <a:pt x="8" y="22"/>
                      <a:pt x="6" y="21"/>
                    </a:cubicBezTo>
                    <a:cubicBezTo>
                      <a:pt x="3" y="19"/>
                      <a:pt x="2" y="17"/>
                      <a:pt x="1" y="13"/>
                    </a:cubicBezTo>
                    <a:cubicBezTo>
                      <a:pt x="0" y="7"/>
                      <a:pt x="4" y="1"/>
                      <a:pt x="11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2"/>
                      <a:pt x="25" y="16"/>
                      <a:pt x="23" y="18"/>
                    </a:cubicBezTo>
                    <a:cubicBezTo>
                      <a:pt x="21" y="21"/>
                      <a:pt x="18" y="23"/>
                      <a:pt x="15" y="23"/>
                    </a:cubicBezTo>
                    <a:cubicBezTo>
                      <a:pt x="14" y="23"/>
                      <a:pt x="13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3"/>
                      <a:pt x="10" y="14"/>
                      <a:pt x="10" y="14"/>
                    </a:cubicBezTo>
                    <a:cubicBezTo>
                      <a:pt x="11" y="15"/>
                      <a:pt x="12" y="15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7" name="Freeform 665"/>
              <p:cNvSpPr>
                <a:spLocks noEditPoints="1"/>
              </p:cNvSpPr>
              <p:nvPr/>
            </p:nvSpPr>
            <p:spPr bwMode="auto">
              <a:xfrm>
                <a:off x="-3659187" y="3033713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5 w 25"/>
                  <a:gd name="T3" fmla="*/ 21 h 23"/>
                  <a:gd name="T4" fmla="*/ 2 w 25"/>
                  <a:gd name="T5" fmla="*/ 17 h 23"/>
                  <a:gd name="T6" fmla="*/ 1 w 25"/>
                  <a:gd name="T7" fmla="*/ 13 h 23"/>
                  <a:gd name="T8" fmla="*/ 11 w 25"/>
                  <a:gd name="T9" fmla="*/ 0 h 23"/>
                  <a:gd name="T10" fmla="*/ 13 w 25"/>
                  <a:gd name="T11" fmla="*/ 0 h 23"/>
                  <a:gd name="T12" fmla="*/ 25 w 25"/>
                  <a:gd name="T13" fmla="*/ 10 h 23"/>
                  <a:gd name="T14" fmla="*/ 25 w 25"/>
                  <a:gd name="T15" fmla="*/ 15 h 23"/>
                  <a:gd name="T16" fmla="*/ 22 w 25"/>
                  <a:gd name="T17" fmla="*/ 19 h 23"/>
                  <a:gd name="T18" fmla="*/ 14 w 25"/>
                  <a:gd name="T19" fmla="*/ 23 h 23"/>
                  <a:gd name="T20" fmla="*/ 13 w 25"/>
                  <a:gd name="T21" fmla="*/ 23 h 23"/>
                  <a:gd name="T22" fmla="*/ 13 w 25"/>
                  <a:gd name="T23" fmla="*/ 8 h 23"/>
                  <a:gd name="T24" fmla="*/ 13 w 25"/>
                  <a:gd name="T25" fmla="*/ 8 h 23"/>
                  <a:gd name="T26" fmla="*/ 9 w 25"/>
                  <a:gd name="T27" fmla="*/ 12 h 23"/>
                  <a:gd name="T28" fmla="*/ 9 w 25"/>
                  <a:gd name="T29" fmla="*/ 13 h 23"/>
                  <a:gd name="T30" fmla="*/ 10 w 25"/>
                  <a:gd name="T31" fmla="*/ 14 h 23"/>
                  <a:gd name="T32" fmla="*/ 13 w 25"/>
                  <a:gd name="T33" fmla="*/ 15 h 23"/>
                  <a:gd name="T34" fmla="*/ 16 w 25"/>
                  <a:gd name="T35" fmla="*/ 14 h 23"/>
                  <a:gd name="T36" fmla="*/ 17 w 25"/>
                  <a:gd name="T37" fmla="*/ 13 h 23"/>
                  <a:gd name="T38" fmla="*/ 17 w 25"/>
                  <a:gd name="T39" fmla="*/ 11 h 23"/>
                  <a:gd name="T40" fmla="*/ 13 w 25"/>
                  <a:gd name="T4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0" y="23"/>
                      <a:pt x="8" y="22"/>
                      <a:pt x="5" y="21"/>
                    </a:cubicBezTo>
                    <a:cubicBezTo>
                      <a:pt x="4" y="20"/>
                      <a:pt x="3" y="19"/>
                      <a:pt x="2" y="17"/>
                    </a:cubicBezTo>
                    <a:cubicBezTo>
                      <a:pt x="2" y="16"/>
                      <a:pt x="1" y="15"/>
                      <a:pt x="1" y="13"/>
                    </a:cubicBezTo>
                    <a:cubicBezTo>
                      <a:pt x="0" y="7"/>
                      <a:pt x="5" y="1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5" y="12"/>
                      <a:pt x="25" y="13"/>
                      <a:pt x="25" y="15"/>
                    </a:cubicBezTo>
                    <a:cubicBezTo>
                      <a:pt x="24" y="16"/>
                      <a:pt x="23" y="18"/>
                      <a:pt x="22" y="19"/>
                    </a:cubicBezTo>
                    <a:cubicBezTo>
                      <a:pt x="20" y="21"/>
                      <a:pt x="17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2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8" name="Freeform 666"/>
              <p:cNvSpPr>
                <a:spLocks noEditPoints="1"/>
              </p:cNvSpPr>
              <p:nvPr/>
            </p:nvSpPr>
            <p:spPr bwMode="auto">
              <a:xfrm>
                <a:off x="-3654425" y="30654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1 h 24"/>
                  <a:gd name="T4" fmla="*/ 0 w 25"/>
                  <a:gd name="T5" fmla="*/ 13 h 24"/>
                  <a:gd name="T6" fmla="*/ 11 w 25"/>
                  <a:gd name="T7" fmla="*/ 0 h 24"/>
                  <a:gd name="T8" fmla="*/ 24 w 25"/>
                  <a:gd name="T9" fmla="*/ 11 h 24"/>
                  <a:gd name="T10" fmla="*/ 21 w 25"/>
                  <a:gd name="T11" fmla="*/ 20 h 24"/>
                  <a:gd name="T12" fmla="*/ 13 w 25"/>
                  <a:gd name="T13" fmla="*/ 24 h 24"/>
                  <a:gd name="T14" fmla="*/ 12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8 w 25"/>
                  <a:gd name="T21" fmla="*/ 12 h 24"/>
                  <a:gd name="T22" fmla="*/ 10 w 25"/>
                  <a:gd name="T23" fmla="*/ 14 h 24"/>
                  <a:gd name="T24" fmla="*/ 12 w 25"/>
                  <a:gd name="T25" fmla="*/ 15 h 24"/>
                  <a:gd name="T26" fmla="*/ 13 w 25"/>
                  <a:gd name="T27" fmla="*/ 15 h 24"/>
                  <a:gd name="T28" fmla="*/ 16 w 25"/>
                  <a:gd name="T29" fmla="*/ 14 h 24"/>
                  <a:gd name="T30" fmla="*/ 16 w 25"/>
                  <a:gd name="T31" fmla="*/ 12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4"/>
                      <a:pt x="24" y="11"/>
                    </a:cubicBezTo>
                    <a:cubicBezTo>
                      <a:pt x="25" y="14"/>
                      <a:pt x="24" y="17"/>
                      <a:pt x="21" y="20"/>
                    </a:cubicBezTo>
                    <a:cubicBezTo>
                      <a:pt x="19" y="22"/>
                      <a:pt x="16" y="23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10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9" name="Freeform 667"/>
              <p:cNvSpPr>
                <a:spLocks noEditPoints="1"/>
              </p:cNvSpPr>
              <p:nvPr/>
            </p:nvSpPr>
            <p:spPr bwMode="auto">
              <a:xfrm>
                <a:off x="-3640137" y="2943226"/>
                <a:ext cx="57150" cy="50800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5 h 24"/>
                  <a:gd name="T4" fmla="*/ 11 w 26"/>
                  <a:gd name="T5" fmla="*/ 0 h 24"/>
                  <a:gd name="T6" fmla="*/ 14 w 26"/>
                  <a:gd name="T7" fmla="*/ 0 h 24"/>
                  <a:gd name="T8" fmla="*/ 25 w 26"/>
                  <a:gd name="T9" fmla="*/ 9 h 24"/>
                  <a:gd name="T10" fmla="*/ 24 w 26"/>
                  <a:gd name="T11" fmla="*/ 19 h 24"/>
                  <a:gd name="T12" fmla="*/ 16 w 26"/>
                  <a:gd name="T13" fmla="*/ 24 h 24"/>
                  <a:gd name="T14" fmla="*/ 13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9 w 26"/>
                  <a:gd name="T21" fmla="*/ 13 h 24"/>
                  <a:gd name="T22" fmla="*/ 14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9"/>
                      <a:pt x="4" y="2"/>
                      <a:pt x="11" y="0"/>
                    </a:cubicBezTo>
                    <a:cubicBezTo>
                      <a:pt x="11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3"/>
                      <a:pt x="25" y="16"/>
                      <a:pt x="24" y="19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8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0" name="Freeform 668"/>
              <p:cNvSpPr>
                <a:spLocks noEditPoints="1"/>
              </p:cNvSpPr>
              <p:nvPr/>
            </p:nvSpPr>
            <p:spPr bwMode="auto">
              <a:xfrm>
                <a:off x="-3633787" y="2978151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2 w 26"/>
                  <a:gd name="T3" fmla="*/ 14 h 24"/>
                  <a:gd name="T4" fmla="*/ 11 w 26"/>
                  <a:gd name="T5" fmla="*/ 0 h 24"/>
                  <a:gd name="T6" fmla="*/ 14 w 26"/>
                  <a:gd name="T7" fmla="*/ 0 h 24"/>
                  <a:gd name="T8" fmla="*/ 26 w 26"/>
                  <a:gd name="T9" fmla="*/ 10 h 24"/>
                  <a:gd name="T10" fmla="*/ 23 w 26"/>
                  <a:gd name="T11" fmla="*/ 19 h 24"/>
                  <a:gd name="T12" fmla="*/ 16 w 26"/>
                  <a:gd name="T13" fmla="*/ 24 h 24"/>
                  <a:gd name="T14" fmla="*/ 14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10 w 26"/>
                  <a:gd name="T21" fmla="*/ 13 h 24"/>
                  <a:gd name="T22" fmla="*/ 14 w 26"/>
                  <a:gd name="T23" fmla="*/ 16 h 24"/>
                  <a:gd name="T24" fmla="*/ 17 w 26"/>
                  <a:gd name="T25" fmla="*/ 14 h 24"/>
                  <a:gd name="T26" fmla="*/ 18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8" y="24"/>
                      <a:pt x="3" y="20"/>
                      <a:pt x="2" y="14"/>
                    </a:cubicBezTo>
                    <a:cubicBezTo>
                      <a:pt x="0" y="8"/>
                      <a:pt x="5" y="1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20" y="0"/>
                      <a:pt x="24" y="4"/>
                      <a:pt x="26" y="10"/>
                    </a:cubicBezTo>
                    <a:cubicBezTo>
                      <a:pt x="26" y="13"/>
                      <a:pt x="25" y="16"/>
                      <a:pt x="23" y="19"/>
                    </a:cubicBezTo>
                    <a:cubicBezTo>
                      <a:pt x="22" y="22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1" name="Freeform 669"/>
              <p:cNvSpPr>
                <a:spLocks noEditPoints="1"/>
              </p:cNvSpPr>
              <p:nvPr/>
            </p:nvSpPr>
            <p:spPr bwMode="auto">
              <a:xfrm>
                <a:off x="-3624262" y="3009901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0 w 25"/>
                  <a:gd name="T3" fmla="*/ 14 h 25"/>
                  <a:gd name="T4" fmla="*/ 3 w 25"/>
                  <a:gd name="T5" fmla="*/ 6 h 25"/>
                  <a:gd name="T6" fmla="*/ 10 w 25"/>
                  <a:gd name="T7" fmla="*/ 1 h 25"/>
                  <a:gd name="T8" fmla="*/ 19 w 25"/>
                  <a:gd name="T9" fmla="*/ 3 h 25"/>
                  <a:gd name="T10" fmla="*/ 24 w 25"/>
                  <a:gd name="T11" fmla="*/ 11 h 25"/>
                  <a:gd name="T12" fmla="*/ 22 w 25"/>
                  <a:gd name="T13" fmla="*/ 20 h 25"/>
                  <a:gd name="T14" fmla="*/ 14 w 25"/>
                  <a:gd name="T15" fmla="*/ 25 h 25"/>
                  <a:gd name="T16" fmla="*/ 12 w 25"/>
                  <a:gd name="T17" fmla="*/ 25 h 25"/>
                  <a:gd name="T18" fmla="*/ 12 w 25"/>
                  <a:gd name="T19" fmla="*/ 9 h 25"/>
                  <a:gd name="T20" fmla="*/ 12 w 25"/>
                  <a:gd name="T21" fmla="*/ 9 h 25"/>
                  <a:gd name="T22" fmla="*/ 9 w 25"/>
                  <a:gd name="T23" fmla="*/ 10 h 25"/>
                  <a:gd name="T24" fmla="*/ 8 w 25"/>
                  <a:gd name="T25" fmla="*/ 13 h 25"/>
                  <a:gd name="T26" fmla="*/ 13 w 25"/>
                  <a:gd name="T27" fmla="*/ 17 h 25"/>
                  <a:gd name="T28" fmla="*/ 15 w 25"/>
                  <a:gd name="T29" fmla="*/ 15 h 25"/>
                  <a:gd name="T30" fmla="*/ 16 w 25"/>
                  <a:gd name="T31" fmla="*/ 12 h 25"/>
                  <a:gd name="T32" fmla="*/ 15 w 25"/>
                  <a:gd name="T33" fmla="*/ 10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11"/>
                      <a:pt x="1" y="8"/>
                      <a:pt x="3" y="6"/>
                    </a:cubicBezTo>
                    <a:cubicBezTo>
                      <a:pt x="4" y="3"/>
                      <a:pt x="7" y="1"/>
                      <a:pt x="10" y="1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0" y="23"/>
                      <a:pt x="17" y="24"/>
                      <a:pt x="14" y="25"/>
                    </a:cubicBezTo>
                    <a:cubicBezTo>
                      <a:pt x="13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0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5"/>
                      <a:pt x="10" y="17"/>
                      <a:pt x="13" y="17"/>
                    </a:cubicBezTo>
                    <a:cubicBezTo>
                      <a:pt x="14" y="17"/>
                      <a:pt x="15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2" name="Freeform 670"/>
              <p:cNvSpPr>
                <a:spLocks noEditPoints="1"/>
              </p:cNvSpPr>
              <p:nvPr/>
            </p:nvSpPr>
            <p:spPr bwMode="auto">
              <a:xfrm>
                <a:off x="-3622675" y="3044826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1 w 25"/>
                  <a:gd name="T3" fmla="*/ 14 h 25"/>
                  <a:gd name="T4" fmla="*/ 12 w 25"/>
                  <a:gd name="T5" fmla="*/ 1 h 25"/>
                  <a:gd name="T6" fmla="*/ 25 w 25"/>
                  <a:gd name="T7" fmla="*/ 12 h 25"/>
                  <a:gd name="T8" fmla="*/ 22 w 25"/>
                  <a:gd name="T9" fmla="*/ 21 h 25"/>
                  <a:gd name="T10" fmla="*/ 14 w 25"/>
                  <a:gd name="T11" fmla="*/ 25 h 25"/>
                  <a:gd name="T12" fmla="*/ 13 w 25"/>
                  <a:gd name="T13" fmla="*/ 25 h 25"/>
                  <a:gd name="T14" fmla="*/ 13 w 25"/>
                  <a:gd name="T15" fmla="*/ 9 h 25"/>
                  <a:gd name="T16" fmla="*/ 13 w 25"/>
                  <a:gd name="T17" fmla="*/ 9 h 25"/>
                  <a:gd name="T18" fmla="*/ 9 w 25"/>
                  <a:gd name="T19" fmla="*/ 13 h 25"/>
                  <a:gd name="T20" fmla="*/ 13 w 25"/>
                  <a:gd name="T21" fmla="*/ 17 h 25"/>
                  <a:gd name="T22" fmla="*/ 16 w 25"/>
                  <a:gd name="T23" fmla="*/ 15 h 25"/>
                  <a:gd name="T24" fmla="*/ 17 w 25"/>
                  <a:gd name="T25" fmla="*/ 12 h 25"/>
                  <a:gd name="T26" fmla="*/ 13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7" y="25"/>
                      <a:pt x="1" y="20"/>
                      <a:pt x="1" y="14"/>
                    </a:cubicBezTo>
                    <a:cubicBezTo>
                      <a:pt x="0" y="7"/>
                      <a:pt x="5" y="2"/>
                      <a:pt x="12" y="1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7" y="25"/>
                      <a:pt x="14" y="25"/>
                    </a:cubicBezTo>
                    <a:lnTo>
                      <a:pt x="13" y="25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3" name="Freeform 671"/>
              <p:cNvSpPr>
                <a:spLocks noEditPoints="1"/>
              </p:cNvSpPr>
              <p:nvPr/>
            </p:nvSpPr>
            <p:spPr bwMode="auto">
              <a:xfrm>
                <a:off x="-3600450" y="2951163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0 w 26"/>
                  <a:gd name="T5" fmla="*/ 1 h 25"/>
                  <a:gd name="T6" fmla="*/ 13 w 26"/>
                  <a:gd name="T7" fmla="*/ 0 h 25"/>
                  <a:gd name="T8" fmla="*/ 25 w 26"/>
                  <a:gd name="T9" fmla="*/ 10 h 25"/>
                  <a:gd name="T10" fmla="*/ 25 w 26"/>
                  <a:gd name="T11" fmla="*/ 10 h 25"/>
                  <a:gd name="T12" fmla="*/ 23 w 26"/>
                  <a:gd name="T13" fmla="*/ 20 h 25"/>
                  <a:gd name="T14" fmla="*/ 15 w 26"/>
                  <a:gd name="T15" fmla="*/ 25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8 h 25"/>
                  <a:gd name="T22" fmla="*/ 9 w 26"/>
                  <a:gd name="T23" fmla="*/ 13 h 25"/>
                  <a:gd name="T24" fmla="*/ 9 w 26"/>
                  <a:gd name="T25" fmla="*/ 14 h 25"/>
                  <a:gd name="T26" fmla="*/ 14 w 26"/>
                  <a:gd name="T27" fmla="*/ 17 h 25"/>
                  <a:gd name="T28" fmla="*/ 16 w 26"/>
                  <a:gd name="T29" fmla="*/ 15 h 25"/>
                  <a:gd name="T30" fmla="*/ 17 w 26"/>
                  <a:gd name="T31" fmla="*/ 12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1"/>
                      <a:pt x="1" y="15"/>
                    </a:cubicBezTo>
                    <a:cubicBezTo>
                      <a:pt x="0" y="9"/>
                      <a:pt x="4" y="2"/>
                      <a:pt x="10" y="1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1" y="23"/>
                      <a:pt x="18" y="24"/>
                      <a:pt x="15" y="25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6"/>
                      <a:pt x="12" y="17"/>
                      <a:pt x="14" y="17"/>
                    </a:cubicBezTo>
                    <a:cubicBezTo>
                      <a:pt x="15" y="17"/>
                      <a:pt x="16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4" name="Freeform 672"/>
              <p:cNvSpPr>
                <a:spLocks noEditPoints="1"/>
              </p:cNvSpPr>
              <p:nvPr/>
            </p:nvSpPr>
            <p:spPr bwMode="auto">
              <a:xfrm>
                <a:off x="-3560762" y="2963863"/>
                <a:ext cx="82550" cy="84138"/>
              </a:xfrm>
              <a:custGeom>
                <a:avLst/>
                <a:gdLst>
                  <a:gd name="T0" fmla="*/ 20 w 38"/>
                  <a:gd name="T1" fmla="*/ 39 h 39"/>
                  <a:gd name="T2" fmla="*/ 9 w 38"/>
                  <a:gd name="T3" fmla="*/ 35 h 39"/>
                  <a:gd name="T4" fmla="*/ 4 w 38"/>
                  <a:gd name="T5" fmla="*/ 30 h 39"/>
                  <a:gd name="T6" fmla="*/ 2 w 38"/>
                  <a:gd name="T7" fmla="*/ 23 h 39"/>
                  <a:gd name="T8" fmla="*/ 16 w 38"/>
                  <a:gd name="T9" fmla="*/ 0 h 39"/>
                  <a:gd name="T10" fmla="*/ 19 w 38"/>
                  <a:gd name="T11" fmla="*/ 0 h 39"/>
                  <a:gd name="T12" fmla="*/ 38 w 38"/>
                  <a:gd name="T13" fmla="*/ 17 h 39"/>
                  <a:gd name="T14" fmla="*/ 38 w 38"/>
                  <a:gd name="T15" fmla="*/ 25 h 39"/>
                  <a:gd name="T16" fmla="*/ 35 w 38"/>
                  <a:gd name="T17" fmla="*/ 32 h 39"/>
                  <a:gd name="T18" fmla="*/ 22 w 38"/>
                  <a:gd name="T19" fmla="*/ 39 h 39"/>
                  <a:gd name="T20" fmla="*/ 20 w 38"/>
                  <a:gd name="T21" fmla="*/ 39 h 39"/>
                  <a:gd name="T22" fmla="*/ 19 w 38"/>
                  <a:gd name="T23" fmla="*/ 8 h 39"/>
                  <a:gd name="T24" fmla="*/ 18 w 38"/>
                  <a:gd name="T25" fmla="*/ 8 h 39"/>
                  <a:gd name="T26" fmla="*/ 10 w 38"/>
                  <a:gd name="T27" fmla="*/ 21 h 39"/>
                  <a:gd name="T28" fmla="*/ 11 w 38"/>
                  <a:gd name="T29" fmla="*/ 26 h 39"/>
                  <a:gd name="T30" fmla="*/ 14 w 38"/>
                  <a:gd name="T31" fmla="*/ 29 h 39"/>
                  <a:gd name="T32" fmla="*/ 21 w 38"/>
                  <a:gd name="T33" fmla="*/ 31 h 39"/>
                  <a:gd name="T34" fmla="*/ 28 w 38"/>
                  <a:gd name="T35" fmla="*/ 27 h 39"/>
                  <a:gd name="T36" fmla="*/ 30 w 38"/>
                  <a:gd name="T37" fmla="*/ 23 h 39"/>
                  <a:gd name="T38" fmla="*/ 30 w 38"/>
                  <a:gd name="T39" fmla="*/ 18 h 39"/>
                  <a:gd name="T40" fmla="*/ 19 w 38"/>
                  <a:gd name="T41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" h="39">
                    <a:moveTo>
                      <a:pt x="20" y="39"/>
                    </a:moveTo>
                    <a:cubicBezTo>
                      <a:pt x="16" y="39"/>
                      <a:pt x="12" y="38"/>
                      <a:pt x="9" y="35"/>
                    </a:cubicBezTo>
                    <a:cubicBezTo>
                      <a:pt x="7" y="34"/>
                      <a:pt x="5" y="32"/>
                      <a:pt x="4" y="30"/>
                    </a:cubicBezTo>
                    <a:cubicBezTo>
                      <a:pt x="3" y="28"/>
                      <a:pt x="2" y="25"/>
                      <a:pt x="2" y="23"/>
                    </a:cubicBezTo>
                    <a:cubicBezTo>
                      <a:pt x="0" y="12"/>
                      <a:pt x="6" y="2"/>
                      <a:pt x="16" y="0"/>
                    </a:cubicBezTo>
                    <a:cubicBezTo>
                      <a:pt x="17" y="0"/>
                      <a:pt x="18" y="0"/>
                      <a:pt x="19" y="0"/>
                    </a:cubicBezTo>
                    <a:cubicBezTo>
                      <a:pt x="28" y="0"/>
                      <a:pt x="36" y="7"/>
                      <a:pt x="38" y="17"/>
                    </a:cubicBezTo>
                    <a:cubicBezTo>
                      <a:pt x="38" y="19"/>
                      <a:pt x="38" y="22"/>
                      <a:pt x="38" y="25"/>
                    </a:cubicBezTo>
                    <a:cubicBezTo>
                      <a:pt x="37" y="27"/>
                      <a:pt x="36" y="30"/>
                      <a:pt x="35" y="32"/>
                    </a:cubicBezTo>
                    <a:cubicBezTo>
                      <a:pt x="32" y="36"/>
                      <a:pt x="27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lose/>
                    <a:moveTo>
                      <a:pt x="19" y="8"/>
                    </a:moveTo>
                    <a:cubicBezTo>
                      <a:pt x="19" y="8"/>
                      <a:pt x="18" y="8"/>
                      <a:pt x="18" y="8"/>
                    </a:cubicBezTo>
                    <a:cubicBezTo>
                      <a:pt x="12" y="9"/>
                      <a:pt x="8" y="15"/>
                      <a:pt x="10" y="21"/>
                    </a:cubicBezTo>
                    <a:cubicBezTo>
                      <a:pt x="10" y="23"/>
                      <a:pt x="10" y="24"/>
                      <a:pt x="11" y="26"/>
                    </a:cubicBezTo>
                    <a:cubicBezTo>
                      <a:pt x="12" y="27"/>
                      <a:pt x="13" y="28"/>
                      <a:pt x="14" y="29"/>
                    </a:cubicBezTo>
                    <a:cubicBezTo>
                      <a:pt x="16" y="31"/>
                      <a:pt x="19" y="32"/>
                      <a:pt x="21" y="31"/>
                    </a:cubicBezTo>
                    <a:cubicBezTo>
                      <a:pt x="24" y="31"/>
                      <a:pt x="26" y="30"/>
                      <a:pt x="28" y="27"/>
                    </a:cubicBezTo>
                    <a:cubicBezTo>
                      <a:pt x="29" y="26"/>
                      <a:pt x="29" y="25"/>
                      <a:pt x="30" y="23"/>
                    </a:cubicBezTo>
                    <a:cubicBezTo>
                      <a:pt x="30" y="21"/>
                      <a:pt x="30" y="20"/>
                      <a:pt x="30" y="18"/>
                    </a:cubicBezTo>
                    <a:cubicBezTo>
                      <a:pt x="29" y="12"/>
                      <a:pt x="24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5" name="Freeform 673"/>
              <p:cNvSpPr>
                <a:spLocks noEditPoints="1"/>
              </p:cNvSpPr>
              <p:nvPr/>
            </p:nvSpPr>
            <p:spPr bwMode="auto">
              <a:xfrm>
                <a:off x="-3594100" y="2987676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2 h 25"/>
                  <a:gd name="T4" fmla="*/ 1 w 26"/>
                  <a:gd name="T5" fmla="*/ 14 h 25"/>
                  <a:gd name="T6" fmla="*/ 11 w 26"/>
                  <a:gd name="T7" fmla="*/ 0 h 25"/>
                  <a:gd name="T8" fmla="*/ 13 w 26"/>
                  <a:gd name="T9" fmla="*/ 0 h 25"/>
                  <a:gd name="T10" fmla="*/ 25 w 26"/>
                  <a:gd name="T11" fmla="*/ 10 h 25"/>
                  <a:gd name="T12" fmla="*/ 23 w 26"/>
                  <a:gd name="T13" fmla="*/ 20 h 25"/>
                  <a:gd name="T14" fmla="*/ 15 w 26"/>
                  <a:gd name="T15" fmla="*/ 25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8 h 25"/>
                  <a:gd name="T22" fmla="*/ 9 w 26"/>
                  <a:gd name="T23" fmla="*/ 13 h 25"/>
                  <a:gd name="T24" fmla="*/ 11 w 26"/>
                  <a:gd name="T25" fmla="*/ 16 h 25"/>
                  <a:gd name="T26" fmla="*/ 14 w 26"/>
                  <a:gd name="T27" fmla="*/ 17 h 25"/>
                  <a:gd name="T28" fmla="*/ 16 w 26"/>
                  <a:gd name="T29" fmla="*/ 15 h 25"/>
                  <a:gd name="T30" fmla="*/ 17 w 26"/>
                  <a:gd name="T31" fmla="*/ 12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4"/>
                      <a:pt x="6" y="22"/>
                    </a:cubicBezTo>
                    <a:cubicBezTo>
                      <a:pt x="3" y="20"/>
                      <a:pt x="2" y="18"/>
                      <a:pt x="1" y="14"/>
                    </a:cubicBezTo>
                    <a:cubicBezTo>
                      <a:pt x="0" y="8"/>
                      <a:pt x="4" y="1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6" y="13"/>
                      <a:pt x="25" y="17"/>
                      <a:pt x="23" y="20"/>
                    </a:cubicBezTo>
                    <a:cubicBezTo>
                      <a:pt x="21" y="22"/>
                      <a:pt x="18" y="24"/>
                      <a:pt x="15" y="25"/>
                    </a:cubicBezTo>
                    <a:cubicBezTo>
                      <a:pt x="14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1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7"/>
                      <a:pt x="14" y="17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6" name="Freeform 674"/>
              <p:cNvSpPr>
                <a:spLocks noEditPoints="1"/>
              </p:cNvSpPr>
              <p:nvPr/>
            </p:nvSpPr>
            <p:spPr bwMode="auto">
              <a:xfrm>
                <a:off x="-3590925" y="302418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1 h 24"/>
                  <a:gd name="T4" fmla="*/ 3 w 26"/>
                  <a:gd name="T5" fmla="*/ 18 h 24"/>
                  <a:gd name="T6" fmla="*/ 1 w 26"/>
                  <a:gd name="T7" fmla="*/ 13 h 24"/>
                  <a:gd name="T8" fmla="*/ 12 w 26"/>
                  <a:gd name="T9" fmla="*/ 0 h 24"/>
                  <a:gd name="T10" fmla="*/ 13 w 26"/>
                  <a:gd name="T11" fmla="*/ 0 h 24"/>
                  <a:gd name="T12" fmla="*/ 25 w 26"/>
                  <a:gd name="T13" fmla="*/ 11 h 24"/>
                  <a:gd name="T14" fmla="*/ 25 w 26"/>
                  <a:gd name="T15" fmla="*/ 15 h 24"/>
                  <a:gd name="T16" fmla="*/ 23 w 26"/>
                  <a:gd name="T17" fmla="*/ 20 h 24"/>
                  <a:gd name="T18" fmla="*/ 14 w 26"/>
                  <a:gd name="T19" fmla="*/ 24 h 24"/>
                  <a:gd name="T20" fmla="*/ 13 w 26"/>
                  <a:gd name="T21" fmla="*/ 24 h 24"/>
                  <a:gd name="T22" fmla="*/ 13 w 26"/>
                  <a:gd name="T23" fmla="*/ 8 h 24"/>
                  <a:gd name="T24" fmla="*/ 13 w 26"/>
                  <a:gd name="T25" fmla="*/ 8 h 24"/>
                  <a:gd name="T26" fmla="*/ 9 w 26"/>
                  <a:gd name="T27" fmla="*/ 12 h 24"/>
                  <a:gd name="T28" fmla="*/ 10 w 26"/>
                  <a:gd name="T29" fmla="*/ 14 h 24"/>
                  <a:gd name="T30" fmla="*/ 11 w 26"/>
                  <a:gd name="T31" fmla="*/ 15 h 24"/>
                  <a:gd name="T32" fmla="*/ 14 w 26"/>
                  <a:gd name="T33" fmla="*/ 16 h 24"/>
                  <a:gd name="T34" fmla="*/ 16 w 26"/>
                  <a:gd name="T35" fmla="*/ 15 h 24"/>
                  <a:gd name="T36" fmla="*/ 17 w 26"/>
                  <a:gd name="T37" fmla="*/ 13 h 24"/>
                  <a:gd name="T38" fmla="*/ 17 w 26"/>
                  <a:gd name="T39" fmla="*/ 12 h 24"/>
                  <a:gd name="T40" fmla="*/ 13 w 26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1"/>
                    </a:cubicBezTo>
                    <a:cubicBezTo>
                      <a:pt x="4" y="21"/>
                      <a:pt x="3" y="19"/>
                      <a:pt x="3" y="18"/>
                    </a:cubicBezTo>
                    <a:cubicBezTo>
                      <a:pt x="2" y="17"/>
                      <a:pt x="1" y="15"/>
                      <a:pt x="1" y="13"/>
                    </a:cubicBezTo>
                    <a:cubicBezTo>
                      <a:pt x="0" y="7"/>
                      <a:pt x="5" y="1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1"/>
                    </a:cubicBezTo>
                    <a:cubicBezTo>
                      <a:pt x="26" y="12"/>
                      <a:pt x="25" y="14"/>
                      <a:pt x="25" y="15"/>
                    </a:cubicBezTo>
                    <a:cubicBezTo>
                      <a:pt x="25" y="17"/>
                      <a:pt x="24" y="19"/>
                      <a:pt x="23" y="20"/>
                    </a:cubicBezTo>
                    <a:cubicBezTo>
                      <a:pt x="21" y="22"/>
                      <a:pt x="18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3"/>
                      <a:pt x="9" y="13"/>
                      <a:pt x="10" y="14"/>
                    </a:cubicBezTo>
                    <a:cubicBezTo>
                      <a:pt x="10" y="15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7" name="Freeform 675"/>
              <p:cNvSpPr/>
              <p:nvPr/>
            </p:nvSpPr>
            <p:spPr bwMode="auto">
              <a:xfrm>
                <a:off x="-4360862" y="2232026"/>
                <a:ext cx="60325" cy="63500"/>
              </a:xfrm>
              <a:custGeom>
                <a:avLst/>
                <a:gdLst>
                  <a:gd name="T0" fmla="*/ 20 w 28"/>
                  <a:gd name="T1" fmla="*/ 9 h 29"/>
                  <a:gd name="T2" fmla="*/ 28 w 28"/>
                  <a:gd name="T3" fmla="*/ 29 h 29"/>
                  <a:gd name="T4" fmla="*/ 8 w 28"/>
                  <a:gd name="T5" fmla="*/ 19 h 29"/>
                  <a:gd name="T6" fmla="*/ 0 w 28"/>
                  <a:gd name="T7" fmla="*/ 0 h 29"/>
                  <a:gd name="T8" fmla="*/ 20 w 28"/>
                  <a:gd name="T9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20" y="9"/>
                    </a:moveTo>
                    <a:cubicBezTo>
                      <a:pt x="27" y="17"/>
                      <a:pt x="28" y="29"/>
                      <a:pt x="28" y="29"/>
                    </a:cubicBezTo>
                    <a:cubicBezTo>
                      <a:pt x="28" y="29"/>
                      <a:pt x="16" y="27"/>
                      <a:pt x="8" y="19"/>
                    </a:cubicBezTo>
                    <a:cubicBezTo>
                      <a:pt x="1" y="11"/>
                      <a:pt x="0" y="0"/>
                      <a:pt x="0" y="0"/>
                    </a:cubicBezTo>
                    <a:cubicBezTo>
                      <a:pt x="0" y="0"/>
                      <a:pt x="12" y="1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8" name="Freeform 676"/>
              <p:cNvSpPr/>
              <p:nvPr/>
            </p:nvSpPr>
            <p:spPr bwMode="auto">
              <a:xfrm>
                <a:off x="-4265612" y="2232026"/>
                <a:ext cx="57150" cy="63500"/>
              </a:xfrm>
              <a:custGeom>
                <a:avLst/>
                <a:gdLst>
                  <a:gd name="T0" fmla="*/ 8 w 27"/>
                  <a:gd name="T1" fmla="*/ 9 h 29"/>
                  <a:gd name="T2" fmla="*/ 0 w 27"/>
                  <a:gd name="T3" fmla="*/ 29 h 29"/>
                  <a:gd name="T4" fmla="*/ 19 w 27"/>
                  <a:gd name="T5" fmla="*/ 19 h 29"/>
                  <a:gd name="T6" fmla="*/ 27 w 27"/>
                  <a:gd name="T7" fmla="*/ 0 h 29"/>
                  <a:gd name="T8" fmla="*/ 8 w 27"/>
                  <a:gd name="T9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9">
                    <a:moveTo>
                      <a:pt x="8" y="9"/>
                    </a:moveTo>
                    <a:cubicBezTo>
                      <a:pt x="1" y="17"/>
                      <a:pt x="0" y="29"/>
                      <a:pt x="0" y="29"/>
                    </a:cubicBezTo>
                    <a:cubicBezTo>
                      <a:pt x="0" y="29"/>
                      <a:pt x="12" y="27"/>
                      <a:pt x="19" y="19"/>
                    </a:cubicBezTo>
                    <a:cubicBezTo>
                      <a:pt x="27" y="11"/>
                      <a:pt x="27" y="0"/>
                      <a:pt x="27" y="0"/>
                    </a:cubicBezTo>
                    <a:cubicBezTo>
                      <a:pt x="27" y="0"/>
                      <a:pt x="16" y="1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9" name="Freeform 677"/>
              <p:cNvSpPr/>
              <p:nvPr/>
            </p:nvSpPr>
            <p:spPr bwMode="auto">
              <a:xfrm>
                <a:off x="-4300537" y="2201863"/>
                <a:ext cx="34925" cy="87313"/>
              </a:xfrm>
              <a:custGeom>
                <a:avLst/>
                <a:gdLst>
                  <a:gd name="T0" fmla="*/ 16 w 16"/>
                  <a:gd name="T1" fmla="*/ 21 h 40"/>
                  <a:gd name="T2" fmla="*/ 8 w 16"/>
                  <a:gd name="T3" fmla="*/ 40 h 40"/>
                  <a:gd name="T4" fmla="*/ 1 w 16"/>
                  <a:gd name="T5" fmla="*/ 20 h 40"/>
                  <a:gd name="T6" fmla="*/ 9 w 16"/>
                  <a:gd name="T7" fmla="*/ 0 h 40"/>
                  <a:gd name="T8" fmla="*/ 16 w 16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16" y="21"/>
                    </a:moveTo>
                    <a:cubicBezTo>
                      <a:pt x="16" y="32"/>
                      <a:pt x="8" y="40"/>
                      <a:pt x="8" y="40"/>
                    </a:cubicBezTo>
                    <a:cubicBezTo>
                      <a:pt x="8" y="40"/>
                      <a:pt x="0" y="31"/>
                      <a:pt x="1" y="20"/>
                    </a:cubicBezTo>
                    <a:cubicBezTo>
                      <a:pt x="1" y="9"/>
                      <a:pt x="9" y="0"/>
                      <a:pt x="9" y="0"/>
                    </a:cubicBezTo>
                    <a:cubicBezTo>
                      <a:pt x="9" y="0"/>
                      <a:pt x="16" y="10"/>
                      <a:pt x="1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0" name="Freeform 678"/>
              <p:cNvSpPr/>
              <p:nvPr/>
            </p:nvSpPr>
            <p:spPr bwMode="auto">
              <a:xfrm>
                <a:off x="-4300537" y="2308226"/>
                <a:ext cx="31750" cy="82550"/>
              </a:xfrm>
              <a:custGeom>
                <a:avLst/>
                <a:gdLst>
                  <a:gd name="T0" fmla="*/ 20 w 20"/>
                  <a:gd name="T1" fmla="*/ 27 h 52"/>
                  <a:gd name="T2" fmla="*/ 9 w 20"/>
                  <a:gd name="T3" fmla="*/ 52 h 52"/>
                  <a:gd name="T4" fmla="*/ 0 w 20"/>
                  <a:gd name="T5" fmla="*/ 25 h 52"/>
                  <a:gd name="T6" fmla="*/ 11 w 20"/>
                  <a:gd name="T7" fmla="*/ 0 h 52"/>
                  <a:gd name="T8" fmla="*/ 20 w 20"/>
                  <a:gd name="T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2">
                    <a:moveTo>
                      <a:pt x="20" y="27"/>
                    </a:moveTo>
                    <a:lnTo>
                      <a:pt x="9" y="52"/>
                    </a:lnTo>
                    <a:lnTo>
                      <a:pt x="0" y="25"/>
                    </a:lnTo>
                    <a:lnTo>
                      <a:pt x="11" y="0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1" name="Oval 679"/>
              <p:cNvSpPr>
                <a:spLocks noChangeArrowheads="1"/>
              </p:cNvSpPr>
              <p:nvPr/>
            </p:nvSpPr>
            <p:spPr bwMode="auto">
              <a:xfrm>
                <a:off x="-4318000" y="2305051"/>
                <a:ext cx="11113" cy="9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2" name="Oval 680"/>
              <p:cNvSpPr>
                <a:spLocks noChangeArrowheads="1"/>
              </p:cNvSpPr>
              <p:nvPr/>
            </p:nvSpPr>
            <p:spPr bwMode="auto">
              <a:xfrm>
                <a:off x="-4259262" y="2308226"/>
                <a:ext cx="7938" cy="79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3" name="Freeform 681"/>
              <p:cNvSpPr/>
              <p:nvPr/>
            </p:nvSpPr>
            <p:spPr bwMode="auto">
              <a:xfrm>
                <a:off x="-4105275" y="2262188"/>
                <a:ext cx="50800" cy="77788"/>
              </a:xfrm>
              <a:custGeom>
                <a:avLst/>
                <a:gdLst>
                  <a:gd name="T0" fmla="*/ 18 w 23"/>
                  <a:gd name="T1" fmla="*/ 14 h 36"/>
                  <a:gd name="T2" fmla="*/ 21 w 23"/>
                  <a:gd name="T3" fmla="*/ 36 h 36"/>
                  <a:gd name="T4" fmla="*/ 5 w 23"/>
                  <a:gd name="T5" fmla="*/ 21 h 36"/>
                  <a:gd name="T6" fmla="*/ 3 w 23"/>
                  <a:gd name="T7" fmla="*/ 0 h 36"/>
                  <a:gd name="T8" fmla="*/ 18 w 23"/>
                  <a:gd name="T9" fmla="*/ 1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18" y="14"/>
                    </a:moveTo>
                    <a:cubicBezTo>
                      <a:pt x="23" y="24"/>
                      <a:pt x="21" y="36"/>
                      <a:pt x="21" y="36"/>
                    </a:cubicBezTo>
                    <a:cubicBezTo>
                      <a:pt x="21" y="36"/>
                      <a:pt x="10" y="31"/>
                      <a:pt x="5" y="21"/>
                    </a:cubicBezTo>
                    <a:cubicBezTo>
                      <a:pt x="0" y="11"/>
                      <a:pt x="3" y="0"/>
                      <a:pt x="3" y="0"/>
                    </a:cubicBezTo>
                    <a:cubicBezTo>
                      <a:pt x="3" y="0"/>
                      <a:pt x="14" y="5"/>
                      <a:pt x="1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4" name="Freeform 682"/>
              <p:cNvSpPr/>
              <p:nvPr/>
            </p:nvSpPr>
            <p:spPr bwMode="auto">
              <a:xfrm>
                <a:off x="-4027487" y="2301876"/>
                <a:ext cx="76200" cy="52388"/>
              </a:xfrm>
              <a:custGeom>
                <a:avLst/>
                <a:gdLst>
                  <a:gd name="T0" fmla="*/ 14 w 35"/>
                  <a:gd name="T1" fmla="*/ 6 h 25"/>
                  <a:gd name="T2" fmla="*/ 0 w 35"/>
                  <a:gd name="T3" fmla="*/ 22 h 25"/>
                  <a:gd name="T4" fmla="*/ 21 w 35"/>
                  <a:gd name="T5" fmla="*/ 19 h 25"/>
                  <a:gd name="T6" fmla="*/ 35 w 35"/>
                  <a:gd name="T7" fmla="*/ 2 h 25"/>
                  <a:gd name="T8" fmla="*/ 14 w 35"/>
                  <a:gd name="T9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5">
                    <a:moveTo>
                      <a:pt x="14" y="6"/>
                    </a:moveTo>
                    <a:cubicBezTo>
                      <a:pt x="4" y="11"/>
                      <a:pt x="0" y="22"/>
                      <a:pt x="0" y="22"/>
                    </a:cubicBezTo>
                    <a:cubicBezTo>
                      <a:pt x="0" y="22"/>
                      <a:pt x="12" y="25"/>
                      <a:pt x="21" y="19"/>
                    </a:cubicBezTo>
                    <a:cubicBezTo>
                      <a:pt x="31" y="14"/>
                      <a:pt x="35" y="2"/>
                      <a:pt x="35" y="2"/>
                    </a:cubicBezTo>
                    <a:cubicBezTo>
                      <a:pt x="35" y="2"/>
                      <a:pt x="23" y="0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5" name="Freeform 683"/>
              <p:cNvSpPr/>
              <p:nvPr/>
            </p:nvSpPr>
            <p:spPr bwMode="auto">
              <a:xfrm>
                <a:off x="-4051300" y="2259013"/>
                <a:ext cx="46038" cy="80963"/>
              </a:xfrm>
              <a:custGeom>
                <a:avLst/>
                <a:gdLst>
                  <a:gd name="T0" fmla="*/ 18 w 21"/>
                  <a:gd name="T1" fmla="*/ 21 h 38"/>
                  <a:gd name="T2" fmla="*/ 4 w 21"/>
                  <a:gd name="T3" fmla="*/ 38 h 38"/>
                  <a:gd name="T4" fmla="*/ 3 w 21"/>
                  <a:gd name="T5" fmla="*/ 16 h 38"/>
                  <a:gd name="T6" fmla="*/ 17 w 21"/>
                  <a:gd name="T7" fmla="*/ 0 h 38"/>
                  <a:gd name="T8" fmla="*/ 18 w 21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18" y="21"/>
                    </a:moveTo>
                    <a:cubicBezTo>
                      <a:pt x="14" y="32"/>
                      <a:pt x="4" y="38"/>
                      <a:pt x="4" y="38"/>
                    </a:cubicBezTo>
                    <a:cubicBezTo>
                      <a:pt x="4" y="38"/>
                      <a:pt x="0" y="27"/>
                      <a:pt x="3" y="16"/>
                    </a:cubicBezTo>
                    <a:cubicBezTo>
                      <a:pt x="6" y="6"/>
                      <a:pt x="17" y="0"/>
                      <a:pt x="17" y="0"/>
                    </a:cubicBezTo>
                    <a:cubicBezTo>
                      <a:pt x="17" y="0"/>
                      <a:pt x="21" y="1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6" name="Freeform 684"/>
              <p:cNvSpPr/>
              <p:nvPr/>
            </p:nvSpPr>
            <p:spPr bwMode="auto">
              <a:xfrm>
                <a:off x="-4076700" y="2357438"/>
                <a:ext cx="31750" cy="79375"/>
              </a:xfrm>
              <a:custGeom>
                <a:avLst/>
                <a:gdLst>
                  <a:gd name="T0" fmla="*/ 20 w 20"/>
                  <a:gd name="T1" fmla="*/ 28 h 50"/>
                  <a:gd name="T2" fmla="*/ 1 w 20"/>
                  <a:gd name="T3" fmla="*/ 50 h 50"/>
                  <a:gd name="T4" fmla="*/ 0 w 20"/>
                  <a:gd name="T5" fmla="*/ 21 h 50"/>
                  <a:gd name="T6" fmla="*/ 19 w 20"/>
                  <a:gd name="T7" fmla="*/ 0 h 50"/>
                  <a:gd name="T8" fmla="*/ 20 w 20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20" y="28"/>
                    </a:moveTo>
                    <a:lnTo>
                      <a:pt x="1" y="50"/>
                    </a:lnTo>
                    <a:lnTo>
                      <a:pt x="0" y="21"/>
                    </a:lnTo>
                    <a:lnTo>
                      <a:pt x="19" y="0"/>
                    </a:lnTo>
                    <a:lnTo>
                      <a:pt x="2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7" name="Freeform 685"/>
              <p:cNvSpPr/>
              <p:nvPr/>
            </p:nvSpPr>
            <p:spPr bwMode="auto">
              <a:xfrm>
                <a:off x="-4081462" y="2346326"/>
                <a:ext cx="11113" cy="11113"/>
              </a:xfrm>
              <a:custGeom>
                <a:avLst/>
                <a:gdLst>
                  <a:gd name="T0" fmla="*/ 1 w 5"/>
                  <a:gd name="T1" fmla="*/ 2 h 5"/>
                  <a:gd name="T2" fmla="*/ 3 w 5"/>
                  <a:gd name="T3" fmla="*/ 0 h 5"/>
                  <a:gd name="T4" fmla="*/ 5 w 5"/>
                  <a:gd name="T5" fmla="*/ 3 h 5"/>
                  <a:gd name="T6" fmla="*/ 2 w 5"/>
                  <a:gd name="T7" fmla="*/ 5 h 5"/>
                  <a:gd name="T8" fmla="*/ 1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2"/>
                    </a:moveTo>
                    <a:cubicBezTo>
                      <a:pt x="1" y="1"/>
                      <a:pt x="2" y="0"/>
                      <a:pt x="3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5" y="4"/>
                      <a:pt x="3" y="5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8" name="Freeform 686"/>
              <p:cNvSpPr/>
              <p:nvPr/>
            </p:nvSpPr>
            <p:spPr bwMode="auto">
              <a:xfrm>
                <a:off x="-4027487" y="2363788"/>
                <a:ext cx="11113" cy="11113"/>
              </a:xfrm>
              <a:custGeom>
                <a:avLst/>
                <a:gdLst>
                  <a:gd name="T0" fmla="*/ 1 w 5"/>
                  <a:gd name="T1" fmla="*/ 2 h 5"/>
                  <a:gd name="T2" fmla="*/ 3 w 5"/>
                  <a:gd name="T3" fmla="*/ 1 h 5"/>
                  <a:gd name="T4" fmla="*/ 5 w 5"/>
                  <a:gd name="T5" fmla="*/ 4 h 5"/>
                  <a:gd name="T6" fmla="*/ 2 w 5"/>
                  <a:gd name="T7" fmla="*/ 5 h 5"/>
                  <a:gd name="T8" fmla="*/ 1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2"/>
                    </a:moveTo>
                    <a:cubicBezTo>
                      <a:pt x="1" y="1"/>
                      <a:pt x="2" y="0"/>
                      <a:pt x="3" y="1"/>
                    </a:cubicBezTo>
                    <a:cubicBezTo>
                      <a:pt x="5" y="1"/>
                      <a:pt x="5" y="2"/>
                      <a:pt x="5" y="4"/>
                    </a:cubicBezTo>
                    <a:cubicBezTo>
                      <a:pt x="5" y="5"/>
                      <a:pt x="3" y="5"/>
                      <a:pt x="2" y="5"/>
                    </a:cubicBezTo>
                    <a:cubicBezTo>
                      <a:pt x="1" y="5"/>
                      <a:pt x="0" y="3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9" name="Freeform 687"/>
              <p:cNvSpPr/>
              <p:nvPr/>
            </p:nvSpPr>
            <p:spPr bwMode="auto">
              <a:xfrm>
                <a:off x="-3863975" y="2370138"/>
                <a:ext cx="41275" cy="85725"/>
              </a:xfrm>
              <a:custGeom>
                <a:avLst/>
                <a:gdLst>
                  <a:gd name="T0" fmla="*/ 17 w 19"/>
                  <a:gd name="T1" fmla="*/ 19 h 40"/>
                  <a:gd name="T2" fmla="*/ 13 w 19"/>
                  <a:gd name="T3" fmla="*/ 40 h 40"/>
                  <a:gd name="T4" fmla="*/ 2 w 19"/>
                  <a:gd name="T5" fmla="*/ 21 h 40"/>
                  <a:gd name="T6" fmla="*/ 6 w 19"/>
                  <a:gd name="T7" fmla="*/ 0 h 40"/>
                  <a:gd name="T8" fmla="*/ 17 w 19"/>
                  <a:gd name="T9" fmla="*/ 1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40">
                    <a:moveTo>
                      <a:pt x="17" y="19"/>
                    </a:moveTo>
                    <a:cubicBezTo>
                      <a:pt x="19" y="30"/>
                      <a:pt x="13" y="40"/>
                      <a:pt x="13" y="40"/>
                    </a:cubicBezTo>
                    <a:cubicBezTo>
                      <a:pt x="13" y="40"/>
                      <a:pt x="3" y="32"/>
                      <a:pt x="2" y="21"/>
                    </a:cubicBezTo>
                    <a:cubicBezTo>
                      <a:pt x="0" y="10"/>
                      <a:pt x="6" y="0"/>
                      <a:pt x="6" y="0"/>
                    </a:cubicBezTo>
                    <a:cubicBezTo>
                      <a:pt x="6" y="0"/>
                      <a:pt x="15" y="8"/>
                      <a:pt x="17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0" name="Freeform 688"/>
              <p:cNvSpPr/>
              <p:nvPr/>
            </p:nvSpPr>
            <p:spPr bwMode="auto">
              <a:xfrm>
                <a:off x="-3808412" y="2443163"/>
                <a:ext cx="84138" cy="42863"/>
              </a:xfrm>
              <a:custGeom>
                <a:avLst/>
                <a:gdLst>
                  <a:gd name="T0" fmla="*/ 18 w 39"/>
                  <a:gd name="T1" fmla="*/ 3 h 20"/>
                  <a:gd name="T2" fmla="*/ 0 w 39"/>
                  <a:gd name="T3" fmla="*/ 15 h 20"/>
                  <a:gd name="T4" fmla="*/ 21 w 39"/>
                  <a:gd name="T5" fmla="*/ 18 h 20"/>
                  <a:gd name="T6" fmla="*/ 39 w 39"/>
                  <a:gd name="T7" fmla="*/ 6 h 20"/>
                  <a:gd name="T8" fmla="*/ 18 w 39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0">
                    <a:moveTo>
                      <a:pt x="18" y="3"/>
                    </a:moveTo>
                    <a:cubicBezTo>
                      <a:pt x="7" y="5"/>
                      <a:pt x="0" y="15"/>
                      <a:pt x="0" y="15"/>
                    </a:cubicBezTo>
                    <a:cubicBezTo>
                      <a:pt x="0" y="15"/>
                      <a:pt x="11" y="20"/>
                      <a:pt x="21" y="18"/>
                    </a:cubicBezTo>
                    <a:cubicBezTo>
                      <a:pt x="32" y="15"/>
                      <a:pt x="39" y="6"/>
                      <a:pt x="39" y="6"/>
                    </a:cubicBezTo>
                    <a:cubicBezTo>
                      <a:pt x="39" y="6"/>
                      <a:pt x="29" y="0"/>
                      <a:pt x="1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1" name="Freeform 689"/>
              <p:cNvSpPr/>
              <p:nvPr/>
            </p:nvSpPr>
            <p:spPr bwMode="auto">
              <a:xfrm>
                <a:off x="-3821112" y="2390776"/>
                <a:ext cx="53975" cy="69850"/>
              </a:xfrm>
              <a:custGeom>
                <a:avLst/>
                <a:gdLst>
                  <a:gd name="T0" fmla="*/ 18 w 25"/>
                  <a:gd name="T1" fmla="*/ 20 h 32"/>
                  <a:gd name="T2" fmla="*/ 1 w 25"/>
                  <a:gd name="T3" fmla="*/ 32 h 32"/>
                  <a:gd name="T4" fmla="*/ 6 w 25"/>
                  <a:gd name="T5" fmla="*/ 11 h 32"/>
                  <a:gd name="T6" fmla="*/ 24 w 25"/>
                  <a:gd name="T7" fmla="*/ 0 h 32"/>
                  <a:gd name="T8" fmla="*/ 18 w 25"/>
                  <a:gd name="T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18" y="20"/>
                    </a:moveTo>
                    <a:cubicBezTo>
                      <a:pt x="12" y="29"/>
                      <a:pt x="1" y="32"/>
                      <a:pt x="1" y="32"/>
                    </a:cubicBezTo>
                    <a:cubicBezTo>
                      <a:pt x="1" y="32"/>
                      <a:pt x="0" y="20"/>
                      <a:pt x="6" y="11"/>
                    </a:cubicBezTo>
                    <a:cubicBezTo>
                      <a:pt x="12" y="3"/>
                      <a:pt x="24" y="0"/>
                      <a:pt x="24" y="0"/>
                    </a:cubicBezTo>
                    <a:cubicBezTo>
                      <a:pt x="24" y="0"/>
                      <a:pt x="25" y="11"/>
                      <a:pt x="18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2" name="Freeform 690"/>
              <p:cNvSpPr/>
              <p:nvPr/>
            </p:nvSpPr>
            <p:spPr bwMode="auto">
              <a:xfrm>
                <a:off x="-3878262" y="2474913"/>
                <a:ext cx="49213" cy="71438"/>
              </a:xfrm>
              <a:custGeom>
                <a:avLst/>
                <a:gdLst>
                  <a:gd name="T0" fmla="*/ 24 w 31"/>
                  <a:gd name="T1" fmla="*/ 29 h 45"/>
                  <a:gd name="T2" fmla="*/ 0 w 31"/>
                  <a:gd name="T3" fmla="*/ 45 h 45"/>
                  <a:gd name="T4" fmla="*/ 7 w 31"/>
                  <a:gd name="T5" fmla="*/ 16 h 45"/>
                  <a:gd name="T6" fmla="*/ 31 w 31"/>
                  <a:gd name="T7" fmla="*/ 0 h 45"/>
                  <a:gd name="T8" fmla="*/ 24 w 31"/>
                  <a:gd name="T9" fmla="*/ 2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5">
                    <a:moveTo>
                      <a:pt x="24" y="29"/>
                    </a:moveTo>
                    <a:lnTo>
                      <a:pt x="0" y="45"/>
                    </a:lnTo>
                    <a:lnTo>
                      <a:pt x="7" y="16"/>
                    </a:lnTo>
                    <a:lnTo>
                      <a:pt x="31" y="0"/>
                    </a:lnTo>
                    <a:lnTo>
                      <a:pt x="24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3" name="Freeform 691"/>
              <p:cNvSpPr/>
              <p:nvPr/>
            </p:nvSpPr>
            <p:spPr bwMode="auto">
              <a:xfrm>
                <a:off x="-3859212" y="2457451"/>
                <a:ext cx="11113" cy="11113"/>
              </a:xfrm>
              <a:custGeom>
                <a:avLst/>
                <a:gdLst>
                  <a:gd name="T0" fmla="*/ 0 w 5"/>
                  <a:gd name="T1" fmla="*/ 1 h 5"/>
                  <a:gd name="T2" fmla="*/ 4 w 5"/>
                  <a:gd name="T3" fmla="*/ 0 h 5"/>
                  <a:gd name="T4" fmla="*/ 4 w 5"/>
                  <a:gd name="T5" fmla="*/ 3 h 5"/>
                  <a:gd name="T6" fmla="*/ 1 w 5"/>
                  <a:gd name="T7" fmla="*/ 4 h 5"/>
                  <a:gd name="T8" fmla="*/ 0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1"/>
                    </a:move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2"/>
                      <a:pt x="4" y="3"/>
                    </a:cubicBezTo>
                    <a:cubicBezTo>
                      <a:pt x="4" y="4"/>
                      <a:pt x="2" y="5"/>
                      <a:pt x="1" y="4"/>
                    </a:cubicBezTo>
                    <a:cubicBezTo>
                      <a:pt x="0" y="3"/>
                      <a:pt x="0" y="2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4" name="Freeform 692"/>
              <p:cNvSpPr/>
              <p:nvPr/>
            </p:nvSpPr>
            <p:spPr bwMode="auto">
              <a:xfrm>
                <a:off x="-3814762" y="2490788"/>
                <a:ext cx="11113" cy="9525"/>
              </a:xfrm>
              <a:custGeom>
                <a:avLst/>
                <a:gdLst>
                  <a:gd name="T0" fmla="*/ 1 w 5"/>
                  <a:gd name="T1" fmla="*/ 1 h 5"/>
                  <a:gd name="T2" fmla="*/ 4 w 5"/>
                  <a:gd name="T3" fmla="*/ 1 h 5"/>
                  <a:gd name="T4" fmla="*/ 5 w 5"/>
                  <a:gd name="T5" fmla="*/ 4 h 5"/>
                  <a:gd name="T6" fmla="*/ 2 w 5"/>
                  <a:gd name="T7" fmla="*/ 5 h 5"/>
                  <a:gd name="T8" fmla="*/ 1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1"/>
                    </a:moveTo>
                    <a:cubicBezTo>
                      <a:pt x="2" y="0"/>
                      <a:pt x="3" y="0"/>
                      <a:pt x="4" y="1"/>
                    </a:cubicBezTo>
                    <a:cubicBezTo>
                      <a:pt x="5" y="1"/>
                      <a:pt x="5" y="3"/>
                      <a:pt x="5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4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5" name="Freeform 693"/>
              <p:cNvSpPr/>
              <p:nvPr/>
            </p:nvSpPr>
            <p:spPr bwMode="auto">
              <a:xfrm>
                <a:off x="-3667125" y="2563813"/>
                <a:ext cx="39688" cy="82550"/>
              </a:xfrm>
              <a:custGeom>
                <a:avLst/>
                <a:gdLst>
                  <a:gd name="T0" fmla="*/ 17 w 19"/>
                  <a:gd name="T1" fmla="*/ 21 h 39"/>
                  <a:gd name="T2" fmla="*/ 7 w 19"/>
                  <a:gd name="T3" fmla="*/ 39 h 39"/>
                  <a:gd name="T4" fmla="*/ 2 w 19"/>
                  <a:gd name="T5" fmla="*/ 19 h 39"/>
                  <a:gd name="T6" fmla="*/ 13 w 19"/>
                  <a:gd name="T7" fmla="*/ 0 h 39"/>
                  <a:gd name="T8" fmla="*/ 17 w 19"/>
                  <a:gd name="T9" fmla="*/ 2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17" y="21"/>
                    </a:moveTo>
                    <a:cubicBezTo>
                      <a:pt x="16" y="32"/>
                      <a:pt x="7" y="39"/>
                      <a:pt x="7" y="39"/>
                    </a:cubicBezTo>
                    <a:cubicBezTo>
                      <a:pt x="7" y="39"/>
                      <a:pt x="0" y="29"/>
                      <a:pt x="2" y="19"/>
                    </a:cubicBezTo>
                    <a:cubicBezTo>
                      <a:pt x="4" y="8"/>
                      <a:pt x="13" y="0"/>
                      <a:pt x="13" y="0"/>
                    </a:cubicBezTo>
                    <a:cubicBezTo>
                      <a:pt x="13" y="0"/>
                      <a:pt x="19" y="10"/>
                      <a:pt x="1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6" name="Freeform 694"/>
              <p:cNvSpPr/>
              <p:nvPr/>
            </p:nvSpPr>
            <p:spPr bwMode="auto">
              <a:xfrm>
                <a:off x="-3630612" y="2659063"/>
                <a:ext cx="85725" cy="39688"/>
              </a:xfrm>
              <a:custGeom>
                <a:avLst/>
                <a:gdLst>
                  <a:gd name="T0" fmla="*/ 20 w 40"/>
                  <a:gd name="T1" fmla="*/ 1 h 18"/>
                  <a:gd name="T2" fmla="*/ 0 w 40"/>
                  <a:gd name="T3" fmla="*/ 7 h 18"/>
                  <a:gd name="T4" fmla="*/ 19 w 40"/>
                  <a:gd name="T5" fmla="*/ 17 h 18"/>
                  <a:gd name="T6" fmla="*/ 40 w 40"/>
                  <a:gd name="T7" fmla="*/ 11 h 18"/>
                  <a:gd name="T8" fmla="*/ 20 w 40"/>
                  <a:gd name="T9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8">
                    <a:moveTo>
                      <a:pt x="20" y="1"/>
                    </a:moveTo>
                    <a:cubicBezTo>
                      <a:pt x="10" y="0"/>
                      <a:pt x="0" y="7"/>
                      <a:pt x="0" y="7"/>
                    </a:cubicBezTo>
                    <a:cubicBezTo>
                      <a:pt x="0" y="7"/>
                      <a:pt x="8" y="16"/>
                      <a:pt x="19" y="17"/>
                    </a:cubicBezTo>
                    <a:cubicBezTo>
                      <a:pt x="30" y="18"/>
                      <a:pt x="40" y="11"/>
                      <a:pt x="40" y="11"/>
                    </a:cubicBezTo>
                    <a:cubicBezTo>
                      <a:pt x="40" y="11"/>
                      <a:pt x="31" y="2"/>
                      <a:pt x="2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7" name="Freeform 695"/>
              <p:cNvSpPr/>
              <p:nvPr/>
            </p:nvSpPr>
            <p:spPr bwMode="auto">
              <a:xfrm>
                <a:off x="-3636962" y="2606676"/>
                <a:ext cx="68263" cy="52388"/>
              </a:xfrm>
              <a:custGeom>
                <a:avLst/>
                <a:gdLst>
                  <a:gd name="T0" fmla="*/ 20 w 32"/>
                  <a:gd name="T1" fmla="*/ 19 h 25"/>
                  <a:gd name="T2" fmla="*/ 0 w 32"/>
                  <a:gd name="T3" fmla="*/ 24 h 25"/>
                  <a:gd name="T4" fmla="*/ 11 w 32"/>
                  <a:gd name="T5" fmla="*/ 6 h 25"/>
                  <a:gd name="T6" fmla="*/ 32 w 32"/>
                  <a:gd name="T7" fmla="*/ 1 h 25"/>
                  <a:gd name="T8" fmla="*/ 20 w 32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5">
                    <a:moveTo>
                      <a:pt x="20" y="19"/>
                    </a:moveTo>
                    <a:cubicBezTo>
                      <a:pt x="11" y="25"/>
                      <a:pt x="0" y="24"/>
                      <a:pt x="0" y="24"/>
                    </a:cubicBezTo>
                    <a:cubicBezTo>
                      <a:pt x="0" y="24"/>
                      <a:pt x="2" y="13"/>
                      <a:pt x="11" y="6"/>
                    </a:cubicBezTo>
                    <a:cubicBezTo>
                      <a:pt x="20" y="0"/>
                      <a:pt x="32" y="1"/>
                      <a:pt x="32" y="1"/>
                    </a:cubicBezTo>
                    <a:cubicBezTo>
                      <a:pt x="32" y="1"/>
                      <a:pt x="29" y="12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8" name="Freeform 696"/>
              <p:cNvSpPr/>
              <p:nvPr/>
            </p:nvSpPr>
            <p:spPr bwMode="auto">
              <a:xfrm>
                <a:off x="-3721100" y="2670176"/>
                <a:ext cx="68263" cy="49213"/>
              </a:xfrm>
              <a:custGeom>
                <a:avLst/>
                <a:gdLst>
                  <a:gd name="T0" fmla="*/ 28 w 43"/>
                  <a:gd name="T1" fmla="*/ 25 h 31"/>
                  <a:gd name="T2" fmla="*/ 0 w 43"/>
                  <a:gd name="T3" fmla="*/ 31 h 31"/>
                  <a:gd name="T4" fmla="*/ 16 w 43"/>
                  <a:gd name="T5" fmla="*/ 7 h 31"/>
                  <a:gd name="T6" fmla="*/ 43 w 43"/>
                  <a:gd name="T7" fmla="*/ 0 h 31"/>
                  <a:gd name="T8" fmla="*/ 28 w 43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31">
                    <a:moveTo>
                      <a:pt x="28" y="25"/>
                    </a:moveTo>
                    <a:lnTo>
                      <a:pt x="0" y="31"/>
                    </a:lnTo>
                    <a:lnTo>
                      <a:pt x="16" y="7"/>
                    </a:lnTo>
                    <a:lnTo>
                      <a:pt x="43" y="0"/>
                    </a:lnTo>
                    <a:lnTo>
                      <a:pt x="28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9" name="Freeform 697"/>
              <p:cNvSpPr/>
              <p:nvPr/>
            </p:nvSpPr>
            <p:spPr bwMode="auto">
              <a:xfrm>
                <a:off x="-3678237" y="2644776"/>
                <a:ext cx="11113" cy="11113"/>
              </a:xfrm>
              <a:custGeom>
                <a:avLst/>
                <a:gdLst>
                  <a:gd name="T0" fmla="*/ 1 w 5"/>
                  <a:gd name="T1" fmla="*/ 0 h 5"/>
                  <a:gd name="T2" fmla="*/ 5 w 5"/>
                  <a:gd name="T3" fmla="*/ 1 h 5"/>
                  <a:gd name="T4" fmla="*/ 4 w 5"/>
                  <a:gd name="T5" fmla="*/ 4 h 5"/>
                  <a:gd name="T6" fmla="*/ 1 w 5"/>
                  <a:gd name="T7" fmla="*/ 4 h 5"/>
                  <a:gd name="T8" fmla="*/ 1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0"/>
                    </a:moveTo>
                    <a:cubicBezTo>
                      <a:pt x="2" y="0"/>
                      <a:pt x="4" y="0"/>
                      <a:pt x="5" y="1"/>
                    </a:cubicBezTo>
                    <a:cubicBezTo>
                      <a:pt x="5" y="2"/>
                      <a:pt x="5" y="3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0" name="Freeform 698"/>
              <p:cNvSpPr/>
              <p:nvPr/>
            </p:nvSpPr>
            <p:spPr bwMode="auto">
              <a:xfrm>
                <a:off x="-3643312" y="2689226"/>
                <a:ext cx="9525" cy="11113"/>
              </a:xfrm>
              <a:custGeom>
                <a:avLst/>
                <a:gdLst>
                  <a:gd name="T0" fmla="*/ 1 w 5"/>
                  <a:gd name="T1" fmla="*/ 1 h 5"/>
                  <a:gd name="T2" fmla="*/ 4 w 5"/>
                  <a:gd name="T3" fmla="*/ 1 h 5"/>
                  <a:gd name="T4" fmla="*/ 4 w 5"/>
                  <a:gd name="T5" fmla="*/ 4 h 5"/>
                  <a:gd name="T6" fmla="*/ 1 w 5"/>
                  <a:gd name="T7" fmla="*/ 4 h 5"/>
                  <a:gd name="T8" fmla="*/ 1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1"/>
                    </a:moveTo>
                    <a:cubicBezTo>
                      <a:pt x="2" y="0"/>
                      <a:pt x="4" y="0"/>
                      <a:pt x="4" y="1"/>
                    </a:cubicBezTo>
                    <a:cubicBezTo>
                      <a:pt x="5" y="2"/>
                      <a:pt x="5" y="4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1" name="Freeform 699"/>
              <p:cNvSpPr/>
              <p:nvPr/>
            </p:nvSpPr>
            <p:spPr bwMode="auto">
              <a:xfrm>
                <a:off x="-3544887" y="2786063"/>
                <a:ext cx="49213" cy="77788"/>
              </a:xfrm>
              <a:custGeom>
                <a:avLst/>
                <a:gdLst>
                  <a:gd name="T0" fmla="*/ 18 w 23"/>
                  <a:gd name="T1" fmla="*/ 21 h 36"/>
                  <a:gd name="T2" fmla="*/ 3 w 23"/>
                  <a:gd name="T3" fmla="*/ 36 h 36"/>
                  <a:gd name="T4" fmla="*/ 4 w 23"/>
                  <a:gd name="T5" fmla="*/ 15 h 36"/>
                  <a:gd name="T6" fmla="*/ 20 w 23"/>
                  <a:gd name="T7" fmla="*/ 0 h 36"/>
                  <a:gd name="T8" fmla="*/ 18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18" y="21"/>
                    </a:moveTo>
                    <a:cubicBezTo>
                      <a:pt x="13" y="31"/>
                      <a:pt x="3" y="36"/>
                      <a:pt x="3" y="36"/>
                    </a:cubicBezTo>
                    <a:cubicBezTo>
                      <a:pt x="3" y="36"/>
                      <a:pt x="0" y="25"/>
                      <a:pt x="4" y="15"/>
                    </a:cubicBezTo>
                    <a:cubicBezTo>
                      <a:pt x="9" y="5"/>
                      <a:pt x="20" y="0"/>
                      <a:pt x="20" y="0"/>
                    </a:cubicBezTo>
                    <a:cubicBezTo>
                      <a:pt x="20" y="0"/>
                      <a:pt x="23" y="1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2" name="Freeform 700"/>
              <p:cNvSpPr/>
              <p:nvPr/>
            </p:nvSpPr>
            <p:spPr bwMode="auto">
              <a:xfrm>
                <a:off x="-3525837" y="2889251"/>
                <a:ext cx="79375" cy="47625"/>
              </a:xfrm>
              <a:custGeom>
                <a:avLst/>
                <a:gdLst>
                  <a:gd name="T0" fmla="*/ 21 w 37"/>
                  <a:gd name="T1" fmla="*/ 4 h 22"/>
                  <a:gd name="T2" fmla="*/ 0 w 37"/>
                  <a:gd name="T3" fmla="*/ 3 h 22"/>
                  <a:gd name="T4" fmla="*/ 15 w 37"/>
                  <a:gd name="T5" fmla="*/ 18 h 22"/>
                  <a:gd name="T6" fmla="*/ 37 w 37"/>
                  <a:gd name="T7" fmla="*/ 18 h 22"/>
                  <a:gd name="T8" fmla="*/ 21 w 37"/>
                  <a:gd name="T9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2">
                    <a:moveTo>
                      <a:pt x="21" y="4"/>
                    </a:moveTo>
                    <a:cubicBezTo>
                      <a:pt x="11" y="0"/>
                      <a:pt x="0" y="3"/>
                      <a:pt x="0" y="3"/>
                    </a:cubicBezTo>
                    <a:cubicBezTo>
                      <a:pt x="0" y="3"/>
                      <a:pt x="5" y="14"/>
                      <a:pt x="15" y="18"/>
                    </a:cubicBezTo>
                    <a:cubicBezTo>
                      <a:pt x="26" y="22"/>
                      <a:pt x="37" y="18"/>
                      <a:pt x="37" y="18"/>
                    </a:cubicBezTo>
                    <a:cubicBezTo>
                      <a:pt x="37" y="18"/>
                      <a:pt x="31" y="8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3" name="Freeform 701"/>
              <p:cNvSpPr/>
              <p:nvPr/>
            </p:nvSpPr>
            <p:spPr bwMode="auto">
              <a:xfrm>
                <a:off x="-3527425" y="2840038"/>
                <a:ext cx="79375" cy="47625"/>
              </a:xfrm>
              <a:custGeom>
                <a:avLst/>
                <a:gdLst>
                  <a:gd name="T0" fmla="*/ 21 w 37"/>
                  <a:gd name="T1" fmla="*/ 18 h 22"/>
                  <a:gd name="T2" fmla="*/ 0 w 37"/>
                  <a:gd name="T3" fmla="*/ 18 h 22"/>
                  <a:gd name="T4" fmla="*/ 16 w 37"/>
                  <a:gd name="T5" fmla="*/ 4 h 22"/>
                  <a:gd name="T6" fmla="*/ 37 w 37"/>
                  <a:gd name="T7" fmla="*/ 4 h 22"/>
                  <a:gd name="T8" fmla="*/ 21 w 37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2">
                    <a:moveTo>
                      <a:pt x="21" y="18"/>
                    </a:moveTo>
                    <a:cubicBezTo>
                      <a:pt x="11" y="22"/>
                      <a:pt x="0" y="18"/>
                      <a:pt x="0" y="18"/>
                    </a:cubicBezTo>
                    <a:cubicBezTo>
                      <a:pt x="0" y="18"/>
                      <a:pt x="6" y="8"/>
                      <a:pt x="16" y="4"/>
                    </a:cubicBezTo>
                    <a:cubicBezTo>
                      <a:pt x="26" y="0"/>
                      <a:pt x="37" y="4"/>
                      <a:pt x="37" y="4"/>
                    </a:cubicBezTo>
                    <a:cubicBezTo>
                      <a:pt x="37" y="4"/>
                      <a:pt x="32" y="15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4" name="Freeform 702"/>
              <p:cNvSpPr/>
              <p:nvPr/>
            </p:nvSpPr>
            <p:spPr bwMode="auto">
              <a:xfrm>
                <a:off x="-3624262" y="2884488"/>
                <a:ext cx="79375" cy="30163"/>
              </a:xfrm>
              <a:custGeom>
                <a:avLst/>
                <a:gdLst>
                  <a:gd name="T0" fmla="*/ 28 w 50"/>
                  <a:gd name="T1" fmla="*/ 19 h 19"/>
                  <a:gd name="T2" fmla="*/ 0 w 50"/>
                  <a:gd name="T3" fmla="*/ 19 h 19"/>
                  <a:gd name="T4" fmla="*/ 21 w 50"/>
                  <a:gd name="T5" fmla="*/ 0 h 19"/>
                  <a:gd name="T6" fmla="*/ 50 w 50"/>
                  <a:gd name="T7" fmla="*/ 0 h 19"/>
                  <a:gd name="T8" fmla="*/ 28 w 5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9">
                    <a:moveTo>
                      <a:pt x="28" y="19"/>
                    </a:moveTo>
                    <a:lnTo>
                      <a:pt x="0" y="19"/>
                    </a:lnTo>
                    <a:lnTo>
                      <a:pt x="21" y="0"/>
                    </a:lnTo>
                    <a:lnTo>
                      <a:pt x="50" y="0"/>
                    </a:lnTo>
                    <a:lnTo>
                      <a:pt x="2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5" name="Freeform 703"/>
              <p:cNvSpPr/>
              <p:nvPr/>
            </p:nvSpPr>
            <p:spPr bwMode="auto">
              <a:xfrm>
                <a:off x="-3563937" y="2855913"/>
                <a:ext cx="12700" cy="9525"/>
              </a:xfrm>
              <a:custGeom>
                <a:avLst/>
                <a:gdLst>
                  <a:gd name="T0" fmla="*/ 2 w 6"/>
                  <a:gd name="T1" fmla="*/ 0 h 5"/>
                  <a:gd name="T2" fmla="*/ 5 w 6"/>
                  <a:gd name="T3" fmla="*/ 2 h 5"/>
                  <a:gd name="T4" fmla="*/ 4 w 6"/>
                  <a:gd name="T5" fmla="*/ 5 h 5"/>
                  <a:gd name="T6" fmla="*/ 1 w 6"/>
                  <a:gd name="T7" fmla="*/ 3 h 5"/>
                  <a:gd name="T8" fmla="*/ 2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0"/>
                    </a:moveTo>
                    <a:cubicBezTo>
                      <a:pt x="3" y="0"/>
                      <a:pt x="5" y="0"/>
                      <a:pt x="5" y="2"/>
                    </a:cubicBezTo>
                    <a:cubicBezTo>
                      <a:pt x="6" y="3"/>
                      <a:pt x="5" y="4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6" name="Freeform 704"/>
              <p:cNvSpPr/>
              <p:nvPr/>
            </p:nvSpPr>
            <p:spPr bwMode="auto">
              <a:xfrm>
                <a:off x="-3544887" y="2908301"/>
                <a:ext cx="11113" cy="11113"/>
              </a:xfrm>
              <a:custGeom>
                <a:avLst/>
                <a:gdLst>
                  <a:gd name="T0" fmla="*/ 2 w 5"/>
                  <a:gd name="T1" fmla="*/ 0 h 5"/>
                  <a:gd name="T2" fmla="*/ 5 w 5"/>
                  <a:gd name="T3" fmla="*/ 2 h 5"/>
                  <a:gd name="T4" fmla="*/ 4 w 5"/>
                  <a:gd name="T5" fmla="*/ 5 h 5"/>
                  <a:gd name="T6" fmla="*/ 1 w 5"/>
                  <a:gd name="T7" fmla="*/ 3 h 5"/>
                  <a:gd name="T8" fmla="*/ 2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0"/>
                    </a:moveTo>
                    <a:cubicBezTo>
                      <a:pt x="3" y="0"/>
                      <a:pt x="5" y="0"/>
                      <a:pt x="5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7" name="Freeform 705"/>
              <p:cNvSpPr/>
              <p:nvPr/>
            </p:nvSpPr>
            <p:spPr bwMode="auto">
              <a:xfrm>
                <a:off x="-3490912" y="3048001"/>
                <a:ext cx="55563" cy="61913"/>
              </a:xfrm>
              <a:custGeom>
                <a:avLst/>
                <a:gdLst>
                  <a:gd name="T0" fmla="*/ 19 w 26"/>
                  <a:gd name="T1" fmla="*/ 20 h 29"/>
                  <a:gd name="T2" fmla="*/ 0 w 26"/>
                  <a:gd name="T3" fmla="*/ 29 h 29"/>
                  <a:gd name="T4" fmla="*/ 7 w 26"/>
                  <a:gd name="T5" fmla="*/ 9 h 29"/>
                  <a:gd name="T6" fmla="*/ 26 w 26"/>
                  <a:gd name="T7" fmla="*/ 0 h 29"/>
                  <a:gd name="T8" fmla="*/ 19 w 26"/>
                  <a:gd name="T9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9">
                    <a:moveTo>
                      <a:pt x="19" y="20"/>
                    </a:moveTo>
                    <a:cubicBezTo>
                      <a:pt x="11" y="28"/>
                      <a:pt x="0" y="29"/>
                      <a:pt x="0" y="29"/>
                    </a:cubicBezTo>
                    <a:cubicBezTo>
                      <a:pt x="0" y="29"/>
                      <a:pt x="0" y="18"/>
                      <a:pt x="7" y="9"/>
                    </a:cubicBezTo>
                    <a:cubicBezTo>
                      <a:pt x="15" y="1"/>
                      <a:pt x="26" y="0"/>
                      <a:pt x="26" y="0"/>
                    </a:cubicBezTo>
                    <a:cubicBezTo>
                      <a:pt x="26" y="0"/>
                      <a:pt x="26" y="12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8" name="Freeform 706"/>
              <p:cNvSpPr/>
              <p:nvPr/>
            </p:nvSpPr>
            <p:spPr bwMode="auto">
              <a:xfrm>
                <a:off x="-3489325" y="3144838"/>
                <a:ext cx="66675" cy="55563"/>
              </a:xfrm>
              <a:custGeom>
                <a:avLst/>
                <a:gdLst>
                  <a:gd name="T0" fmla="*/ 20 w 31"/>
                  <a:gd name="T1" fmla="*/ 7 h 26"/>
                  <a:gd name="T2" fmla="*/ 0 w 31"/>
                  <a:gd name="T3" fmla="*/ 1 h 26"/>
                  <a:gd name="T4" fmla="*/ 11 w 31"/>
                  <a:gd name="T5" fmla="*/ 19 h 26"/>
                  <a:gd name="T6" fmla="*/ 31 w 31"/>
                  <a:gd name="T7" fmla="*/ 26 h 26"/>
                  <a:gd name="T8" fmla="*/ 20 w 31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20" y="7"/>
                    </a:moveTo>
                    <a:cubicBezTo>
                      <a:pt x="12" y="0"/>
                      <a:pt x="0" y="1"/>
                      <a:pt x="0" y="1"/>
                    </a:cubicBezTo>
                    <a:cubicBezTo>
                      <a:pt x="0" y="1"/>
                      <a:pt x="2" y="12"/>
                      <a:pt x="11" y="19"/>
                    </a:cubicBezTo>
                    <a:cubicBezTo>
                      <a:pt x="19" y="26"/>
                      <a:pt x="31" y="26"/>
                      <a:pt x="31" y="26"/>
                    </a:cubicBezTo>
                    <a:cubicBezTo>
                      <a:pt x="31" y="26"/>
                      <a:pt x="29" y="14"/>
                      <a:pt x="2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9" name="Freeform 707"/>
              <p:cNvSpPr/>
              <p:nvPr/>
            </p:nvSpPr>
            <p:spPr bwMode="auto">
              <a:xfrm>
                <a:off x="-3484562" y="3108326"/>
                <a:ext cx="85725" cy="36513"/>
              </a:xfrm>
              <a:custGeom>
                <a:avLst/>
                <a:gdLst>
                  <a:gd name="T0" fmla="*/ 20 w 40"/>
                  <a:gd name="T1" fmla="*/ 16 h 17"/>
                  <a:gd name="T2" fmla="*/ 0 w 40"/>
                  <a:gd name="T3" fmla="*/ 9 h 17"/>
                  <a:gd name="T4" fmla="*/ 19 w 40"/>
                  <a:gd name="T5" fmla="*/ 1 h 17"/>
                  <a:gd name="T6" fmla="*/ 40 w 40"/>
                  <a:gd name="T7" fmla="*/ 7 h 17"/>
                  <a:gd name="T8" fmla="*/ 20 w 4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0" y="16"/>
                    </a:moveTo>
                    <a:cubicBezTo>
                      <a:pt x="9" y="17"/>
                      <a:pt x="0" y="9"/>
                      <a:pt x="0" y="9"/>
                    </a:cubicBezTo>
                    <a:cubicBezTo>
                      <a:pt x="0" y="9"/>
                      <a:pt x="8" y="1"/>
                      <a:pt x="19" y="1"/>
                    </a:cubicBezTo>
                    <a:cubicBezTo>
                      <a:pt x="30" y="0"/>
                      <a:pt x="40" y="7"/>
                      <a:pt x="40" y="7"/>
                    </a:cubicBezTo>
                    <a:cubicBezTo>
                      <a:pt x="40" y="7"/>
                      <a:pt x="31" y="15"/>
                      <a:pt x="2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0" name="Freeform 708"/>
              <p:cNvSpPr/>
              <p:nvPr/>
            </p:nvSpPr>
            <p:spPr bwMode="auto">
              <a:xfrm>
                <a:off x="-3587750" y="3114676"/>
                <a:ext cx="85725" cy="34925"/>
              </a:xfrm>
              <a:custGeom>
                <a:avLst/>
                <a:gdLst>
                  <a:gd name="T0" fmla="*/ 27 w 54"/>
                  <a:gd name="T1" fmla="*/ 22 h 22"/>
                  <a:gd name="T2" fmla="*/ 0 w 54"/>
                  <a:gd name="T3" fmla="*/ 12 h 22"/>
                  <a:gd name="T4" fmla="*/ 26 w 54"/>
                  <a:gd name="T5" fmla="*/ 0 h 22"/>
                  <a:gd name="T6" fmla="*/ 54 w 54"/>
                  <a:gd name="T7" fmla="*/ 10 h 22"/>
                  <a:gd name="T8" fmla="*/ 27 w 54"/>
                  <a:gd name="T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2">
                    <a:moveTo>
                      <a:pt x="27" y="22"/>
                    </a:moveTo>
                    <a:lnTo>
                      <a:pt x="0" y="12"/>
                    </a:lnTo>
                    <a:lnTo>
                      <a:pt x="26" y="0"/>
                    </a:lnTo>
                    <a:lnTo>
                      <a:pt x="54" y="10"/>
                    </a:lnTo>
                    <a:lnTo>
                      <a:pt x="27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1" name="Freeform 709"/>
              <p:cNvSpPr/>
              <p:nvPr/>
            </p:nvSpPr>
            <p:spPr bwMode="auto">
              <a:xfrm>
                <a:off x="-3513137" y="3097213"/>
                <a:ext cx="9525" cy="9525"/>
              </a:xfrm>
              <a:custGeom>
                <a:avLst/>
                <a:gdLst>
                  <a:gd name="T0" fmla="*/ 2 w 4"/>
                  <a:gd name="T1" fmla="*/ 0 h 4"/>
                  <a:gd name="T2" fmla="*/ 4 w 4"/>
                  <a:gd name="T3" fmla="*/ 2 h 4"/>
                  <a:gd name="T4" fmla="*/ 2 w 4"/>
                  <a:gd name="T5" fmla="*/ 4 h 4"/>
                  <a:gd name="T6" fmla="*/ 0 w 4"/>
                  <a:gd name="T7" fmla="*/ 2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3"/>
                      <a:pt x="3" y="4"/>
                      <a:pt x="2" y="4"/>
                    </a:cubicBezTo>
                    <a:cubicBezTo>
                      <a:pt x="1" y="4"/>
                      <a:pt x="0" y="4"/>
                      <a:pt x="0" y="2"/>
                    </a:cubicBezTo>
                    <a:cubicBezTo>
                      <a:pt x="0" y="1"/>
                      <a:pt x="0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2" name="Freeform 710"/>
              <p:cNvSpPr/>
              <p:nvPr/>
            </p:nvSpPr>
            <p:spPr bwMode="auto">
              <a:xfrm>
                <a:off x="-3509962" y="3152776"/>
                <a:ext cx="7938" cy="11113"/>
              </a:xfrm>
              <a:custGeom>
                <a:avLst/>
                <a:gdLst>
                  <a:gd name="T0" fmla="*/ 2 w 4"/>
                  <a:gd name="T1" fmla="*/ 0 h 5"/>
                  <a:gd name="T2" fmla="*/ 4 w 4"/>
                  <a:gd name="T3" fmla="*/ 2 h 5"/>
                  <a:gd name="T4" fmla="*/ 2 w 4"/>
                  <a:gd name="T5" fmla="*/ 5 h 5"/>
                  <a:gd name="T6" fmla="*/ 0 w 4"/>
                  <a:gd name="T7" fmla="*/ 3 h 5"/>
                  <a:gd name="T8" fmla="*/ 2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3" name="Freeform 711"/>
              <p:cNvSpPr/>
              <p:nvPr/>
            </p:nvSpPr>
            <p:spPr bwMode="auto">
              <a:xfrm>
                <a:off x="-3516312" y="3308351"/>
                <a:ext cx="74613" cy="50800"/>
              </a:xfrm>
              <a:custGeom>
                <a:avLst/>
                <a:gdLst>
                  <a:gd name="T0" fmla="*/ 21 w 35"/>
                  <a:gd name="T1" fmla="*/ 18 h 24"/>
                  <a:gd name="T2" fmla="*/ 0 w 35"/>
                  <a:gd name="T3" fmla="*/ 22 h 24"/>
                  <a:gd name="T4" fmla="*/ 14 w 35"/>
                  <a:gd name="T5" fmla="*/ 5 h 24"/>
                  <a:gd name="T6" fmla="*/ 35 w 35"/>
                  <a:gd name="T7" fmla="*/ 2 h 24"/>
                  <a:gd name="T8" fmla="*/ 21 w 35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4">
                    <a:moveTo>
                      <a:pt x="21" y="18"/>
                    </a:moveTo>
                    <a:cubicBezTo>
                      <a:pt x="12" y="24"/>
                      <a:pt x="0" y="22"/>
                      <a:pt x="0" y="22"/>
                    </a:cubicBezTo>
                    <a:cubicBezTo>
                      <a:pt x="0" y="22"/>
                      <a:pt x="4" y="11"/>
                      <a:pt x="14" y="5"/>
                    </a:cubicBezTo>
                    <a:cubicBezTo>
                      <a:pt x="23" y="0"/>
                      <a:pt x="35" y="2"/>
                      <a:pt x="35" y="2"/>
                    </a:cubicBezTo>
                    <a:cubicBezTo>
                      <a:pt x="35" y="2"/>
                      <a:pt x="31" y="13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4" name="Freeform 712"/>
              <p:cNvSpPr/>
              <p:nvPr/>
            </p:nvSpPr>
            <p:spPr bwMode="auto">
              <a:xfrm>
                <a:off x="-3527425" y="3389313"/>
                <a:ext cx="53975" cy="71438"/>
              </a:xfrm>
              <a:custGeom>
                <a:avLst/>
                <a:gdLst>
                  <a:gd name="T0" fmla="*/ 19 w 25"/>
                  <a:gd name="T1" fmla="*/ 12 h 33"/>
                  <a:gd name="T2" fmla="*/ 1 w 25"/>
                  <a:gd name="T3" fmla="*/ 0 h 33"/>
                  <a:gd name="T4" fmla="*/ 6 w 25"/>
                  <a:gd name="T5" fmla="*/ 20 h 33"/>
                  <a:gd name="T6" fmla="*/ 23 w 25"/>
                  <a:gd name="T7" fmla="*/ 33 h 33"/>
                  <a:gd name="T8" fmla="*/ 19 w 25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3">
                    <a:moveTo>
                      <a:pt x="19" y="12"/>
                    </a:moveTo>
                    <a:cubicBezTo>
                      <a:pt x="13" y="3"/>
                      <a:pt x="1" y="0"/>
                      <a:pt x="1" y="0"/>
                    </a:cubicBezTo>
                    <a:cubicBezTo>
                      <a:pt x="1" y="0"/>
                      <a:pt x="0" y="11"/>
                      <a:pt x="6" y="20"/>
                    </a:cubicBezTo>
                    <a:cubicBezTo>
                      <a:pt x="12" y="30"/>
                      <a:pt x="23" y="33"/>
                      <a:pt x="23" y="33"/>
                    </a:cubicBezTo>
                    <a:cubicBezTo>
                      <a:pt x="23" y="33"/>
                      <a:pt x="25" y="21"/>
                      <a:pt x="1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5" name="Freeform 713"/>
              <p:cNvSpPr/>
              <p:nvPr/>
            </p:nvSpPr>
            <p:spPr bwMode="auto">
              <a:xfrm>
                <a:off x="-3514725" y="3362326"/>
                <a:ext cx="80963" cy="44450"/>
              </a:xfrm>
              <a:custGeom>
                <a:avLst/>
                <a:gdLst>
                  <a:gd name="T0" fmla="*/ 17 w 38"/>
                  <a:gd name="T1" fmla="*/ 18 h 21"/>
                  <a:gd name="T2" fmla="*/ 0 w 38"/>
                  <a:gd name="T3" fmla="*/ 5 h 21"/>
                  <a:gd name="T4" fmla="*/ 21 w 38"/>
                  <a:gd name="T5" fmla="*/ 3 h 21"/>
                  <a:gd name="T6" fmla="*/ 38 w 38"/>
                  <a:gd name="T7" fmla="*/ 15 h 21"/>
                  <a:gd name="T8" fmla="*/ 17 w 38"/>
                  <a:gd name="T9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1">
                    <a:moveTo>
                      <a:pt x="17" y="18"/>
                    </a:moveTo>
                    <a:cubicBezTo>
                      <a:pt x="6" y="15"/>
                      <a:pt x="0" y="5"/>
                      <a:pt x="0" y="5"/>
                    </a:cubicBezTo>
                    <a:cubicBezTo>
                      <a:pt x="0" y="5"/>
                      <a:pt x="10" y="0"/>
                      <a:pt x="21" y="3"/>
                    </a:cubicBezTo>
                    <a:cubicBezTo>
                      <a:pt x="31" y="6"/>
                      <a:pt x="38" y="15"/>
                      <a:pt x="38" y="15"/>
                    </a:cubicBezTo>
                    <a:cubicBezTo>
                      <a:pt x="38" y="15"/>
                      <a:pt x="27" y="21"/>
                      <a:pt x="1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6" name="Freeform 714"/>
              <p:cNvSpPr/>
              <p:nvPr/>
            </p:nvSpPr>
            <p:spPr bwMode="auto">
              <a:xfrm>
                <a:off x="-3616325" y="3341688"/>
                <a:ext cx="84138" cy="33338"/>
              </a:xfrm>
              <a:custGeom>
                <a:avLst/>
                <a:gdLst>
                  <a:gd name="T0" fmla="*/ 23 w 53"/>
                  <a:gd name="T1" fmla="*/ 21 h 21"/>
                  <a:gd name="T2" fmla="*/ 0 w 53"/>
                  <a:gd name="T3" fmla="*/ 3 h 21"/>
                  <a:gd name="T4" fmla="*/ 29 w 53"/>
                  <a:gd name="T5" fmla="*/ 0 h 21"/>
                  <a:gd name="T6" fmla="*/ 53 w 53"/>
                  <a:gd name="T7" fmla="*/ 17 h 21"/>
                  <a:gd name="T8" fmla="*/ 23 w 53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1">
                    <a:moveTo>
                      <a:pt x="23" y="21"/>
                    </a:moveTo>
                    <a:lnTo>
                      <a:pt x="0" y="3"/>
                    </a:lnTo>
                    <a:lnTo>
                      <a:pt x="29" y="0"/>
                    </a:lnTo>
                    <a:lnTo>
                      <a:pt x="53" y="17"/>
                    </a:lnTo>
                    <a:lnTo>
                      <a:pt x="23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7" name="Freeform 715"/>
              <p:cNvSpPr/>
              <p:nvPr/>
            </p:nvSpPr>
            <p:spPr bwMode="auto">
              <a:xfrm>
                <a:off x="-3533775" y="3335338"/>
                <a:ext cx="9525" cy="11113"/>
              </a:xfrm>
              <a:custGeom>
                <a:avLst/>
                <a:gdLst>
                  <a:gd name="T0" fmla="*/ 3 w 5"/>
                  <a:gd name="T1" fmla="*/ 0 h 5"/>
                  <a:gd name="T2" fmla="*/ 4 w 5"/>
                  <a:gd name="T3" fmla="*/ 3 h 5"/>
                  <a:gd name="T4" fmla="*/ 1 w 5"/>
                  <a:gd name="T5" fmla="*/ 4 h 5"/>
                  <a:gd name="T6" fmla="*/ 0 w 5"/>
                  <a:gd name="T7" fmla="*/ 2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4" y="0"/>
                      <a:pt x="5" y="1"/>
                      <a:pt x="4" y="3"/>
                    </a:cubicBezTo>
                    <a:cubicBezTo>
                      <a:pt x="4" y="4"/>
                      <a:pt x="3" y="5"/>
                      <a:pt x="1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8" name="Freeform 716"/>
              <p:cNvSpPr/>
              <p:nvPr/>
            </p:nvSpPr>
            <p:spPr bwMode="auto">
              <a:xfrm>
                <a:off x="-3551237" y="3389313"/>
                <a:ext cx="11113" cy="11113"/>
              </a:xfrm>
              <a:custGeom>
                <a:avLst/>
                <a:gdLst>
                  <a:gd name="T0" fmla="*/ 3 w 5"/>
                  <a:gd name="T1" fmla="*/ 0 h 5"/>
                  <a:gd name="T2" fmla="*/ 5 w 5"/>
                  <a:gd name="T3" fmla="*/ 3 h 5"/>
                  <a:gd name="T4" fmla="*/ 2 w 5"/>
                  <a:gd name="T5" fmla="*/ 5 h 5"/>
                  <a:gd name="T6" fmla="*/ 1 w 5"/>
                  <a:gd name="T7" fmla="*/ 2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5" y="1"/>
                      <a:pt x="5" y="2"/>
                      <a:pt x="5" y="3"/>
                    </a:cubicBezTo>
                    <a:cubicBezTo>
                      <a:pt x="5" y="4"/>
                      <a:pt x="4" y="5"/>
                      <a:pt x="2" y="5"/>
                    </a:cubicBezTo>
                    <a:cubicBezTo>
                      <a:pt x="1" y="5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9" name="Freeform 717"/>
              <p:cNvSpPr/>
              <p:nvPr/>
            </p:nvSpPr>
            <p:spPr bwMode="auto">
              <a:xfrm>
                <a:off x="-3621087" y="3552826"/>
                <a:ext cx="84138" cy="42863"/>
              </a:xfrm>
              <a:custGeom>
                <a:avLst/>
                <a:gdLst>
                  <a:gd name="T0" fmla="*/ 21 w 39"/>
                  <a:gd name="T1" fmla="*/ 18 h 20"/>
                  <a:gd name="T2" fmla="*/ 0 w 39"/>
                  <a:gd name="T3" fmla="*/ 14 h 20"/>
                  <a:gd name="T4" fmla="*/ 18 w 39"/>
                  <a:gd name="T5" fmla="*/ 3 h 20"/>
                  <a:gd name="T6" fmla="*/ 39 w 39"/>
                  <a:gd name="T7" fmla="*/ 6 h 20"/>
                  <a:gd name="T8" fmla="*/ 21 w 39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0">
                    <a:moveTo>
                      <a:pt x="21" y="18"/>
                    </a:moveTo>
                    <a:cubicBezTo>
                      <a:pt x="10" y="20"/>
                      <a:pt x="0" y="14"/>
                      <a:pt x="0" y="14"/>
                    </a:cubicBezTo>
                    <a:cubicBezTo>
                      <a:pt x="0" y="14"/>
                      <a:pt x="7" y="5"/>
                      <a:pt x="18" y="3"/>
                    </a:cubicBezTo>
                    <a:cubicBezTo>
                      <a:pt x="28" y="0"/>
                      <a:pt x="39" y="6"/>
                      <a:pt x="39" y="6"/>
                    </a:cubicBezTo>
                    <a:cubicBezTo>
                      <a:pt x="39" y="6"/>
                      <a:pt x="32" y="15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0" name="Freeform 718"/>
              <p:cNvSpPr/>
              <p:nvPr/>
            </p:nvSpPr>
            <p:spPr bwMode="auto">
              <a:xfrm>
                <a:off x="-3648075" y="3614738"/>
                <a:ext cx="44450" cy="82550"/>
              </a:xfrm>
              <a:custGeom>
                <a:avLst/>
                <a:gdLst>
                  <a:gd name="T0" fmla="*/ 18 w 21"/>
                  <a:gd name="T1" fmla="*/ 17 h 38"/>
                  <a:gd name="T2" fmla="*/ 5 w 21"/>
                  <a:gd name="T3" fmla="*/ 0 h 38"/>
                  <a:gd name="T4" fmla="*/ 3 w 21"/>
                  <a:gd name="T5" fmla="*/ 21 h 38"/>
                  <a:gd name="T6" fmla="*/ 16 w 21"/>
                  <a:gd name="T7" fmla="*/ 38 h 38"/>
                  <a:gd name="T8" fmla="*/ 18 w 21"/>
                  <a:gd name="T9" fmla="*/ 1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18" y="17"/>
                    </a:moveTo>
                    <a:cubicBezTo>
                      <a:pt x="14" y="6"/>
                      <a:pt x="5" y="0"/>
                      <a:pt x="5" y="0"/>
                    </a:cubicBezTo>
                    <a:cubicBezTo>
                      <a:pt x="5" y="0"/>
                      <a:pt x="0" y="10"/>
                      <a:pt x="3" y="21"/>
                    </a:cubicBezTo>
                    <a:cubicBezTo>
                      <a:pt x="6" y="31"/>
                      <a:pt x="16" y="38"/>
                      <a:pt x="16" y="38"/>
                    </a:cubicBezTo>
                    <a:cubicBezTo>
                      <a:pt x="16" y="38"/>
                      <a:pt x="21" y="27"/>
                      <a:pt x="18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1" name="Freeform 719"/>
              <p:cNvSpPr/>
              <p:nvPr/>
            </p:nvSpPr>
            <p:spPr bwMode="auto">
              <a:xfrm>
                <a:off x="-3624262" y="3597276"/>
                <a:ext cx="73025" cy="53975"/>
              </a:xfrm>
              <a:custGeom>
                <a:avLst/>
                <a:gdLst>
                  <a:gd name="T0" fmla="*/ 13 w 34"/>
                  <a:gd name="T1" fmla="*/ 19 h 25"/>
                  <a:gd name="T2" fmla="*/ 0 w 34"/>
                  <a:gd name="T3" fmla="*/ 2 h 25"/>
                  <a:gd name="T4" fmla="*/ 21 w 34"/>
                  <a:gd name="T5" fmla="*/ 6 h 25"/>
                  <a:gd name="T6" fmla="*/ 34 w 34"/>
                  <a:gd name="T7" fmla="*/ 23 h 25"/>
                  <a:gd name="T8" fmla="*/ 13 w 34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13" y="19"/>
                    </a:moveTo>
                    <a:cubicBezTo>
                      <a:pt x="3" y="13"/>
                      <a:pt x="0" y="2"/>
                      <a:pt x="0" y="2"/>
                    </a:cubicBezTo>
                    <a:cubicBezTo>
                      <a:pt x="0" y="2"/>
                      <a:pt x="12" y="0"/>
                      <a:pt x="21" y="6"/>
                    </a:cubicBezTo>
                    <a:cubicBezTo>
                      <a:pt x="30" y="12"/>
                      <a:pt x="34" y="23"/>
                      <a:pt x="34" y="23"/>
                    </a:cubicBezTo>
                    <a:cubicBezTo>
                      <a:pt x="34" y="23"/>
                      <a:pt x="22" y="25"/>
                      <a:pt x="1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2" name="Freeform 720"/>
              <p:cNvSpPr/>
              <p:nvPr/>
            </p:nvSpPr>
            <p:spPr bwMode="auto">
              <a:xfrm>
                <a:off x="-3713162" y="3546476"/>
                <a:ext cx="73025" cy="47625"/>
              </a:xfrm>
              <a:custGeom>
                <a:avLst/>
                <a:gdLst>
                  <a:gd name="T0" fmla="*/ 18 w 46"/>
                  <a:gd name="T1" fmla="*/ 24 h 30"/>
                  <a:gd name="T2" fmla="*/ 0 w 46"/>
                  <a:gd name="T3" fmla="*/ 0 h 30"/>
                  <a:gd name="T4" fmla="*/ 29 w 46"/>
                  <a:gd name="T5" fmla="*/ 5 h 30"/>
                  <a:gd name="T6" fmla="*/ 46 w 46"/>
                  <a:gd name="T7" fmla="*/ 30 h 30"/>
                  <a:gd name="T8" fmla="*/ 18 w 46"/>
                  <a:gd name="T9" fmla="*/ 2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0">
                    <a:moveTo>
                      <a:pt x="18" y="24"/>
                    </a:moveTo>
                    <a:lnTo>
                      <a:pt x="0" y="0"/>
                    </a:lnTo>
                    <a:lnTo>
                      <a:pt x="29" y="5"/>
                    </a:lnTo>
                    <a:lnTo>
                      <a:pt x="46" y="30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3" name="Freeform 721"/>
              <p:cNvSpPr/>
              <p:nvPr/>
            </p:nvSpPr>
            <p:spPr bwMode="auto">
              <a:xfrm>
                <a:off x="-3635375" y="3560763"/>
                <a:ext cx="12700" cy="11113"/>
              </a:xfrm>
              <a:custGeom>
                <a:avLst/>
                <a:gdLst>
                  <a:gd name="T0" fmla="*/ 4 w 6"/>
                  <a:gd name="T1" fmla="*/ 0 h 5"/>
                  <a:gd name="T2" fmla="*/ 5 w 6"/>
                  <a:gd name="T3" fmla="*/ 4 h 5"/>
                  <a:gd name="T4" fmla="*/ 2 w 6"/>
                  <a:gd name="T5" fmla="*/ 4 h 5"/>
                  <a:gd name="T6" fmla="*/ 1 w 6"/>
                  <a:gd name="T7" fmla="*/ 1 h 5"/>
                  <a:gd name="T8" fmla="*/ 4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4" y="0"/>
                    </a:moveTo>
                    <a:cubicBezTo>
                      <a:pt x="5" y="1"/>
                      <a:pt x="6" y="3"/>
                      <a:pt x="5" y="4"/>
                    </a:cubicBezTo>
                    <a:cubicBezTo>
                      <a:pt x="4" y="5"/>
                      <a:pt x="3" y="5"/>
                      <a:pt x="2" y="4"/>
                    </a:cubicBezTo>
                    <a:cubicBezTo>
                      <a:pt x="1" y="4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4" name="Freeform 722"/>
              <p:cNvSpPr/>
              <p:nvPr/>
            </p:nvSpPr>
            <p:spPr bwMode="auto">
              <a:xfrm>
                <a:off x="-3665537" y="3608388"/>
                <a:ext cx="11113" cy="11113"/>
              </a:xfrm>
              <a:custGeom>
                <a:avLst/>
                <a:gdLst>
                  <a:gd name="T0" fmla="*/ 4 w 5"/>
                  <a:gd name="T1" fmla="*/ 1 h 5"/>
                  <a:gd name="T2" fmla="*/ 5 w 5"/>
                  <a:gd name="T3" fmla="*/ 4 h 5"/>
                  <a:gd name="T4" fmla="*/ 2 w 5"/>
                  <a:gd name="T5" fmla="*/ 5 h 5"/>
                  <a:gd name="T6" fmla="*/ 1 w 5"/>
                  <a:gd name="T7" fmla="*/ 2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1"/>
                      <a:pt x="5" y="3"/>
                      <a:pt x="5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1" y="1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5" name="Freeform 723"/>
              <p:cNvSpPr/>
              <p:nvPr/>
            </p:nvSpPr>
            <p:spPr bwMode="auto">
              <a:xfrm>
                <a:off x="-3803650" y="3762376"/>
                <a:ext cx="85725" cy="36513"/>
              </a:xfrm>
              <a:custGeom>
                <a:avLst/>
                <a:gdLst>
                  <a:gd name="T0" fmla="*/ 19 w 40"/>
                  <a:gd name="T1" fmla="*/ 16 h 17"/>
                  <a:gd name="T2" fmla="*/ 0 w 40"/>
                  <a:gd name="T3" fmla="*/ 7 h 17"/>
                  <a:gd name="T4" fmla="*/ 21 w 40"/>
                  <a:gd name="T5" fmla="*/ 1 h 17"/>
                  <a:gd name="T6" fmla="*/ 40 w 40"/>
                  <a:gd name="T7" fmla="*/ 10 h 17"/>
                  <a:gd name="T8" fmla="*/ 19 w 4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19" y="16"/>
                    </a:moveTo>
                    <a:cubicBezTo>
                      <a:pt x="8" y="15"/>
                      <a:pt x="0" y="7"/>
                      <a:pt x="0" y="7"/>
                    </a:cubicBezTo>
                    <a:cubicBezTo>
                      <a:pt x="0" y="7"/>
                      <a:pt x="10" y="0"/>
                      <a:pt x="21" y="1"/>
                    </a:cubicBezTo>
                    <a:cubicBezTo>
                      <a:pt x="32" y="2"/>
                      <a:pt x="40" y="10"/>
                      <a:pt x="40" y="10"/>
                    </a:cubicBezTo>
                    <a:cubicBezTo>
                      <a:pt x="40" y="10"/>
                      <a:pt x="30" y="17"/>
                      <a:pt x="1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6" name="Freeform 724"/>
              <p:cNvSpPr/>
              <p:nvPr/>
            </p:nvSpPr>
            <p:spPr bwMode="auto">
              <a:xfrm>
                <a:off x="-3848100" y="3798888"/>
                <a:ext cx="33338" cy="87313"/>
              </a:xfrm>
              <a:custGeom>
                <a:avLst/>
                <a:gdLst>
                  <a:gd name="T0" fmla="*/ 16 w 16"/>
                  <a:gd name="T1" fmla="*/ 21 h 40"/>
                  <a:gd name="T2" fmla="*/ 9 w 16"/>
                  <a:gd name="T3" fmla="*/ 0 h 40"/>
                  <a:gd name="T4" fmla="*/ 0 w 16"/>
                  <a:gd name="T5" fmla="*/ 20 h 40"/>
                  <a:gd name="T6" fmla="*/ 7 w 16"/>
                  <a:gd name="T7" fmla="*/ 40 h 40"/>
                  <a:gd name="T8" fmla="*/ 16 w 16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16" y="21"/>
                    </a:moveTo>
                    <a:cubicBezTo>
                      <a:pt x="16" y="10"/>
                      <a:pt x="9" y="0"/>
                      <a:pt x="9" y="0"/>
                    </a:cubicBezTo>
                    <a:cubicBezTo>
                      <a:pt x="9" y="0"/>
                      <a:pt x="1" y="9"/>
                      <a:pt x="0" y="20"/>
                    </a:cubicBezTo>
                    <a:cubicBezTo>
                      <a:pt x="0" y="31"/>
                      <a:pt x="7" y="40"/>
                      <a:pt x="7" y="40"/>
                    </a:cubicBezTo>
                    <a:cubicBezTo>
                      <a:pt x="7" y="40"/>
                      <a:pt x="15" y="32"/>
                      <a:pt x="1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7" name="Freeform 725"/>
              <p:cNvSpPr/>
              <p:nvPr/>
            </p:nvSpPr>
            <p:spPr bwMode="auto">
              <a:xfrm>
                <a:off x="-3814762" y="3792538"/>
                <a:ext cx="57150" cy="65088"/>
              </a:xfrm>
              <a:custGeom>
                <a:avLst/>
                <a:gdLst>
                  <a:gd name="T0" fmla="*/ 7 w 26"/>
                  <a:gd name="T1" fmla="*/ 20 h 30"/>
                  <a:gd name="T2" fmla="*/ 1 w 26"/>
                  <a:gd name="T3" fmla="*/ 0 h 30"/>
                  <a:gd name="T4" fmla="*/ 19 w 26"/>
                  <a:gd name="T5" fmla="*/ 10 h 30"/>
                  <a:gd name="T6" fmla="*/ 26 w 26"/>
                  <a:gd name="T7" fmla="*/ 30 h 30"/>
                  <a:gd name="T8" fmla="*/ 7 w 26"/>
                  <a:gd name="T9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0">
                    <a:moveTo>
                      <a:pt x="7" y="20"/>
                    </a:moveTo>
                    <a:cubicBezTo>
                      <a:pt x="0" y="11"/>
                      <a:pt x="1" y="0"/>
                      <a:pt x="1" y="0"/>
                    </a:cubicBezTo>
                    <a:cubicBezTo>
                      <a:pt x="1" y="0"/>
                      <a:pt x="12" y="2"/>
                      <a:pt x="19" y="10"/>
                    </a:cubicBezTo>
                    <a:cubicBezTo>
                      <a:pt x="26" y="18"/>
                      <a:pt x="26" y="30"/>
                      <a:pt x="26" y="30"/>
                    </a:cubicBezTo>
                    <a:cubicBezTo>
                      <a:pt x="26" y="30"/>
                      <a:pt x="14" y="28"/>
                      <a:pt x="7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8" name="Freeform 726"/>
              <p:cNvSpPr/>
              <p:nvPr/>
            </p:nvSpPr>
            <p:spPr bwMode="auto">
              <a:xfrm>
                <a:off x="-3881437" y="3713163"/>
                <a:ext cx="57150" cy="66675"/>
              </a:xfrm>
              <a:custGeom>
                <a:avLst/>
                <a:gdLst>
                  <a:gd name="T0" fmla="*/ 10 w 36"/>
                  <a:gd name="T1" fmla="*/ 27 h 42"/>
                  <a:gd name="T2" fmla="*/ 0 w 36"/>
                  <a:gd name="T3" fmla="*/ 0 h 42"/>
                  <a:gd name="T4" fmla="*/ 26 w 36"/>
                  <a:gd name="T5" fmla="*/ 14 h 42"/>
                  <a:gd name="T6" fmla="*/ 36 w 36"/>
                  <a:gd name="T7" fmla="*/ 42 h 42"/>
                  <a:gd name="T8" fmla="*/ 10 w 36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2">
                    <a:moveTo>
                      <a:pt x="10" y="27"/>
                    </a:moveTo>
                    <a:lnTo>
                      <a:pt x="0" y="0"/>
                    </a:lnTo>
                    <a:lnTo>
                      <a:pt x="26" y="14"/>
                    </a:lnTo>
                    <a:lnTo>
                      <a:pt x="36" y="42"/>
                    </a:lnTo>
                    <a:lnTo>
                      <a:pt x="1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9" name="Freeform 727"/>
              <p:cNvSpPr/>
              <p:nvPr/>
            </p:nvSpPr>
            <p:spPr bwMode="auto">
              <a:xfrm>
                <a:off x="-3811587" y="3752851"/>
                <a:ext cx="11113" cy="9525"/>
              </a:xfrm>
              <a:custGeom>
                <a:avLst/>
                <a:gdLst>
                  <a:gd name="T0" fmla="*/ 4 w 5"/>
                  <a:gd name="T1" fmla="*/ 1 h 5"/>
                  <a:gd name="T2" fmla="*/ 4 w 5"/>
                  <a:gd name="T3" fmla="*/ 4 h 5"/>
                  <a:gd name="T4" fmla="*/ 1 w 5"/>
                  <a:gd name="T5" fmla="*/ 4 h 5"/>
                  <a:gd name="T6" fmla="*/ 1 w 5"/>
                  <a:gd name="T7" fmla="*/ 1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2"/>
                      <a:pt x="5" y="4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4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0" name="Freeform 728"/>
              <p:cNvSpPr/>
              <p:nvPr/>
            </p:nvSpPr>
            <p:spPr bwMode="auto">
              <a:xfrm>
                <a:off x="-3854450" y="3789363"/>
                <a:ext cx="9525" cy="9525"/>
              </a:xfrm>
              <a:custGeom>
                <a:avLst/>
                <a:gdLst>
                  <a:gd name="T0" fmla="*/ 4 w 5"/>
                  <a:gd name="T1" fmla="*/ 1 h 5"/>
                  <a:gd name="T2" fmla="*/ 4 w 5"/>
                  <a:gd name="T3" fmla="*/ 4 h 5"/>
                  <a:gd name="T4" fmla="*/ 1 w 5"/>
                  <a:gd name="T5" fmla="*/ 4 h 5"/>
                  <a:gd name="T6" fmla="*/ 1 w 5"/>
                  <a:gd name="T7" fmla="*/ 1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2"/>
                      <a:pt x="5" y="3"/>
                      <a:pt x="4" y="4"/>
                    </a:cubicBezTo>
                    <a:cubicBezTo>
                      <a:pt x="3" y="5"/>
                      <a:pt x="1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1" name="Freeform 729"/>
              <p:cNvSpPr/>
              <p:nvPr/>
            </p:nvSpPr>
            <p:spPr bwMode="auto">
              <a:xfrm>
                <a:off x="-4014787" y="3894138"/>
                <a:ext cx="79375" cy="49213"/>
              </a:xfrm>
              <a:custGeom>
                <a:avLst/>
                <a:gdLst>
                  <a:gd name="T0" fmla="*/ 16 w 37"/>
                  <a:gd name="T1" fmla="*/ 19 h 23"/>
                  <a:gd name="T2" fmla="*/ 0 w 37"/>
                  <a:gd name="T3" fmla="*/ 4 h 23"/>
                  <a:gd name="T4" fmla="*/ 22 w 37"/>
                  <a:gd name="T5" fmla="*/ 4 h 23"/>
                  <a:gd name="T6" fmla="*/ 37 w 37"/>
                  <a:gd name="T7" fmla="*/ 19 h 23"/>
                  <a:gd name="T8" fmla="*/ 16 w 37"/>
                  <a:gd name="T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16" y="19"/>
                    </a:moveTo>
                    <a:cubicBezTo>
                      <a:pt x="6" y="14"/>
                      <a:pt x="0" y="4"/>
                      <a:pt x="0" y="4"/>
                    </a:cubicBezTo>
                    <a:cubicBezTo>
                      <a:pt x="0" y="4"/>
                      <a:pt x="11" y="0"/>
                      <a:pt x="22" y="4"/>
                    </a:cubicBezTo>
                    <a:cubicBezTo>
                      <a:pt x="32" y="8"/>
                      <a:pt x="37" y="19"/>
                      <a:pt x="37" y="19"/>
                    </a:cubicBezTo>
                    <a:cubicBezTo>
                      <a:pt x="37" y="19"/>
                      <a:pt x="26" y="23"/>
                      <a:pt x="1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2" name="Freeform 730"/>
              <p:cNvSpPr/>
              <p:nvPr/>
            </p:nvSpPr>
            <p:spPr bwMode="auto">
              <a:xfrm>
                <a:off x="-4083050" y="3917951"/>
                <a:ext cx="47625" cy="80963"/>
              </a:xfrm>
              <a:custGeom>
                <a:avLst/>
                <a:gdLst>
                  <a:gd name="T0" fmla="*/ 18 w 22"/>
                  <a:gd name="T1" fmla="*/ 21 h 38"/>
                  <a:gd name="T2" fmla="*/ 17 w 22"/>
                  <a:gd name="T3" fmla="*/ 0 h 38"/>
                  <a:gd name="T4" fmla="*/ 4 w 22"/>
                  <a:gd name="T5" fmla="*/ 16 h 38"/>
                  <a:gd name="T6" fmla="*/ 5 w 22"/>
                  <a:gd name="T7" fmla="*/ 38 h 38"/>
                  <a:gd name="T8" fmla="*/ 18 w 22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18" y="21"/>
                    </a:moveTo>
                    <a:cubicBezTo>
                      <a:pt x="22" y="11"/>
                      <a:pt x="17" y="0"/>
                      <a:pt x="17" y="0"/>
                    </a:cubicBezTo>
                    <a:cubicBezTo>
                      <a:pt x="17" y="0"/>
                      <a:pt x="7" y="6"/>
                      <a:pt x="4" y="16"/>
                    </a:cubicBezTo>
                    <a:cubicBezTo>
                      <a:pt x="0" y="27"/>
                      <a:pt x="5" y="38"/>
                      <a:pt x="5" y="38"/>
                    </a:cubicBezTo>
                    <a:cubicBezTo>
                      <a:pt x="5" y="38"/>
                      <a:pt x="15" y="32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3" name="Freeform 731"/>
              <p:cNvSpPr/>
              <p:nvPr/>
            </p:nvSpPr>
            <p:spPr bwMode="auto">
              <a:xfrm>
                <a:off x="-4035425" y="3916363"/>
                <a:ext cx="49213" cy="76200"/>
              </a:xfrm>
              <a:custGeom>
                <a:avLst/>
                <a:gdLst>
                  <a:gd name="T0" fmla="*/ 5 w 23"/>
                  <a:gd name="T1" fmla="*/ 21 h 36"/>
                  <a:gd name="T2" fmla="*/ 4 w 23"/>
                  <a:gd name="T3" fmla="*/ 0 h 36"/>
                  <a:gd name="T4" fmla="*/ 19 w 23"/>
                  <a:gd name="T5" fmla="*/ 15 h 36"/>
                  <a:gd name="T6" fmla="*/ 20 w 23"/>
                  <a:gd name="T7" fmla="*/ 36 h 36"/>
                  <a:gd name="T8" fmla="*/ 5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21"/>
                    </a:moveTo>
                    <a:cubicBezTo>
                      <a:pt x="0" y="11"/>
                      <a:pt x="4" y="0"/>
                      <a:pt x="4" y="0"/>
                    </a:cubicBezTo>
                    <a:cubicBezTo>
                      <a:pt x="4" y="0"/>
                      <a:pt x="15" y="5"/>
                      <a:pt x="19" y="15"/>
                    </a:cubicBezTo>
                    <a:cubicBezTo>
                      <a:pt x="23" y="25"/>
                      <a:pt x="20" y="36"/>
                      <a:pt x="20" y="36"/>
                    </a:cubicBezTo>
                    <a:cubicBezTo>
                      <a:pt x="20" y="36"/>
                      <a:pt x="9" y="31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4" name="Freeform 732"/>
              <p:cNvSpPr/>
              <p:nvPr/>
            </p:nvSpPr>
            <p:spPr bwMode="auto">
              <a:xfrm>
                <a:off x="-4068762" y="3821113"/>
                <a:ext cx="33338" cy="77788"/>
              </a:xfrm>
              <a:custGeom>
                <a:avLst/>
                <a:gdLst>
                  <a:gd name="T0" fmla="*/ 0 w 21"/>
                  <a:gd name="T1" fmla="*/ 28 h 49"/>
                  <a:gd name="T2" fmla="*/ 0 w 21"/>
                  <a:gd name="T3" fmla="*/ 0 h 49"/>
                  <a:gd name="T4" fmla="*/ 21 w 21"/>
                  <a:gd name="T5" fmla="*/ 20 h 49"/>
                  <a:gd name="T6" fmla="*/ 21 w 21"/>
                  <a:gd name="T7" fmla="*/ 49 h 49"/>
                  <a:gd name="T8" fmla="*/ 0 w 21"/>
                  <a:gd name="T9" fmla="*/ 2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28"/>
                    </a:moveTo>
                    <a:lnTo>
                      <a:pt x="0" y="0"/>
                    </a:lnTo>
                    <a:lnTo>
                      <a:pt x="21" y="20"/>
                    </a:lnTo>
                    <a:lnTo>
                      <a:pt x="21" y="49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5" name="Freeform 733"/>
              <p:cNvSpPr/>
              <p:nvPr/>
            </p:nvSpPr>
            <p:spPr bwMode="auto">
              <a:xfrm>
                <a:off x="-4016375" y="3879851"/>
                <a:ext cx="11113" cy="9525"/>
              </a:xfrm>
              <a:custGeom>
                <a:avLst/>
                <a:gdLst>
                  <a:gd name="T0" fmla="*/ 5 w 5"/>
                  <a:gd name="T1" fmla="*/ 1 h 5"/>
                  <a:gd name="T2" fmla="*/ 4 w 5"/>
                  <a:gd name="T3" fmla="*/ 4 h 5"/>
                  <a:gd name="T4" fmla="*/ 1 w 5"/>
                  <a:gd name="T5" fmla="*/ 3 h 5"/>
                  <a:gd name="T6" fmla="*/ 2 w 5"/>
                  <a:gd name="T7" fmla="*/ 0 h 5"/>
                  <a:gd name="T8" fmla="*/ 5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2"/>
                      <a:pt x="5" y="4"/>
                      <a:pt x="4" y="4"/>
                    </a:cubicBezTo>
                    <a:cubicBezTo>
                      <a:pt x="2" y="5"/>
                      <a:pt x="1" y="4"/>
                      <a:pt x="1" y="3"/>
                    </a:cubicBezTo>
                    <a:cubicBezTo>
                      <a:pt x="0" y="2"/>
                      <a:pt x="0" y="1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6" name="Freeform 734"/>
              <p:cNvSpPr/>
              <p:nvPr/>
            </p:nvSpPr>
            <p:spPr bwMode="auto">
              <a:xfrm>
                <a:off x="-4068762" y="3900488"/>
                <a:ext cx="11113" cy="11113"/>
              </a:xfrm>
              <a:custGeom>
                <a:avLst/>
                <a:gdLst>
                  <a:gd name="T0" fmla="*/ 4 w 5"/>
                  <a:gd name="T1" fmla="*/ 1 h 5"/>
                  <a:gd name="T2" fmla="*/ 3 w 5"/>
                  <a:gd name="T3" fmla="*/ 4 h 5"/>
                  <a:gd name="T4" fmla="*/ 0 w 5"/>
                  <a:gd name="T5" fmla="*/ 3 h 5"/>
                  <a:gd name="T6" fmla="*/ 1 w 5"/>
                  <a:gd name="T7" fmla="*/ 0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3"/>
                      <a:pt x="4" y="4"/>
                      <a:pt x="3" y="4"/>
                    </a:cubicBez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4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7" name="Freeform 735"/>
              <p:cNvSpPr/>
              <p:nvPr/>
            </p:nvSpPr>
            <p:spPr bwMode="auto">
              <a:xfrm>
                <a:off x="-4749800" y="3887788"/>
                <a:ext cx="46038" cy="80963"/>
              </a:xfrm>
              <a:custGeom>
                <a:avLst/>
                <a:gdLst>
                  <a:gd name="T0" fmla="*/ 4 w 22"/>
                  <a:gd name="T1" fmla="*/ 21 h 38"/>
                  <a:gd name="T2" fmla="*/ 5 w 22"/>
                  <a:gd name="T3" fmla="*/ 0 h 38"/>
                  <a:gd name="T4" fmla="*/ 18 w 22"/>
                  <a:gd name="T5" fmla="*/ 17 h 38"/>
                  <a:gd name="T6" fmla="*/ 17 w 22"/>
                  <a:gd name="T7" fmla="*/ 38 h 38"/>
                  <a:gd name="T8" fmla="*/ 4 w 22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4" y="21"/>
                    </a:moveTo>
                    <a:cubicBezTo>
                      <a:pt x="0" y="11"/>
                      <a:pt x="5" y="0"/>
                      <a:pt x="5" y="0"/>
                    </a:cubicBezTo>
                    <a:cubicBezTo>
                      <a:pt x="5" y="0"/>
                      <a:pt x="15" y="6"/>
                      <a:pt x="18" y="17"/>
                    </a:cubicBezTo>
                    <a:cubicBezTo>
                      <a:pt x="22" y="27"/>
                      <a:pt x="17" y="38"/>
                      <a:pt x="17" y="38"/>
                    </a:cubicBezTo>
                    <a:cubicBezTo>
                      <a:pt x="17" y="38"/>
                      <a:pt x="7" y="32"/>
                      <a:pt x="4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8" name="Freeform 736"/>
              <p:cNvSpPr/>
              <p:nvPr/>
            </p:nvSpPr>
            <p:spPr bwMode="auto">
              <a:xfrm>
                <a:off x="-4851400" y="3863976"/>
                <a:ext cx="79375" cy="49213"/>
              </a:xfrm>
              <a:custGeom>
                <a:avLst/>
                <a:gdLst>
                  <a:gd name="T0" fmla="*/ 21 w 37"/>
                  <a:gd name="T1" fmla="*/ 19 h 23"/>
                  <a:gd name="T2" fmla="*/ 37 w 37"/>
                  <a:gd name="T3" fmla="*/ 4 h 23"/>
                  <a:gd name="T4" fmla="*/ 16 w 37"/>
                  <a:gd name="T5" fmla="*/ 4 h 23"/>
                  <a:gd name="T6" fmla="*/ 0 w 37"/>
                  <a:gd name="T7" fmla="*/ 19 h 23"/>
                  <a:gd name="T8" fmla="*/ 21 w 37"/>
                  <a:gd name="T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21" y="19"/>
                    </a:moveTo>
                    <a:cubicBezTo>
                      <a:pt x="31" y="15"/>
                      <a:pt x="37" y="4"/>
                      <a:pt x="37" y="4"/>
                    </a:cubicBezTo>
                    <a:cubicBezTo>
                      <a:pt x="37" y="4"/>
                      <a:pt x="26" y="0"/>
                      <a:pt x="16" y="4"/>
                    </a:cubicBezTo>
                    <a:cubicBezTo>
                      <a:pt x="5" y="8"/>
                      <a:pt x="0" y="19"/>
                      <a:pt x="0" y="19"/>
                    </a:cubicBezTo>
                    <a:cubicBezTo>
                      <a:pt x="0" y="19"/>
                      <a:pt x="11" y="23"/>
                      <a:pt x="2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9" name="Freeform 737"/>
              <p:cNvSpPr/>
              <p:nvPr/>
            </p:nvSpPr>
            <p:spPr bwMode="auto">
              <a:xfrm>
                <a:off x="-4802187" y="3886201"/>
                <a:ext cx="49213" cy="74613"/>
              </a:xfrm>
              <a:custGeom>
                <a:avLst/>
                <a:gdLst>
                  <a:gd name="T0" fmla="*/ 5 w 23"/>
                  <a:gd name="T1" fmla="*/ 14 h 35"/>
                  <a:gd name="T2" fmla="*/ 20 w 23"/>
                  <a:gd name="T3" fmla="*/ 0 h 35"/>
                  <a:gd name="T4" fmla="*/ 18 w 23"/>
                  <a:gd name="T5" fmla="*/ 21 h 35"/>
                  <a:gd name="T6" fmla="*/ 3 w 23"/>
                  <a:gd name="T7" fmla="*/ 35 h 35"/>
                  <a:gd name="T8" fmla="*/ 5 w 23"/>
                  <a:gd name="T9" fmla="*/ 1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5">
                    <a:moveTo>
                      <a:pt x="5" y="14"/>
                    </a:moveTo>
                    <a:cubicBezTo>
                      <a:pt x="9" y="4"/>
                      <a:pt x="20" y="0"/>
                      <a:pt x="20" y="0"/>
                    </a:cubicBezTo>
                    <a:cubicBezTo>
                      <a:pt x="20" y="0"/>
                      <a:pt x="23" y="11"/>
                      <a:pt x="18" y="21"/>
                    </a:cubicBezTo>
                    <a:cubicBezTo>
                      <a:pt x="13" y="31"/>
                      <a:pt x="3" y="35"/>
                      <a:pt x="3" y="35"/>
                    </a:cubicBezTo>
                    <a:cubicBezTo>
                      <a:pt x="3" y="35"/>
                      <a:pt x="0" y="24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0" name="Freeform 738"/>
              <p:cNvSpPr/>
              <p:nvPr/>
            </p:nvSpPr>
            <p:spPr bwMode="auto">
              <a:xfrm>
                <a:off x="-4749800" y="3792538"/>
                <a:ext cx="38100" cy="76200"/>
              </a:xfrm>
              <a:custGeom>
                <a:avLst/>
                <a:gdLst>
                  <a:gd name="T0" fmla="*/ 2 w 24"/>
                  <a:gd name="T1" fmla="*/ 19 h 48"/>
                  <a:gd name="T2" fmla="*/ 24 w 24"/>
                  <a:gd name="T3" fmla="*/ 0 h 48"/>
                  <a:gd name="T4" fmla="*/ 21 w 24"/>
                  <a:gd name="T5" fmla="*/ 29 h 48"/>
                  <a:gd name="T6" fmla="*/ 0 w 24"/>
                  <a:gd name="T7" fmla="*/ 48 h 48"/>
                  <a:gd name="T8" fmla="*/ 2 w 24"/>
                  <a:gd name="T9" fmla="*/ 19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8">
                    <a:moveTo>
                      <a:pt x="2" y="19"/>
                    </a:moveTo>
                    <a:lnTo>
                      <a:pt x="24" y="0"/>
                    </a:lnTo>
                    <a:lnTo>
                      <a:pt x="21" y="29"/>
                    </a:lnTo>
                    <a:lnTo>
                      <a:pt x="0" y="48"/>
                    </a:lnTo>
                    <a:lnTo>
                      <a:pt x="2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1" name="Freeform 739"/>
              <p:cNvSpPr/>
              <p:nvPr/>
            </p:nvSpPr>
            <p:spPr bwMode="auto">
              <a:xfrm>
                <a:off x="-4729162" y="3871913"/>
                <a:ext cx="11113" cy="11113"/>
              </a:xfrm>
              <a:custGeom>
                <a:avLst/>
                <a:gdLst>
                  <a:gd name="T0" fmla="*/ 4 w 5"/>
                  <a:gd name="T1" fmla="*/ 3 h 5"/>
                  <a:gd name="T2" fmla="*/ 1 w 5"/>
                  <a:gd name="T3" fmla="*/ 4 h 5"/>
                  <a:gd name="T4" fmla="*/ 0 w 5"/>
                  <a:gd name="T5" fmla="*/ 1 h 5"/>
                  <a:gd name="T6" fmla="*/ 3 w 5"/>
                  <a:gd name="T7" fmla="*/ 0 h 5"/>
                  <a:gd name="T8" fmla="*/ 4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3"/>
                    </a:moveTo>
                    <a:cubicBezTo>
                      <a:pt x="4" y="4"/>
                      <a:pt x="3" y="5"/>
                      <a:pt x="1" y="4"/>
                    </a:cubicBez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4" y="1"/>
                      <a:pt x="5" y="2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2" name="Freeform 740"/>
              <p:cNvSpPr/>
              <p:nvPr/>
            </p:nvSpPr>
            <p:spPr bwMode="auto">
              <a:xfrm>
                <a:off x="-4779962" y="3846513"/>
                <a:ext cx="9525" cy="11113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4 h 5"/>
                  <a:gd name="T4" fmla="*/ 1 w 5"/>
                  <a:gd name="T5" fmla="*/ 1 h 5"/>
                  <a:gd name="T6" fmla="*/ 4 w 5"/>
                  <a:gd name="T7" fmla="*/ 0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4"/>
                      <a:pt x="3" y="5"/>
                      <a:pt x="2" y="4"/>
                    </a:cubicBezTo>
                    <a:cubicBezTo>
                      <a:pt x="1" y="4"/>
                      <a:pt x="0" y="2"/>
                      <a:pt x="1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3" name="Freeform 741"/>
              <p:cNvSpPr/>
              <p:nvPr/>
            </p:nvSpPr>
            <p:spPr bwMode="auto">
              <a:xfrm>
                <a:off x="-4510087" y="3973513"/>
                <a:ext cx="57150" cy="71438"/>
              </a:xfrm>
              <a:custGeom>
                <a:avLst/>
                <a:gdLst>
                  <a:gd name="T0" fmla="*/ 7 w 26"/>
                  <a:gd name="T1" fmla="*/ 21 h 33"/>
                  <a:gd name="T2" fmla="*/ 1 w 26"/>
                  <a:gd name="T3" fmla="*/ 0 h 33"/>
                  <a:gd name="T4" fmla="*/ 19 w 26"/>
                  <a:gd name="T5" fmla="*/ 12 h 33"/>
                  <a:gd name="T6" fmla="*/ 24 w 26"/>
                  <a:gd name="T7" fmla="*/ 33 h 33"/>
                  <a:gd name="T8" fmla="*/ 7 w 26"/>
                  <a:gd name="T9" fmla="*/ 2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3">
                    <a:moveTo>
                      <a:pt x="7" y="21"/>
                    </a:moveTo>
                    <a:cubicBezTo>
                      <a:pt x="0" y="12"/>
                      <a:pt x="1" y="0"/>
                      <a:pt x="1" y="0"/>
                    </a:cubicBezTo>
                    <a:cubicBezTo>
                      <a:pt x="1" y="0"/>
                      <a:pt x="13" y="3"/>
                      <a:pt x="19" y="12"/>
                    </a:cubicBezTo>
                    <a:cubicBezTo>
                      <a:pt x="26" y="21"/>
                      <a:pt x="24" y="33"/>
                      <a:pt x="24" y="33"/>
                    </a:cubicBezTo>
                    <a:cubicBezTo>
                      <a:pt x="24" y="33"/>
                      <a:pt x="13" y="30"/>
                      <a:pt x="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4" name="Freeform 742"/>
              <p:cNvSpPr/>
              <p:nvPr/>
            </p:nvSpPr>
            <p:spPr bwMode="auto">
              <a:xfrm>
                <a:off x="-4608512" y="3968751"/>
                <a:ext cx="66675" cy="53975"/>
              </a:xfrm>
              <a:custGeom>
                <a:avLst/>
                <a:gdLst>
                  <a:gd name="T0" fmla="*/ 20 w 31"/>
                  <a:gd name="T1" fmla="*/ 19 h 25"/>
                  <a:gd name="T2" fmla="*/ 31 w 31"/>
                  <a:gd name="T3" fmla="*/ 0 h 25"/>
                  <a:gd name="T4" fmla="*/ 11 w 31"/>
                  <a:gd name="T5" fmla="*/ 7 h 25"/>
                  <a:gd name="T6" fmla="*/ 0 w 31"/>
                  <a:gd name="T7" fmla="*/ 25 h 25"/>
                  <a:gd name="T8" fmla="*/ 20 w 31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5">
                    <a:moveTo>
                      <a:pt x="20" y="19"/>
                    </a:moveTo>
                    <a:cubicBezTo>
                      <a:pt x="29" y="12"/>
                      <a:pt x="31" y="0"/>
                      <a:pt x="31" y="0"/>
                    </a:cubicBezTo>
                    <a:cubicBezTo>
                      <a:pt x="31" y="0"/>
                      <a:pt x="19" y="0"/>
                      <a:pt x="11" y="7"/>
                    </a:cubicBezTo>
                    <a:cubicBezTo>
                      <a:pt x="2" y="13"/>
                      <a:pt x="0" y="25"/>
                      <a:pt x="0" y="25"/>
                    </a:cubicBezTo>
                    <a:cubicBezTo>
                      <a:pt x="0" y="25"/>
                      <a:pt x="12" y="25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5" name="Freeform 743"/>
              <p:cNvSpPr/>
              <p:nvPr/>
            </p:nvSpPr>
            <p:spPr bwMode="auto">
              <a:xfrm>
                <a:off x="-4552950" y="3978276"/>
                <a:ext cx="41275" cy="82550"/>
              </a:xfrm>
              <a:custGeom>
                <a:avLst/>
                <a:gdLst>
                  <a:gd name="T0" fmla="*/ 2 w 19"/>
                  <a:gd name="T1" fmla="*/ 18 h 39"/>
                  <a:gd name="T2" fmla="*/ 13 w 19"/>
                  <a:gd name="T3" fmla="*/ 0 h 39"/>
                  <a:gd name="T4" fmla="*/ 17 w 19"/>
                  <a:gd name="T5" fmla="*/ 21 h 39"/>
                  <a:gd name="T6" fmla="*/ 6 w 19"/>
                  <a:gd name="T7" fmla="*/ 39 h 39"/>
                  <a:gd name="T8" fmla="*/ 2 w 19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2" y="18"/>
                    </a:moveTo>
                    <a:cubicBezTo>
                      <a:pt x="4" y="7"/>
                      <a:pt x="13" y="0"/>
                      <a:pt x="13" y="0"/>
                    </a:cubicBezTo>
                    <a:cubicBezTo>
                      <a:pt x="13" y="0"/>
                      <a:pt x="19" y="10"/>
                      <a:pt x="17" y="21"/>
                    </a:cubicBezTo>
                    <a:cubicBezTo>
                      <a:pt x="15" y="31"/>
                      <a:pt x="6" y="39"/>
                      <a:pt x="6" y="39"/>
                    </a:cubicBezTo>
                    <a:cubicBezTo>
                      <a:pt x="6" y="39"/>
                      <a:pt x="0" y="29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6" name="Freeform 744"/>
              <p:cNvSpPr/>
              <p:nvPr/>
            </p:nvSpPr>
            <p:spPr bwMode="auto">
              <a:xfrm>
                <a:off x="-4530725" y="3875088"/>
                <a:ext cx="31750" cy="84138"/>
              </a:xfrm>
              <a:custGeom>
                <a:avLst/>
                <a:gdLst>
                  <a:gd name="T0" fmla="*/ 0 w 20"/>
                  <a:gd name="T1" fmla="*/ 26 h 53"/>
                  <a:gd name="T2" fmla="*/ 15 w 20"/>
                  <a:gd name="T3" fmla="*/ 0 h 53"/>
                  <a:gd name="T4" fmla="*/ 20 w 20"/>
                  <a:gd name="T5" fmla="*/ 28 h 53"/>
                  <a:gd name="T6" fmla="*/ 5 w 20"/>
                  <a:gd name="T7" fmla="*/ 53 h 53"/>
                  <a:gd name="T8" fmla="*/ 0 w 20"/>
                  <a:gd name="T9" fmla="*/ 26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3">
                    <a:moveTo>
                      <a:pt x="0" y="26"/>
                    </a:moveTo>
                    <a:lnTo>
                      <a:pt x="15" y="0"/>
                    </a:lnTo>
                    <a:lnTo>
                      <a:pt x="20" y="28"/>
                    </a:lnTo>
                    <a:lnTo>
                      <a:pt x="5" y="53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7" name="Freeform 745"/>
              <p:cNvSpPr/>
              <p:nvPr/>
            </p:nvSpPr>
            <p:spPr bwMode="auto">
              <a:xfrm>
                <a:off x="-4498975" y="3954463"/>
                <a:ext cx="11113" cy="11113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5 h 5"/>
                  <a:gd name="T4" fmla="*/ 0 w 5"/>
                  <a:gd name="T5" fmla="*/ 2 h 5"/>
                  <a:gd name="T6" fmla="*/ 3 w 5"/>
                  <a:gd name="T7" fmla="*/ 0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4"/>
                      <a:pt x="3" y="5"/>
                      <a:pt x="2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1"/>
                      <a:pt x="5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8" name="Freeform 746"/>
              <p:cNvSpPr/>
              <p:nvPr/>
            </p:nvSpPr>
            <p:spPr bwMode="auto">
              <a:xfrm>
                <a:off x="-4554537" y="3944938"/>
                <a:ext cx="11113" cy="9525"/>
              </a:xfrm>
              <a:custGeom>
                <a:avLst/>
                <a:gdLst>
                  <a:gd name="T0" fmla="*/ 4 w 5"/>
                  <a:gd name="T1" fmla="*/ 2 h 4"/>
                  <a:gd name="T2" fmla="*/ 2 w 5"/>
                  <a:gd name="T3" fmla="*/ 4 h 4"/>
                  <a:gd name="T4" fmla="*/ 0 w 5"/>
                  <a:gd name="T5" fmla="*/ 2 h 4"/>
                  <a:gd name="T6" fmla="*/ 3 w 5"/>
                  <a:gd name="T7" fmla="*/ 0 h 4"/>
                  <a:gd name="T8" fmla="*/ 4 w 5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4" y="4"/>
                      <a:pt x="3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0"/>
                      <a:pt x="1" y="0"/>
                      <a:pt x="3" y="0"/>
                    </a:cubicBezTo>
                    <a:cubicBezTo>
                      <a:pt x="4" y="0"/>
                      <a:pt x="5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9" name="Freeform 747"/>
              <p:cNvSpPr/>
              <p:nvPr/>
            </p:nvSpPr>
            <p:spPr bwMode="auto">
              <a:xfrm>
                <a:off x="-4960937" y="3740151"/>
                <a:ext cx="33338" cy="85725"/>
              </a:xfrm>
              <a:custGeom>
                <a:avLst/>
                <a:gdLst>
                  <a:gd name="T0" fmla="*/ 0 w 16"/>
                  <a:gd name="T1" fmla="*/ 20 h 40"/>
                  <a:gd name="T2" fmla="*/ 8 w 16"/>
                  <a:gd name="T3" fmla="*/ 0 h 40"/>
                  <a:gd name="T4" fmla="*/ 16 w 16"/>
                  <a:gd name="T5" fmla="*/ 20 h 40"/>
                  <a:gd name="T6" fmla="*/ 9 w 16"/>
                  <a:gd name="T7" fmla="*/ 40 h 40"/>
                  <a:gd name="T8" fmla="*/ 0 w 16"/>
                  <a:gd name="T9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0" y="20"/>
                    </a:moveTo>
                    <a:cubicBezTo>
                      <a:pt x="0" y="9"/>
                      <a:pt x="8" y="0"/>
                      <a:pt x="8" y="0"/>
                    </a:cubicBezTo>
                    <a:cubicBezTo>
                      <a:pt x="8" y="0"/>
                      <a:pt x="16" y="9"/>
                      <a:pt x="16" y="20"/>
                    </a:cubicBezTo>
                    <a:cubicBezTo>
                      <a:pt x="16" y="31"/>
                      <a:pt x="9" y="40"/>
                      <a:pt x="9" y="40"/>
                    </a:cubicBezTo>
                    <a:cubicBezTo>
                      <a:pt x="9" y="40"/>
                      <a:pt x="1" y="31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0" name="Freeform 748"/>
              <p:cNvSpPr/>
              <p:nvPr/>
            </p:nvSpPr>
            <p:spPr bwMode="auto">
              <a:xfrm>
                <a:off x="-5056187" y="3700463"/>
                <a:ext cx="85725" cy="36513"/>
              </a:xfrm>
              <a:custGeom>
                <a:avLst/>
                <a:gdLst>
                  <a:gd name="T0" fmla="*/ 20 w 40"/>
                  <a:gd name="T1" fmla="*/ 17 h 17"/>
                  <a:gd name="T2" fmla="*/ 40 w 40"/>
                  <a:gd name="T3" fmla="*/ 7 h 17"/>
                  <a:gd name="T4" fmla="*/ 19 w 40"/>
                  <a:gd name="T5" fmla="*/ 1 h 17"/>
                  <a:gd name="T6" fmla="*/ 0 w 40"/>
                  <a:gd name="T7" fmla="*/ 11 h 17"/>
                  <a:gd name="T8" fmla="*/ 20 w 40"/>
                  <a:gd name="T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0" y="17"/>
                    </a:moveTo>
                    <a:cubicBezTo>
                      <a:pt x="31" y="16"/>
                      <a:pt x="40" y="7"/>
                      <a:pt x="40" y="7"/>
                    </a:cubicBezTo>
                    <a:cubicBezTo>
                      <a:pt x="40" y="7"/>
                      <a:pt x="30" y="0"/>
                      <a:pt x="19" y="1"/>
                    </a:cubicBezTo>
                    <a:cubicBezTo>
                      <a:pt x="8" y="2"/>
                      <a:pt x="0" y="11"/>
                      <a:pt x="0" y="11"/>
                    </a:cubicBezTo>
                    <a:cubicBezTo>
                      <a:pt x="0" y="11"/>
                      <a:pt x="9" y="17"/>
                      <a:pt x="20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1" name="Freeform 749"/>
              <p:cNvSpPr/>
              <p:nvPr/>
            </p:nvSpPr>
            <p:spPr bwMode="auto">
              <a:xfrm>
                <a:off x="-5019675" y="3733801"/>
                <a:ext cx="58738" cy="58738"/>
              </a:xfrm>
              <a:custGeom>
                <a:avLst/>
                <a:gdLst>
                  <a:gd name="T0" fmla="*/ 8 w 27"/>
                  <a:gd name="T1" fmla="*/ 9 h 28"/>
                  <a:gd name="T2" fmla="*/ 27 w 27"/>
                  <a:gd name="T3" fmla="*/ 0 h 28"/>
                  <a:gd name="T4" fmla="*/ 19 w 27"/>
                  <a:gd name="T5" fmla="*/ 19 h 28"/>
                  <a:gd name="T6" fmla="*/ 0 w 27"/>
                  <a:gd name="T7" fmla="*/ 28 h 28"/>
                  <a:gd name="T8" fmla="*/ 8 w 27"/>
                  <a:gd name="T9" fmla="*/ 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8">
                    <a:moveTo>
                      <a:pt x="8" y="9"/>
                    </a:moveTo>
                    <a:cubicBezTo>
                      <a:pt x="15" y="1"/>
                      <a:pt x="27" y="0"/>
                      <a:pt x="27" y="0"/>
                    </a:cubicBezTo>
                    <a:cubicBezTo>
                      <a:pt x="27" y="0"/>
                      <a:pt x="27" y="11"/>
                      <a:pt x="19" y="19"/>
                    </a:cubicBezTo>
                    <a:cubicBezTo>
                      <a:pt x="11" y="27"/>
                      <a:pt x="0" y="28"/>
                      <a:pt x="0" y="28"/>
                    </a:cubicBezTo>
                    <a:cubicBezTo>
                      <a:pt x="0" y="28"/>
                      <a:pt x="0" y="17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2" name="Freeform 750"/>
              <p:cNvSpPr/>
              <p:nvPr/>
            </p:nvSpPr>
            <p:spPr bwMode="auto">
              <a:xfrm>
                <a:off x="-4948237" y="3657601"/>
                <a:ext cx="57150" cy="60325"/>
              </a:xfrm>
              <a:custGeom>
                <a:avLst/>
                <a:gdLst>
                  <a:gd name="T0" fmla="*/ 11 w 36"/>
                  <a:gd name="T1" fmla="*/ 12 h 38"/>
                  <a:gd name="T2" fmla="*/ 36 w 36"/>
                  <a:gd name="T3" fmla="*/ 0 h 38"/>
                  <a:gd name="T4" fmla="*/ 26 w 36"/>
                  <a:gd name="T5" fmla="*/ 26 h 38"/>
                  <a:gd name="T6" fmla="*/ 0 w 36"/>
                  <a:gd name="T7" fmla="*/ 38 h 38"/>
                  <a:gd name="T8" fmla="*/ 11 w 36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8">
                    <a:moveTo>
                      <a:pt x="11" y="12"/>
                    </a:moveTo>
                    <a:lnTo>
                      <a:pt x="36" y="0"/>
                    </a:lnTo>
                    <a:lnTo>
                      <a:pt x="26" y="26"/>
                    </a:lnTo>
                    <a:lnTo>
                      <a:pt x="0" y="38"/>
                    </a:lnTo>
                    <a:lnTo>
                      <a:pt x="11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3" name="Freeform 751"/>
              <p:cNvSpPr/>
              <p:nvPr/>
            </p:nvSpPr>
            <p:spPr bwMode="auto">
              <a:xfrm>
                <a:off x="-4930775" y="3730626"/>
                <a:ext cx="9525" cy="11113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0 h 5"/>
                  <a:gd name="T8" fmla="*/ 4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1"/>
                      <a:pt x="5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4" name="Freeform 752"/>
              <p:cNvSpPr/>
              <p:nvPr/>
            </p:nvSpPr>
            <p:spPr bwMode="auto">
              <a:xfrm>
                <a:off x="-4972050" y="3690938"/>
                <a:ext cx="11113" cy="9525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1 h 5"/>
                  <a:gd name="T8" fmla="*/ 4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5" y="2"/>
                      <a:pt x="5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5" name="Freeform 753"/>
              <p:cNvSpPr/>
              <p:nvPr/>
            </p:nvSpPr>
            <p:spPr bwMode="auto">
              <a:xfrm>
                <a:off x="-5133975" y="3522663"/>
                <a:ext cx="46038" cy="80963"/>
              </a:xfrm>
              <a:custGeom>
                <a:avLst/>
                <a:gdLst>
                  <a:gd name="T0" fmla="*/ 3 w 21"/>
                  <a:gd name="T1" fmla="*/ 17 h 38"/>
                  <a:gd name="T2" fmla="*/ 17 w 21"/>
                  <a:gd name="T3" fmla="*/ 0 h 38"/>
                  <a:gd name="T4" fmla="*/ 18 w 21"/>
                  <a:gd name="T5" fmla="*/ 21 h 38"/>
                  <a:gd name="T6" fmla="*/ 5 w 21"/>
                  <a:gd name="T7" fmla="*/ 38 h 38"/>
                  <a:gd name="T8" fmla="*/ 3 w 21"/>
                  <a:gd name="T9" fmla="*/ 1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3" y="17"/>
                    </a:moveTo>
                    <a:cubicBezTo>
                      <a:pt x="7" y="6"/>
                      <a:pt x="17" y="0"/>
                      <a:pt x="17" y="0"/>
                    </a:cubicBezTo>
                    <a:cubicBezTo>
                      <a:pt x="17" y="0"/>
                      <a:pt x="21" y="11"/>
                      <a:pt x="18" y="21"/>
                    </a:cubicBezTo>
                    <a:cubicBezTo>
                      <a:pt x="15" y="32"/>
                      <a:pt x="5" y="38"/>
                      <a:pt x="5" y="38"/>
                    </a:cubicBezTo>
                    <a:cubicBezTo>
                      <a:pt x="5" y="38"/>
                      <a:pt x="0" y="28"/>
                      <a:pt x="3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6" name="Freeform 754"/>
              <p:cNvSpPr/>
              <p:nvPr/>
            </p:nvSpPr>
            <p:spPr bwMode="auto">
              <a:xfrm>
                <a:off x="-5197475" y="3460751"/>
                <a:ext cx="80963" cy="42863"/>
              </a:xfrm>
              <a:custGeom>
                <a:avLst/>
                <a:gdLst>
                  <a:gd name="T0" fmla="*/ 17 w 38"/>
                  <a:gd name="T1" fmla="*/ 18 h 20"/>
                  <a:gd name="T2" fmla="*/ 38 w 38"/>
                  <a:gd name="T3" fmla="*/ 15 h 20"/>
                  <a:gd name="T4" fmla="*/ 21 w 38"/>
                  <a:gd name="T5" fmla="*/ 3 h 20"/>
                  <a:gd name="T6" fmla="*/ 0 w 38"/>
                  <a:gd name="T7" fmla="*/ 6 h 20"/>
                  <a:gd name="T8" fmla="*/ 17 w 38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0">
                    <a:moveTo>
                      <a:pt x="17" y="18"/>
                    </a:moveTo>
                    <a:cubicBezTo>
                      <a:pt x="28" y="20"/>
                      <a:pt x="38" y="15"/>
                      <a:pt x="38" y="15"/>
                    </a:cubicBezTo>
                    <a:cubicBezTo>
                      <a:pt x="38" y="15"/>
                      <a:pt x="32" y="5"/>
                      <a:pt x="21" y="3"/>
                    </a:cubicBezTo>
                    <a:cubicBezTo>
                      <a:pt x="10" y="0"/>
                      <a:pt x="0" y="6"/>
                      <a:pt x="0" y="6"/>
                    </a:cubicBezTo>
                    <a:cubicBezTo>
                      <a:pt x="0" y="6"/>
                      <a:pt x="7" y="15"/>
                      <a:pt x="1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7" name="Freeform 755"/>
              <p:cNvSpPr/>
              <p:nvPr/>
            </p:nvSpPr>
            <p:spPr bwMode="auto">
              <a:xfrm>
                <a:off x="-5187950" y="3505201"/>
                <a:ext cx="76200" cy="52388"/>
              </a:xfrm>
              <a:custGeom>
                <a:avLst/>
                <a:gdLst>
                  <a:gd name="T0" fmla="*/ 14 w 35"/>
                  <a:gd name="T1" fmla="*/ 5 h 24"/>
                  <a:gd name="T2" fmla="*/ 35 w 35"/>
                  <a:gd name="T3" fmla="*/ 2 h 24"/>
                  <a:gd name="T4" fmla="*/ 22 w 35"/>
                  <a:gd name="T5" fmla="*/ 19 h 24"/>
                  <a:gd name="T6" fmla="*/ 0 w 35"/>
                  <a:gd name="T7" fmla="*/ 21 h 24"/>
                  <a:gd name="T8" fmla="*/ 14 w 35"/>
                  <a:gd name="T9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4">
                    <a:moveTo>
                      <a:pt x="14" y="5"/>
                    </a:moveTo>
                    <a:cubicBezTo>
                      <a:pt x="24" y="0"/>
                      <a:pt x="35" y="2"/>
                      <a:pt x="35" y="2"/>
                    </a:cubicBezTo>
                    <a:cubicBezTo>
                      <a:pt x="35" y="2"/>
                      <a:pt x="31" y="13"/>
                      <a:pt x="22" y="19"/>
                    </a:cubicBezTo>
                    <a:cubicBezTo>
                      <a:pt x="12" y="24"/>
                      <a:pt x="0" y="21"/>
                      <a:pt x="0" y="21"/>
                    </a:cubicBezTo>
                    <a:cubicBezTo>
                      <a:pt x="0" y="21"/>
                      <a:pt x="5" y="10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8" name="Freeform 756"/>
              <p:cNvSpPr/>
              <p:nvPr/>
            </p:nvSpPr>
            <p:spPr bwMode="auto">
              <a:xfrm>
                <a:off x="-5094287" y="3460751"/>
                <a:ext cx="74613" cy="41275"/>
              </a:xfrm>
              <a:custGeom>
                <a:avLst/>
                <a:gdLst>
                  <a:gd name="T0" fmla="*/ 17 w 47"/>
                  <a:gd name="T1" fmla="*/ 4 h 26"/>
                  <a:gd name="T2" fmla="*/ 47 w 47"/>
                  <a:gd name="T3" fmla="*/ 0 h 26"/>
                  <a:gd name="T4" fmla="*/ 28 w 47"/>
                  <a:gd name="T5" fmla="*/ 21 h 26"/>
                  <a:gd name="T6" fmla="*/ 0 w 47"/>
                  <a:gd name="T7" fmla="*/ 26 h 26"/>
                  <a:gd name="T8" fmla="*/ 17 w 47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26">
                    <a:moveTo>
                      <a:pt x="17" y="4"/>
                    </a:moveTo>
                    <a:lnTo>
                      <a:pt x="47" y="0"/>
                    </a:lnTo>
                    <a:lnTo>
                      <a:pt x="28" y="21"/>
                    </a:lnTo>
                    <a:lnTo>
                      <a:pt x="0" y="26"/>
                    </a:lnTo>
                    <a:lnTo>
                      <a:pt x="17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9" name="Freeform 757"/>
              <p:cNvSpPr/>
              <p:nvPr/>
            </p:nvSpPr>
            <p:spPr bwMode="auto">
              <a:xfrm>
                <a:off x="-5084762" y="3517901"/>
                <a:ext cx="11113" cy="11113"/>
              </a:xfrm>
              <a:custGeom>
                <a:avLst/>
                <a:gdLst>
                  <a:gd name="T0" fmla="*/ 4 w 5"/>
                  <a:gd name="T1" fmla="*/ 5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2 h 5"/>
                  <a:gd name="T8" fmla="*/ 4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5"/>
                    </a:moveTo>
                    <a:cubicBezTo>
                      <a:pt x="3" y="5"/>
                      <a:pt x="1" y="5"/>
                      <a:pt x="1" y="4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2" y="0"/>
                      <a:pt x="4" y="0"/>
                      <a:pt x="4" y="2"/>
                    </a:cubicBezTo>
                    <a:cubicBezTo>
                      <a:pt x="5" y="3"/>
                      <a:pt x="5" y="4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0" name="Freeform 758"/>
              <p:cNvSpPr/>
              <p:nvPr/>
            </p:nvSpPr>
            <p:spPr bwMode="auto">
              <a:xfrm>
                <a:off x="-5110162" y="3468688"/>
                <a:ext cx="11113" cy="11113"/>
              </a:xfrm>
              <a:custGeom>
                <a:avLst/>
                <a:gdLst>
                  <a:gd name="T0" fmla="*/ 3 w 5"/>
                  <a:gd name="T1" fmla="*/ 4 h 5"/>
                  <a:gd name="T2" fmla="*/ 0 w 5"/>
                  <a:gd name="T3" fmla="*/ 3 h 5"/>
                  <a:gd name="T4" fmla="*/ 1 w 5"/>
                  <a:gd name="T5" fmla="*/ 0 h 5"/>
                  <a:gd name="T6" fmla="*/ 4 w 5"/>
                  <a:gd name="T7" fmla="*/ 1 h 5"/>
                  <a:gd name="T8" fmla="*/ 3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5" y="2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1" name="Freeform 759"/>
              <p:cNvSpPr/>
              <p:nvPr/>
            </p:nvSpPr>
            <p:spPr bwMode="auto">
              <a:xfrm>
                <a:off x="-5230812" y="3292476"/>
                <a:ext cx="53975" cy="71438"/>
              </a:xfrm>
              <a:custGeom>
                <a:avLst/>
                <a:gdLst>
                  <a:gd name="T0" fmla="*/ 7 w 25"/>
                  <a:gd name="T1" fmla="*/ 12 h 33"/>
                  <a:gd name="T2" fmla="*/ 24 w 25"/>
                  <a:gd name="T3" fmla="*/ 0 h 33"/>
                  <a:gd name="T4" fmla="*/ 19 w 25"/>
                  <a:gd name="T5" fmla="*/ 21 h 33"/>
                  <a:gd name="T6" fmla="*/ 2 w 25"/>
                  <a:gd name="T7" fmla="*/ 33 h 33"/>
                  <a:gd name="T8" fmla="*/ 7 w 25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3">
                    <a:moveTo>
                      <a:pt x="7" y="12"/>
                    </a:moveTo>
                    <a:cubicBezTo>
                      <a:pt x="13" y="3"/>
                      <a:pt x="24" y="0"/>
                      <a:pt x="24" y="0"/>
                    </a:cubicBezTo>
                    <a:cubicBezTo>
                      <a:pt x="24" y="0"/>
                      <a:pt x="25" y="11"/>
                      <a:pt x="19" y="21"/>
                    </a:cubicBezTo>
                    <a:cubicBezTo>
                      <a:pt x="13" y="30"/>
                      <a:pt x="2" y="33"/>
                      <a:pt x="2" y="33"/>
                    </a:cubicBezTo>
                    <a:cubicBezTo>
                      <a:pt x="2" y="33"/>
                      <a:pt x="0" y="21"/>
                      <a:pt x="7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2" name="Freeform 760"/>
              <p:cNvSpPr/>
              <p:nvPr/>
            </p:nvSpPr>
            <p:spPr bwMode="auto">
              <a:xfrm>
                <a:off x="-5260975" y="3211513"/>
                <a:ext cx="73025" cy="50800"/>
              </a:xfrm>
              <a:custGeom>
                <a:avLst/>
                <a:gdLst>
                  <a:gd name="T0" fmla="*/ 13 w 34"/>
                  <a:gd name="T1" fmla="*/ 18 h 24"/>
                  <a:gd name="T2" fmla="*/ 34 w 34"/>
                  <a:gd name="T3" fmla="*/ 22 h 24"/>
                  <a:gd name="T4" fmla="*/ 21 w 34"/>
                  <a:gd name="T5" fmla="*/ 5 h 24"/>
                  <a:gd name="T6" fmla="*/ 0 w 34"/>
                  <a:gd name="T7" fmla="*/ 2 h 24"/>
                  <a:gd name="T8" fmla="*/ 13 w 34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4">
                    <a:moveTo>
                      <a:pt x="13" y="18"/>
                    </a:moveTo>
                    <a:cubicBezTo>
                      <a:pt x="23" y="24"/>
                      <a:pt x="34" y="22"/>
                      <a:pt x="34" y="22"/>
                    </a:cubicBezTo>
                    <a:cubicBezTo>
                      <a:pt x="34" y="22"/>
                      <a:pt x="30" y="11"/>
                      <a:pt x="21" y="5"/>
                    </a:cubicBezTo>
                    <a:cubicBezTo>
                      <a:pt x="11" y="0"/>
                      <a:pt x="0" y="2"/>
                      <a:pt x="0" y="2"/>
                    </a:cubicBezTo>
                    <a:cubicBezTo>
                      <a:pt x="0" y="2"/>
                      <a:pt x="4" y="13"/>
                      <a:pt x="13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3" name="Freeform 761"/>
              <p:cNvSpPr/>
              <p:nvPr/>
            </p:nvSpPr>
            <p:spPr bwMode="auto">
              <a:xfrm>
                <a:off x="-5272087" y="3265488"/>
                <a:ext cx="84138" cy="39688"/>
              </a:xfrm>
              <a:custGeom>
                <a:avLst/>
                <a:gdLst>
                  <a:gd name="T0" fmla="*/ 18 w 39"/>
                  <a:gd name="T1" fmla="*/ 2 h 19"/>
                  <a:gd name="T2" fmla="*/ 39 w 39"/>
                  <a:gd name="T3" fmla="*/ 5 h 19"/>
                  <a:gd name="T4" fmla="*/ 21 w 39"/>
                  <a:gd name="T5" fmla="*/ 17 h 19"/>
                  <a:gd name="T6" fmla="*/ 0 w 39"/>
                  <a:gd name="T7" fmla="*/ 13 h 19"/>
                  <a:gd name="T8" fmla="*/ 18 w 39"/>
                  <a:gd name="T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9">
                    <a:moveTo>
                      <a:pt x="18" y="2"/>
                    </a:moveTo>
                    <a:cubicBezTo>
                      <a:pt x="28" y="0"/>
                      <a:pt x="39" y="5"/>
                      <a:pt x="39" y="5"/>
                    </a:cubicBezTo>
                    <a:cubicBezTo>
                      <a:pt x="39" y="5"/>
                      <a:pt x="32" y="15"/>
                      <a:pt x="21" y="17"/>
                    </a:cubicBezTo>
                    <a:cubicBezTo>
                      <a:pt x="10" y="19"/>
                      <a:pt x="0" y="13"/>
                      <a:pt x="0" y="13"/>
                    </a:cubicBezTo>
                    <a:cubicBezTo>
                      <a:pt x="0" y="13"/>
                      <a:pt x="7" y="4"/>
                      <a:pt x="1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4" name="Freeform 762"/>
              <p:cNvSpPr/>
              <p:nvPr/>
            </p:nvSpPr>
            <p:spPr bwMode="auto">
              <a:xfrm>
                <a:off x="-5170487" y="3248026"/>
                <a:ext cx="84138" cy="31750"/>
              </a:xfrm>
              <a:custGeom>
                <a:avLst/>
                <a:gdLst>
                  <a:gd name="T0" fmla="*/ 25 w 53"/>
                  <a:gd name="T1" fmla="*/ 0 h 20"/>
                  <a:gd name="T2" fmla="*/ 53 w 53"/>
                  <a:gd name="T3" fmla="*/ 4 h 20"/>
                  <a:gd name="T4" fmla="*/ 29 w 53"/>
                  <a:gd name="T5" fmla="*/ 20 h 20"/>
                  <a:gd name="T6" fmla="*/ 0 w 53"/>
                  <a:gd name="T7" fmla="*/ 15 h 20"/>
                  <a:gd name="T8" fmla="*/ 25 w 53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0">
                    <a:moveTo>
                      <a:pt x="25" y="0"/>
                    </a:moveTo>
                    <a:lnTo>
                      <a:pt x="53" y="4"/>
                    </a:lnTo>
                    <a:lnTo>
                      <a:pt x="29" y="20"/>
                    </a:lnTo>
                    <a:lnTo>
                      <a:pt x="0" y="15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5" name="Freeform 763"/>
              <p:cNvSpPr/>
              <p:nvPr/>
            </p:nvSpPr>
            <p:spPr bwMode="auto">
              <a:xfrm>
                <a:off x="-5165725" y="3292476"/>
                <a:ext cx="11113" cy="11113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3 h 5"/>
                  <a:gd name="T4" fmla="*/ 2 w 5"/>
                  <a:gd name="T5" fmla="*/ 0 h 5"/>
                  <a:gd name="T6" fmla="*/ 5 w 5"/>
                  <a:gd name="T7" fmla="*/ 2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2" y="5"/>
                      <a:pt x="0" y="4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5" y="3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6" name="Freeform 764"/>
              <p:cNvSpPr/>
              <p:nvPr/>
            </p:nvSpPr>
            <p:spPr bwMode="auto">
              <a:xfrm>
                <a:off x="-5176837" y="3236913"/>
                <a:ext cx="11113" cy="11113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3 h 5"/>
                  <a:gd name="T4" fmla="*/ 2 w 5"/>
                  <a:gd name="T5" fmla="*/ 0 h 5"/>
                  <a:gd name="T6" fmla="*/ 4 w 5"/>
                  <a:gd name="T7" fmla="*/ 2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5" y="3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7" name="Freeform 765"/>
              <p:cNvSpPr/>
              <p:nvPr/>
            </p:nvSpPr>
            <p:spPr bwMode="auto">
              <a:xfrm>
                <a:off x="-5256212" y="3040063"/>
                <a:ext cx="66675" cy="55563"/>
              </a:xfrm>
              <a:custGeom>
                <a:avLst/>
                <a:gdLst>
                  <a:gd name="T0" fmla="*/ 11 w 31"/>
                  <a:gd name="T1" fmla="*/ 7 h 26"/>
                  <a:gd name="T2" fmla="*/ 31 w 31"/>
                  <a:gd name="T3" fmla="*/ 1 h 26"/>
                  <a:gd name="T4" fmla="*/ 20 w 31"/>
                  <a:gd name="T5" fmla="*/ 19 h 26"/>
                  <a:gd name="T6" fmla="*/ 0 w 31"/>
                  <a:gd name="T7" fmla="*/ 26 h 26"/>
                  <a:gd name="T8" fmla="*/ 11 w 31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11" y="7"/>
                    </a:moveTo>
                    <a:cubicBezTo>
                      <a:pt x="19" y="0"/>
                      <a:pt x="31" y="1"/>
                      <a:pt x="31" y="1"/>
                    </a:cubicBezTo>
                    <a:cubicBezTo>
                      <a:pt x="31" y="1"/>
                      <a:pt x="29" y="12"/>
                      <a:pt x="20" y="19"/>
                    </a:cubicBezTo>
                    <a:cubicBezTo>
                      <a:pt x="12" y="26"/>
                      <a:pt x="0" y="26"/>
                      <a:pt x="0" y="26"/>
                    </a:cubicBezTo>
                    <a:cubicBezTo>
                      <a:pt x="0" y="26"/>
                      <a:pt x="2" y="14"/>
                      <a:pt x="1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8" name="Freeform 766"/>
              <p:cNvSpPr/>
              <p:nvPr/>
            </p:nvSpPr>
            <p:spPr bwMode="auto">
              <a:xfrm>
                <a:off x="-5245100" y="2943226"/>
                <a:ext cx="57150" cy="61913"/>
              </a:xfrm>
              <a:custGeom>
                <a:avLst/>
                <a:gdLst>
                  <a:gd name="T0" fmla="*/ 8 w 27"/>
                  <a:gd name="T1" fmla="*/ 20 h 29"/>
                  <a:gd name="T2" fmla="*/ 27 w 27"/>
                  <a:gd name="T3" fmla="*/ 29 h 29"/>
                  <a:gd name="T4" fmla="*/ 19 w 27"/>
                  <a:gd name="T5" fmla="*/ 9 h 29"/>
                  <a:gd name="T6" fmla="*/ 0 w 27"/>
                  <a:gd name="T7" fmla="*/ 0 h 29"/>
                  <a:gd name="T8" fmla="*/ 8 w 27"/>
                  <a:gd name="T9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9">
                    <a:moveTo>
                      <a:pt x="8" y="20"/>
                    </a:moveTo>
                    <a:cubicBezTo>
                      <a:pt x="15" y="28"/>
                      <a:pt x="27" y="29"/>
                      <a:pt x="27" y="29"/>
                    </a:cubicBezTo>
                    <a:cubicBezTo>
                      <a:pt x="27" y="29"/>
                      <a:pt x="27" y="17"/>
                      <a:pt x="19" y="9"/>
                    </a:cubicBezTo>
                    <a:cubicBezTo>
                      <a:pt x="12" y="1"/>
                      <a:pt x="0" y="0"/>
                      <a:pt x="0" y="0"/>
                    </a:cubicBezTo>
                    <a:cubicBezTo>
                      <a:pt x="0" y="0"/>
                      <a:pt x="0" y="12"/>
                      <a:pt x="8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9" name="Freeform 767"/>
              <p:cNvSpPr/>
              <p:nvPr/>
            </p:nvSpPr>
            <p:spPr bwMode="auto">
              <a:xfrm>
                <a:off x="-5280025" y="3000376"/>
                <a:ext cx="85725" cy="36513"/>
              </a:xfrm>
              <a:custGeom>
                <a:avLst/>
                <a:gdLst>
                  <a:gd name="T0" fmla="*/ 21 w 40"/>
                  <a:gd name="T1" fmla="*/ 1 h 17"/>
                  <a:gd name="T2" fmla="*/ 40 w 40"/>
                  <a:gd name="T3" fmla="*/ 10 h 17"/>
                  <a:gd name="T4" fmla="*/ 19 w 40"/>
                  <a:gd name="T5" fmla="*/ 16 h 17"/>
                  <a:gd name="T6" fmla="*/ 0 w 40"/>
                  <a:gd name="T7" fmla="*/ 7 h 17"/>
                  <a:gd name="T8" fmla="*/ 21 w 40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1" y="1"/>
                    </a:moveTo>
                    <a:cubicBezTo>
                      <a:pt x="32" y="2"/>
                      <a:pt x="40" y="10"/>
                      <a:pt x="40" y="10"/>
                    </a:cubicBezTo>
                    <a:cubicBezTo>
                      <a:pt x="40" y="10"/>
                      <a:pt x="30" y="17"/>
                      <a:pt x="19" y="16"/>
                    </a:cubicBezTo>
                    <a:cubicBezTo>
                      <a:pt x="9" y="15"/>
                      <a:pt x="0" y="7"/>
                      <a:pt x="0" y="7"/>
                    </a:cubicBezTo>
                    <a:cubicBezTo>
                      <a:pt x="0" y="7"/>
                      <a:pt x="10" y="0"/>
                      <a:pt x="2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0" name="Freeform 768"/>
              <p:cNvSpPr/>
              <p:nvPr/>
            </p:nvSpPr>
            <p:spPr bwMode="auto">
              <a:xfrm>
                <a:off x="-5176837" y="3011488"/>
                <a:ext cx="85725" cy="33338"/>
              </a:xfrm>
              <a:custGeom>
                <a:avLst/>
                <a:gdLst>
                  <a:gd name="T0" fmla="*/ 29 w 54"/>
                  <a:gd name="T1" fmla="*/ 0 h 21"/>
                  <a:gd name="T2" fmla="*/ 54 w 54"/>
                  <a:gd name="T3" fmla="*/ 12 h 21"/>
                  <a:gd name="T4" fmla="*/ 26 w 54"/>
                  <a:gd name="T5" fmla="*/ 21 h 21"/>
                  <a:gd name="T6" fmla="*/ 0 w 54"/>
                  <a:gd name="T7" fmla="*/ 8 h 21"/>
                  <a:gd name="T8" fmla="*/ 29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29" y="0"/>
                    </a:moveTo>
                    <a:lnTo>
                      <a:pt x="54" y="12"/>
                    </a:lnTo>
                    <a:lnTo>
                      <a:pt x="26" y="21"/>
                    </a:lnTo>
                    <a:lnTo>
                      <a:pt x="0" y="8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1" name="Oval 769"/>
              <p:cNvSpPr>
                <a:spLocks noChangeArrowheads="1"/>
              </p:cNvSpPr>
              <p:nvPr/>
            </p:nvSpPr>
            <p:spPr bwMode="auto">
              <a:xfrm>
                <a:off x="-5178425" y="3048001"/>
                <a:ext cx="7938" cy="9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2" name="Freeform 770"/>
              <p:cNvSpPr/>
              <p:nvPr/>
            </p:nvSpPr>
            <p:spPr bwMode="auto">
              <a:xfrm>
                <a:off x="-5175250" y="2990851"/>
                <a:ext cx="11113" cy="9525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2 h 5"/>
                  <a:gd name="T4" fmla="*/ 3 w 5"/>
                  <a:gd name="T5" fmla="*/ 0 h 5"/>
                  <a:gd name="T6" fmla="*/ 5 w 5"/>
                  <a:gd name="T7" fmla="*/ 3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1" y="5"/>
                      <a:pt x="0" y="4"/>
                      <a:pt x="0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4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3" name="Freeform 771"/>
              <p:cNvSpPr/>
              <p:nvPr/>
            </p:nvSpPr>
            <p:spPr bwMode="auto">
              <a:xfrm>
                <a:off x="-5208587" y="2795588"/>
                <a:ext cx="79375" cy="49213"/>
              </a:xfrm>
              <a:custGeom>
                <a:avLst/>
                <a:gdLst>
                  <a:gd name="T0" fmla="*/ 16 w 37"/>
                  <a:gd name="T1" fmla="*/ 4 h 23"/>
                  <a:gd name="T2" fmla="*/ 37 w 37"/>
                  <a:gd name="T3" fmla="*/ 4 h 23"/>
                  <a:gd name="T4" fmla="*/ 21 w 37"/>
                  <a:gd name="T5" fmla="*/ 19 h 23"/>
                  <a:gd name="T6" fmla="*/ 0 w 37"/>
                  <a:gd name="T7" fmla="*/ 19 h 23"/>
                  <a:gd name="T8" fmla="*/ 16 w 37"/>
                  <a:gd name="T9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16" y="4"/>
                    </a:moveTo>
                    <a:cubicBezTo>
                      <a:pt x="26" y="0"/>
                      <a:pt x="37" y="4"/>
                      <a:pt x="37" y="4"/>
                    </a:cubicBezTo>
                    <a:cubicBezTo>
                      <a:pt x="37" y="4"/>
                      <a:pt x="31" y="15"/>
                      <a:pt x="21" y="19"/>
                    </a:cubicBezTo>
                    <a:cubicBezTo>
                      <a:pt x="11" y="23"/>
                      <a:pt x="0" y="19"/>
                      <a:pt x="0" y="19"/>
                    </a:cubicBezTo>
                    <a:cubicBezTo>
                      <a:pt x="0" y="19"/>
                      <a:pt x="5" y="8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4" name="Freeform 772"/>
              <p:cNvSpPr/>
              <p:nvPr/>
            </p:nvSpPr>
            <p:spPr bwMode="auto">
              <a:xfrm>
                <a:off x="-5159375" y="2693988"/>
                <a:ext cx="49213" cy="77788"/>
              </a:xfrm>
              <a:custGeom>
                <a:avLst/>
                <a:gdLst>
                  <a:gd name="T0" fmla="*/ 5 w 23"/>
                  <a:gd name="T1" fmla="*/ 21 h 36"/>
                  <a:gd name="T2" fmla="*/ 20 w 23"/>
                  <a:gd name="T3" fmla="*/ 36 h 36"/>
                  <a:gd name="T4" fmla="*/ 19 w 23"/>
                  <a:gd name="T5" fmla="*/ 15 h 36"/>
                  <a:gd name="T6" fmla="*/ 3 w 23"/>
                  <a:gd name="T7" fmla="*/ 0 h 36"/>
                  <a:gd name="T8" fmla="*/ 5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21"/>
                    </a:moveTo>
                    <a:cubicBezTo>
                      <a:pt x="9" y="31"/>
                      <a:pt x="20" y="36"/>
                      <a:pt x="20" y="36"/>
                    </a:cubicBezTo>
                    <a:cubicBezTo>
                      <a:pt x="20" y="36"/>
                      <a:pt x="23" y="25"/>
                      <a:pt x="19" y="15"/>
                    </a:cubicBezTo>
                    <a:cubicBezTo>
                      <a:pt x="14" y="5"/>
                      <a:pt x="3" y="0"/>
                      <a:pt x="3" y="0"/>
                    </a:cubicBezTo>
                    <a:cubicBezTo>
                      <a:pt x="3" y="0"/>
                      <a:pt x="0" y="11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5" name="Freeform 773"/>
              <p:cNvSpPr/>
              <p:nvPr/>
            </p:nvSpPr>
            <p:spPr bwMode="auto">
              <a:xfrm>
                <a:off x="-5207000" y="2743201"/>
                <a:ext cx="79375" cy="49213"/>
              </a:xfrm>
              <a:custGeom>
                <a:avLst/>
                <a:gdLst>
                  <a:gd name="T0" fmla="*/ 22 w 37"/>
                  <a:gd name="T1" fmla="*/ 5 h 23"/>
                  <a:gd name="T2" fmla="*/ 37 w 37"/>
                  <a:gd name="T3" fmla="*/ 20 h 23"/>
                  <a:gd name="T4" fmla="*/ 15 w 37"/>
                  <a:gd name="T5" fmla="*/ 19 h 23"/>
                  <a:gd name="T6" fmla="*/ 0 w 37"/>
                  <a:gd name="T7" fmla="*/ 4 h 23"/>
                  <a:gd name="T8" fmla="*/ 22 w 37"/>
                  <a:gd name="T9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22" y="5"/>
                    </a:moveTo>
                    <a:cubicBezTo>
                      <a:pt x="32" y="9"/>
                      <a:pt x="37" y="20"/>
                      <a:pt x="37" y="20"/>
                    </a:cubicBezTo>
                    <a:cubicBezTo>
                      <a:pt x="37" y="20"/>
                      <a:pt x="25" y="23"/>
                      <a:pt x="15" y="19"/>
                    </a:cubicBezTo>
                    <a:cubicBezTo>
                      <a:pt x="5" y="15"/>
                      <a:pt x="0" y="4"/>
                      <a:pt x="0" y="4"/>
                    </a:cubicBezTo>
                    <a:cubicBezTo>
                      <a:pt x="0" y="4"/>
                      <a:pt x="11" y="0"/>
                      <a:pt x="2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6" name="Freeform 774"/>
              <p:cNvSpPr/>
              <p:nvPr/>
            </p:nvSpPr>
            <p:spPr bwMode="auto">
              <a:xfrm>
                <a:off x="-5111750" y="2792413"/>
                <a:ext cx="79375" cy="34925"/>
              </a:xfrm>
              <a:custGeom>
                <a:avLst/>
                <a:gdLst>
                  <a:gd name="T0" fmla="*/ 30 w 50"/>
                  <a:gd name="T1" fmla="*/ 2 h 22"/>
                  <a:gd name="T2" fmla="*/ 50 w 50"/>
                  <a:gd name="T3" fmla="*/ 22 h 22"/>
                  <a:gd name="T4" fmla="*/ 21 w 50"/>
                  <a:gd name="T5" fmla="*/ 21 h 22"/>
                  <a:gd name="T6" fmla="*/ 0 w 50"/>
                  <a:gd name="T7" fmla="*/ 0 h 22"/>
                  <a:gd name="T8" fmla="*/ 30 w 50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30" y="2"/>
                    </a:moveTo>
                    <a:lnTo>
                      <a:pt x="50" y="22"/>
                    </a:lnTo>
                    <a:lnTo>
                      <a:pt x="21" y="21"/>
                    </a:lnTo>
                    <a:lnTo>
                      <a:pt x="0" y="0"/>
                    </a:lnTo>
                    <a:lnTo>
                      <a:pt x="3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7" name="Freeform 775"/>
              <p:cNvSpPr/>
              <p:nvPr/>
            </p:nvSpPr>
            <p:spPr bwMode="auto">
              <a:xfrm>
                <a:off x="-5124450" y="2814638"/>
                <a:ext cx="12700" cy="11113"/>
              </a:xfrm>
              <a:custGeom>
                <a:avLst/>
                <a:gdLst>
                  <a:gd name="T0" fmla="*/ 2 w 6"/>
                  <a:gd name="T1" fmla="*/ 5 h 5"/>
                  <a:gd name="T2" fmla="*/ 1 w 6"/>
                  <a:gd name="T3" fmla="*/ 2 h 5"/>
                  <a:gd name="T4" fmla="*/ 4 w 6"/>
                  <a:gd name="T5" fmla="*/ 0 h 5"/>
                  <a:gd name="T6" fmla="*/ 5 w 6"/>
                  <a:gd name="T7" fmla="*/ 3 h 5"/>
                  <a:gd name="T8" fmla="*/ 2 w 6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5"/>
                    </a:move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5" y="1"/>
                      <a:pt x="6" y="2"/>
                      <a:pt x="5" y="3"/>
                    </a:cubicBezTo>
                    <a:cubicBezTo>
                      <a:pt x="5" y="5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8" name="Freeform 776"/>
              <p:cNvSpPr/>
              <p:nvPr/>
            </p:nvSpPr>
            <p:spPr bwMode="auto">
              <a:xfrm>
                <a:off x="-5100637" y="2762251"/>
                <a:ext cx="9525" cy="11113"/>
              </a:xfrm>
              <a:custGeom>
                <a:avLst/>
                <a:gdLst>
                  <a:gd name="T0" fmla="*/ 2 w 5"/>
                  <a:gd name="T1" fmla="*/ 4 h 5"/>
                  <a:gd name="T2" fmla="*/ 1 w 5"/>
                  <a:gd name="T3" fmla="*/ 1 h 5"/>
                  <a:gd name="T4" fmla="*/ 4 w 5"/>
                  <a:gd name="T5" fmla="*/ 0 h 5"/>
                  <a:gd name="T6" fmla="*/ 5 w 5"/>
                  <a:gd name="T7" fmla="*/ 3 h 5"/>
                  <a:gd name="T8" fmla="*/ 2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4"/>
                    </a:moveTo>
                    <a:cubicBezTo>
                      <a:pt x="1" y="4"/>
                      <a:pt x="0" y="3"/>
                      <a:pt x="1" y="1"/>
                    </a:cubicBezTo>
                    <a:cubicBezTo>
                      <a:pt x="1" y="0"/>
                      <a:pt x="2" y="0"/>
                      <a:pt x="4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4" y="4"/>
                      <a:pt x="3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29" name="Freeform 777"/>
              <p:cNvSpPr/>
              <p:nvPr/>
            </p:nvSpPr>
            <p:spPr bwMode="auto">
              <a:xfrm>
                <a:off x="-5078412" y="2578101"/>
                <a:ext cx="84138" cy="36513"/>
              </a:xfrm>
              <a:custGeom>
                <a:avLst/>
                <a:gdLst>
                  <a:gd name="T0" fmla="*/ 19 w 39"/>
                  <a:gd name="T1" fmla="*/ 0 h 17"/>
                  <a:gd name="T2" fmla="*/ 39 w 39"/>
                  <a:gd name="T3" fmla="*/ 7 h 17"/>
                  <a:gd name="T4" fmla="*/ 20 w 39"/>
                  <a:gd name="T5" fmla="*/ 16 h 17"/>
                  <a:gd name="T6" fmla="*/ 0 w 39"/>
                  <a:gd name="T7" fmla="*/ 10 h 17"/>
                  <a:gd name="T8" fmla="*/ 19 w 39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7">
                    <a:moveTo>
                      <a:pt x="19" y="0"/>
                    </a:moveTo>
                    <a:cubicBezTo>
                      <a:pt x="30" y="0"/>
                      <a:pt x="39" y="7"/>
                      <a:pt x="39" y="7"/>
                    </a:cubicBezTo>
                    <a:cubicBezTo>
                      <a:pt x="39" y="7"/>
                      <a:pt x="31" y="15"/>
                      <a:pt x="20" y="16"/>
                    </a:cubicBezTo>
                    <a:cubicBezTo>
                      <a:pt x="9" y="17"/>
                      <a:pt x="0" y="10"/>
                      <a:pt x="0" y="10"/>
                    </a:cubicBezTo>
                    <a:cubicBezTo>
                      <a:pt x="0" y="10"/>
                      <a:pt x="8" y="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0" name="Freeform 778"/>
              <p:cNvSpPr/>
              <p:nvPr/>
            </p:nvSpPr>
            <p:spPr bwMode="auto">
              <a:xfrm>
                <a:off x="-4995862" y="2479676"/>
                <a:ext cx="38100" cy="85725"/>
              </a:xfrm>
              <a:custGeom>
                <a:avLst/>
                <a:gdLst>
                  <a:gd name="T0" fmla="*/ 1 w 18"/>
                  <a:gd name="T1" fmla="*/ 21 h 40"/>
                  <a:gd name="T2" fmla="*/ 12 w 18"/>
                  <a:gd name="T3" fmla="*/ 40 h 40"/>
                  <a:gd name="T4" fmla="*/ 17 w 18"/>
                  <a:gd name="T5" fmla="*/ 19 h 40"/>
                  <a:gd name="T6" fmla="*/ 6 w 18"/>
                  <a:gd name="T7" fmla="*/ 0 h 40"/>
                  <a:gd name="T8" fmla="*/ 1 w 18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0">
                    <a:moveTo>
                      <a:pt x="1" y="21"/>
                    </a:moveTo>
                    <a:cubicBezTo>
                      <a:pt x="3" y="32"/>
                      <a:pt x="12" y="40"/>
                      <a:pt x="12" y="40"/>
                    </a:cubicBezTo>
                    <a:cubicBezTo>
                      <a:pt x="12" y="40"/>
                      <a:pt x="18" y="30"/>
                      <a:pt x="17" y="19"/>
                    </a:cubicBezTo>
                    <a:cubicBezTo>
                      <a:pt x="15" y="8"/>
                      <a:pt x="6" y="0"/>
                      <a:pt x="6" y="0"/>
                    </a:cubicBezTo>
                    <a:cubicBezTo>
                      <a:pt x="6" y="0"/>
                      <a:pt x="0" y="10"/>
                      <a:pt x="1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1" name="Freeform 779"/>
              <p:cNvSpPr/>
              <p:nvPr/>
            </p:nvSpPr>
            <p:spPr bwMode="auto">
              <a:xfrm>
                <a:off x="-5051425" y="2520951"/>
                <a:ext cx="63500" cy="55563"/>
              </a:xfrm>
              <a:custGeom>
                <a:avLst/>
                <a:gdLst>
                  <a:gd name="T0" fmla="*/ 20 w 30"/>
                  <a:gd name="T1" fmla="*/ 7 h 26"/>
                  <a:gd name="T2" fmla="*/ 30 w 30"/>
                  <a:gd name="T3" fmla="*/ 26 h 26"/>
                  <a:gd name="T4" fmla="*/ 10 w 30"/>
                  <a:gd name="T5" fmla="*/ 19 h 26"/>
                  <a:gd name="T6" fmla="*/ 0 w 30"/>
                  <a:gd name="T7" fmla="*/ 0 h 26"/>
                  <a:gd name="T8" fmla="*/ 20 w 30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26">
                    <a:moveTo>
                      <a:pt x="20" y="7"/>
                    </a:moveTo>
                    <a:cubicBezTo>
                      <a:pt x="29" y="14"/>
                      <a:pt x="30" y="26"/>
                      <a:pt x="30" y="26"/>
                    </a:cubicBezTo>
                    <a:cubicBezTo>
                      <a:pt x="30" y="26"/>
                      <a:pt x="19" y="26"/>
                      <a:pt x="10" y="19"/>
                    </a:cubicBezTo>
                    <a:cubicBezTo>
                      <a:pt x="2" y="11"/>
                      <a:pt x="0" y="0"/>
                      <a:pt x="0" y="0"/>
                    </a:cubicBezTo>
                    <a:cubicBezTo>
                      <a:pt x="0" y="0"/>
                      <a:pt x="12" y="0"/>
                      <a:pt x="2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2" name="Freeform 780"/>
              <p:cNvSpPr/>
              <p:nvPr/>
            </p:nvSpPr>
            <p:spPr bwMode="auto">
              <a:xfrm>
                <a:off x="-4972050" y="2586038"/>
                <a:ext cx="65088" cy="57150"/>
              </a:xfrm>
              <a:custGeom>
                <a:avLst/>
                <a:gdLst>
                  <a:gd name="T0" fmla="*/ 27 w 41"/>
                  <a:gd name="T1" fmla="*/ 10 h 36"/>
                  <a:gd name="T2" fmla="*/ 41 w 41"/>
                  <a:gd name="T3" fmla="*/ 36 h 36"/>
                  <a:gd name="T4" fmla="*/ 13 w 41"/>
                  <a:gd name="T5" fmla="*/ 26 h 36"/>
                  <a:gd name="T6" fmla="*/ 0 w 41"/>
                  <a:gd name="T7" fmla="*/ 0 h 36"/>
                  <a:gd name="T8" fmla="*/ 27 w 41"/>
                  <a:gd name="T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6">
                    <a:moveTo>
                      <a:pt x="27" y="10"/>
                    </a:moveTo>
                    <a:lnTo>
                      <a:pt x="41" y="36"/>
                    </a:lnTo>
                    <a:lnTo>
                      <a:pt x="13" y="26"/>
                    </a:lnTo>
                    <a:lnTo>
                      <a:pt x="0" y="0"/>
                    </a:lnTo>
                    <a:lnTo>
                      <a:pt x="27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3" name="Freeform 781"/>
              <p:cNvSpPr/>
              <p:nvPr/>
            </p:nvSpPr>
            <p:spPr bwMode="auto">
              <a:xfrm>
                <a:off x="-4994275" y="2606676"/>
                <a:ext cx="12700" cy="9525"/>
              </a:xfrm>
              <a:custGeom>
                <a:avLst/>
                <a:gdLst>
                  <a:gd name="T0" fmla="*/ 2 w 6"/>
                  <a:gd name="T1" fmla="*/ 4 h 5"/>
                  <a:gd name="T2" fmla="*/ 1 w 6"/>
                  <a:gd name="T3" fmla="*/ 1 h 5"/>
                  <a:gd name="T4" fmla="*/ 4 w 6"/>
                  <a:gd name="T5" fmla="*/ 0 h 5"/>
                  <a:gd name="T6" fmla="*/ 5 w 6"/>
                  <a:gd name="T7" fmla="*/ 4 h 5"/>
                  <a:gd name="T8" fmla="*/ 2 w 6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4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1"/>
                      <a:pt x="6" y="3"/>
                      <a:pt x="5" y="4"/>
                    </a:cubicBezTo>
                    <a:cubicBezTo>
                      <a:pt x="4" y="4"/>
                      <a:pt x="3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4" name="Freeform 782"/>
              <p:cNvSpPr/>
              <p:nvPr/>
            </p:nvSpPr>
            <p:spPr bwMode="auto">
              <a:xfrm>
                <a:off x="-4954587" y="2563813"/>
                <a:ext cx="11113" cy="9525"/>
              </a:xfrm>
              <a:custGeom>
                <a:avLst/>
                <a:gdLst>
                  <a:gd name="T0" fmla="*/ 1 w 5"/>
                  <a:gd name="T1" fmla="*/ 4 h 5"/>
                  <a:gd name="T2" fmla="*/ 1 w 5"/>
                  <a:gd name="T3" fmla="*/ 1 h 5"/>
                  <a:gd name="T4" fmla="*/ 4 w 5"/>
                  <a:gd name="T5" fmla="*/ 0 h 5"/>
                  <a:gd name="T6" fmla="*/ 4 w 5"/>
                  <a:gd name="T7" fmla="*/ 4 h 5"/>
                  <a:gd name="T8" fmla="*/ 1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3"/>
                      <a:pt x="4" y="4"/>
                    </a:cubicBezTo>
                    <a:cubicBezTo>
                      <a:pt x="3" y="4"/>
                      <a:pt x="2" y="5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5" name="Freeform 783"/>
              <p:cNvSpPr/>
              <p:nvPr/>
            </p:nvSpPr>
            <p:spPr bwMode="auto">
              <a:xfrm>
                <a:off x="-4867275" y="2395538"/>
                <a:ext cx="82550" cy="42863"/>
              </a:xfrm>
              <a:custGeom>
                <a:avLst/>
                <a:gdLst>
                  <a:gd name="T0" fmla="*/ 21 w 38"/>
                  <a:gd name="T1" fmla="*/ 3 h 20"/>
                  <a:gd name="T2" fmla="*/ 38 w 38"/>
                  <a:gd name="T3" fmla="*/ 15 h 20"/>
                  <a:gd name="T4" fmla="*/ 17 w 38"/>
                  <a:gd name="T5" fmla="*/ 18 h 20"/>
                  <a:gd name="T6" fmla="*/ 0 w 38"/>
                  <a:gd name="T7" fmla="*/ 6 h 20"/>
                  <a:gd name="T8" fmla="*/ 21 w 38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0">
                    <a:moveTo>
                      <a:pt x="21" y="3"/>
                    </a:moveTo>
                    <a:cubicBezTo>
                      <a:pt x="32" y="5"/>
                      <a:pt x="38" y="15"/>
                      <a:pt x="38" y="15"/>
                    </a:cubicBezTo>
                    <a:cubicBezTo>
                      <a:pt x="38" y="15"/>
                      <a:pt x="28" y="20"/>
                      <a:pt x="17" y="18"/>
                    </a:cubicBezTo>
                    <a:cubicBezTo>
                      <a:pt x="7" y="15"/>
                      <a:pt x="0" y="6"/>
                      <a:pt x="0" y="6"/>
                    </a:cubicBezTo>
                    <a:cubicBezTo>
                      <a:pt x="0" y="6"/>
                      <a:pt x="10" y="0"/>
                      <a:pt x="2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6" name="Freeform 784"/>
              <p:cNvSpPr/>
              <p:nvPr/>
            </p:nvSpPr>
            <p:spPr bwMode="auto">
              <a:xfrm>
                <a:off x="-4767262" y="2325688"/>
                <a:ext cx="39688" cy="82550"/>
              </a:xfrm>
              <a:custGeom>
                <a:avLst/>
                <a:gdLst>
                  <a:gd name="T0" fmla="*/ 2 w 19"/>
                  <a:gd name="T1" fmla="*/ 18 h 39"/>
                  <a:gd name="T2" fmla="*/ 6 w 19"/>
                  <a:gd name="T3" fmla="*/ 39 h 39"/>
                  <a:gd name="T4" fmla="*/ 17 w 19"/>
                  <a:gd name="T5" fmla="*/ 21 h 39"/>
                  <a:gd name="T6" fmla="*/ 13 w 19"/>
                  <a:gd name="T7" fmla="*/ 0 h 39"/>
                  <a:gd name="T8" fmla="*/ 2 w 19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2" y="18"/>
                    </a:moveTo>
                    <a:cubicBezTo>
                      <a:pt x="0" y="29"/>
                      <a:pt x="6" y="39"/>
                      <a:pt x="6" y="39"/>
                    </a:cubicBezTo>
                    <a:cubicBezTo>
                      <a:pt x="6" y="39"/>
                      <a:pt x="15" y="32"/>
                      <a:pt x="17" y="21"/>
                    </a:cubicBezTo>
                    <a:cubicBezTo>
                      <a:pt x="19" y="10"/>
                      <a:pt x="13" y="0"/>
                      <a:pt x="13" y="0"/>
                    </a:cubicBezTo>
                    <a:cubicBezTo>
                      <a:pt x="13" y="0"/>
                      <a:pt x="4" y="7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7" name="Freeform 785"/>
              <p:cNvSpPr/>
              <p:nvPr/>
            </p:nvSpPr>
            <p:spPr bwMode="auto">
              <a:xfrm>
                <a:off x="-4821237" y="2339976"/>
                <a:ext cx="53975" cy="73025"/>
              </a:xfrm>
              <a:custGeom>
                <a:avLst/>
                <a:gdLst>
                  <a:gd name="T0" fmla="*/ 19 w 25"/>
                  <a:gd name="T1" fmla="*/ 13 h 34"/>
                  <a:gd name="T2" fmla="*/ 23 w 25"/>
                  <a:gd name="T3" fmla="*/ 34 h 34"/>
                  <a:gd name="T4" fmla="*/ 6 w 25"/>
                  <a:gd name="T5" fmla="*/ 21 h 34"/>
                  <a:gd name="T6" fmla="*/ 2 w 25"/>
                  <a:gd name="T7" fmla="*/ 0 h 34"/>
                  <a:gd name="T8" fmla="*/ 19 w 25"/>
                  <a:gd name="T9" fmla="*/ 1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4">
                    <a:moveTo>
                      <a:pt x="19" y="13"/>
                    </a:moveTo>
                    <a:cubicBezTo>
                      <a:pt x="25" y="23"/>
                      <a:pt x="23" y="34"/>
                      <a:pt x="23" y="34"/>
                    </a:cubicBezTo>
                    <a:cubicBezTo>
                      <a:pt x="23" y="34"/>
                      <a:pt x="12" y="31"/>
                      <a:pt x="6" y="21"/>
                    </a:cubicBezTo>
                    <a:cubicBezTo>
                      <a:pt x="0" y="12"/>
                      <a:pt x="2" y="0"/>
                      <a:pt x="2" y="0"/>
                    </a:cubicBezTo>
                    <a:cubicBezTo>
                      <a:pt x="2" y="0"/>
                      <a:pt x="13" y="4"/>
                      <a:pt x="1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8" name="Freeform 786"/>
              <p:cNvSpPr/>
              <p:nvPr/>
            </p:nvSpPr>
            <p:spPr bwMode="auto">
              <a:xfrm>
                <a:off x="-4760912" y="2427288"/>
                <a:ext cx="42863" cy="73025"/>
              </a:xfrm>
              <a:custGeom>
                <a:avLst/>
                <a:gdLst>
                  <a:gd name="T0" fmla="*/ 21 w 27"/>
                  <a:gd name="T1" fmla="*/ 18 h 46"/>
                  <a:gd name="T2" fmla="*/ 27 w 27"/>
                  <a:gd name="T3" fmla="*/ 46 h 46"/>
                  <a:gd name="T4" fmla="*/ 4 w 27"/>
                  <a:gd name="T5" fmla="*/ 29 h 46"/>
                  <a:gd name="T6" fmla="*/ 0 w 27"/>
                  <a:gd name="T7" fmla="*/ 0 h 46"/>
                  <a:gd name="T8" fmla="*/ 21 w 27"/>
                  <a:gd name="T9" fmla="*/ 1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6">
                    <a:moveTo>
                      <a:pt x="21" y="18"/>
                    </a:moveTo>
                    <a:lnTo>
                      <a:pt x="27" y="46"/>
                    </a:lnTo>
                    <a:lnTo>
                      <a:pt x="4" y="29"/>
                    </a:lnTo>
                    <a:lnTo>
                      <a:pt x="0" y="0"/>
                    </a:lnTo>
                    <a:lnTo>
                      <a:pt x="2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39" name="Freeform 787"/>
              <p:cNvSpPr/>
              <p:nvPr/>
            </p:nvSpPr>
            <p:spPr bwMode="auto">
              <a:xfrm>
                <a:off x="-4789487" y="2441576"/>
                <a:ext cx="11113" cy="9525"/>
              </a:xfrm>
              <a:custGeom>
                <a:avLst/>
                <a:gdLst>
                  <a:gd name="T0" fmla="*/ 0 w 5"/>
                  <a:gd name="T1" fmla="*/ 4 h 5"/>
                  <a:gd name="T2" fmla="*/ 1 w 5"/>
                  <a:gd name="T3" fmla="*/ 1 h 5"/>
                  <a:gd name="T4" fmla="*/ 4 w 5"/>
                  <a:gd name="T5" fmla="*/ 2 h 5"/>
                  <a:gd name="T6" fmla="*/ 4 w 5"/>
                  <a:gd name="T7" fmla="*/ 5 h 5"/>
                  <a:gd name="T8" fmla="*/ 0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4" y="1"/>
                      <a:pt x="4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1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0" name="Freeform 788"/>
              <p:cNvSpPr/>
              <p:nvPr/>
            </p:nvSpPr>
            <p:spPr bwMode="auto">
              <a:xfrm>
                <a:off x="-4741862" y="2413001"/>
                <a:ext cx="12700" cy="11113"/>
              </a:xfrm>
              <a:custGeom>
                <a:avLst/>
                <a:gdLst>
                  <a:gd name="T0" fmla="*/ 1 w 6"/>
                  <a:gd name="T1" fmla="*/ 3 h 5"/>
                  <a:gd name="T2" fmla="*/ 2 w 6"/>
                  <a:gd name="T3" fmla="*/ 0 h 5"/>
                  <a:gd name="T4" fmla="*/ 5 w 6"/>
                  <a:gd name="T5" fmla="*/ 1 h 5"/>
                  <a:gd name="T6" fmla="*/ 4 w 6"/>
                  <a:gd name="T7" fmla="*/ 4 h 5"/>
                  <a:gd name="T8" fmla="*/ 1 w 6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3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6" y="2"/>
                      <a:pt x="5" y="3"/>
                      <a:pt x="4" y="4"/>
                    </a:cubicBezTo>
                    <a:cubicBezTo>
                      <a:pt x="3" y="5"/>
                      <a:pt x="2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1" name="Freeform 789"/>
              <p:cNvSpPr/>
              <p:nvPr/>
            </p:nvSpPr>
            <p:spPr bwMode="auto">
              <a:xfrm>
                <a:off x="-4632325" y="2286001"/>
                <a:ext cx="76200" cy="53975"/>
              </a:xfrm>
              <a:custGeom>
                <a:avLst/>
                <a:gdLst>
                  <a:gd name="T0" fmla="*/ 21 w 35"/>
                  <a:gd name="T1" fmla="*/ 6 h 25"/>
                  <a:gd name="T2" fmla="*/ 35 w 35"/>
                  <a:gd name="T3" fmla="*/ 22 h 25"/>
                  <a:gd name="T4" fmla="*/ 14 w 35"/>
                  <a:gd name="T5" fmla="*/ 19 h 25"/>
                  <a:gd name="T6" fmla="*/ 0 w 35"/>
                  <a:gd name="T7" fmla="*/ 2 h 25"/>
                  <a:gd name="T8" fmla="*/ 21 w 35"/>
                  <a:gd name="T9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5">
                    <a:moveTo>
                      <a:pt x="21" y="6"/>
                    </a:moveTo>
                    <a:cubicBezTo>
                      <a:pt x="31" y="11"/>
                      <a:pt x="35" y="22"/>
                      <a:pt x="35" y="22"/>
                    </a:cubicBezTo>
                    <a:cubicBezTo>
                      <a:pt x="35" y="22"/>
                      <a:pt x="23" y="25"/>
                      <a:pt x="14" y="19"/>
                    </a:cubicBezTo>
                    <a:cubicBezTo>
                      <a:pt x="4" y="13"/>
                      <a:pt x="0" y="2"/>
                      <a:pt x="0" y="2"/>
                    </a:cubicBezTo>
                    <a:cubicBezTo>
                      <a:pt x="0" y="2"/>
                      <a:pt x="12" y="0"/>
                      <a:pt x="2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2" name="Freeform 790"/>
              <p:cNvSpPr/>
              <p:nvPr/>
            </p:nvSpPr>
            <p:spPr bwMode="auto">
              <a:xfrm>
                <a:off x="-4529137" y="2247901"/>
                <a:ext cx="49213" cy="77788"/>
              </a:xfrm>
              <a:custGeom>
                <a:avLst/>
                <a:gdLst>
                  <a:gd name="T0" fmla="*/ 5 w 23"/>
                  <a:gd name="T1" fmla="*/ 14 h 36"/>
                  <a:gd name="T2" fmla="*/ 2 w 23"/>
                  <a:gd name="T3" fmla="*/ 36 h 36"/>
                  <a:gd name="T4" fmla="*/ 18 w 23"/>
                  <a:gd name="T5" fmla="*/ 21 h 36"/>
                  <a:gd name="T6" fmla="*/ 20 w 23"/>
                  <a:gd name="T7" fmla="*/ 0 h 36"/>
                  <a:gd name="T8" fmla="*/ 5 w 23"/>
                  <a:gd name="T9" fmla="*/ 1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14"/>
                    </a:moveTo>
                    <a:cubicBezTo>
                      <a:pt x="0" y="24"/>
                      <a:pt x="2" y="36"/>
                      <a:pt x="2" y="36"/>
                    </a:cubicBezTo>
                    <a:cubicBezTo>
                      <a:pt x="2" y="36"/>
                      <a:pt x="13" y="31"/>
                      <a:pt x="18" y="21"/>
                    </a:cubicBezTo>
                    <a:cubicBezTo>
                      <a:pt x="23" y="12"/>
                      <a:pt x="20" y="0"/>
                      <a:pt x="20" y="0"/>
                    </a:cubicBezTo>
                    <a:cubicBezTo>
                      <a:pt x="20" y="0"/>
                      <a:pt x="9" y="5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3" name="Freeform 791"/>
              <p:cNvSpPr/>
              <p:nvPr/>
            </p:nvSpPr>
            <p:spPr bwMode="auto">
              <a:xfrm>
                <a:off x="-4576762" y="2241551"/>
                <a:ext cx="46038" cy="84138"/>
              </a:xfrm>
              <a:custGeom>
                <a:avLst/>
                <a:gdLst>
                  <a:gd name="T0" fmla="*/ 18 w 21"/>
                  <a:gd name="T1" fmla="*/ 18 h 39"/>
                  <a:gd name="T2" fmla="*/ 16 w 21"/>
                  <a:gd name="T3" fmla="*/ 39 h 39"/>
                  <a:gd name="T4" fmla="*/ 3 w 21"/>
                  <a:gd name="T5" fmla="*/ 21 h 39"/>
                  <a:gd name="T6" fmla="*/ 6 w 21"/>
                  <a:gd name="T7" fmla="*/ 0 h 39"/>
                  <a:gd name="T8" fmla="*/ 18 w 21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9">
                    <a:moveTo>
                      <a:pt x="18" y="18"/>
                    </a:moveTo>
                    <a:cubicBezTo>
                      <a:pt x="21" y="28"/>
                      <a:pt x="16" y="39"/>
                      <a:pt x="16" y="39"/>
                    </a:cubicBezTo>
                    <a:cubicBezTo>
                      <a:pt x="16" y="39"/>
                      <a:pt x="6" y="32"/>
                      <a:pt x="3" y="21"/>
                    </a:cubicBezTo>
                    <a:cubicBezTo>
                      <a:pt x="0" y="11"/>
                      <a:pt x="6" y="0"/>
                      <a:pt x="6" y="0"/>
                    </a:cubicBezTo>
                    <a:cubicBezTo>
                      <a:pt x="6" y="0"/>
                      <a:pt x="15" y="7"/>
                      <a:pt x="1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4" name="Freeform 792"/>
              <p:cNvSpPr/>
              <p:nvPr/>
            </p:nvSpPr>
            <p:spPr bwMode="auto">
              <a:xfrm>
                <a:off x="-4541837" y="2341563"/>
                <a:ext cx="31750" cy="82550"/>
              </a:xfrm>
              <a:custGeom>
                <a:avLst/>
                <a:gdLst>
                  <a:gd name="T0" fmla="*/ 20 w 20"/>
                  <a:gd name="T1" fmla="*/ 23 h 52"/>
                  <a:gd name="T2" fmla="*/ 16 w 20"/>
                  <a:gd name="T3" fmla="*/ 52 h 52"/>
                  <a:gd name="T4" fmla="*/ 0 w 20"/>
                  <a:gd name="T5" fmla="*/ 29 h 52"/>
                  <a:gd name="T6" fmla="*/ 3 w 20"/>
                  <a:gd name="T7" fmla="*/ 0 h 52"/>
                  <a:gd name="T8" fmla="*/ 20 w 20"/>
                  <a:gd name="T9" fmla="*/ 2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2">
                    <a:moveTo>
                      <a:pt x="20" y="23"/>
                    </a:moveTo>
                    <a:lnTo>
                      <a:pt x="16" y="52"/>
                    </a:lnTo>
                    <a:lnTo>
                      <a:pt x="0" y="29"/>
                    </a:lnTo>
                    <a:lnTo>
                      <a:pt x="3" y="0"/>
                    </a:lnTo>
                    <a:lnTo>
                      <a:pt x="20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5" name="Freeform 793"/>
              <p:cNvSpPr/>
              <p:nvPr/>
            </p:nvSpPr>
            <p:spPr bwMode="auto">
              <a:xfrm>
                <a:off x="-4567237" y="2346326"/>
                <a:ext cx="11113" cy="11113"/>
              </a:xfrm>
              <a:custGeom>
                <a:avLst/>
                <a:gdLst>
                  <a:gd name="T0" fmla="*/ 0 w 5"/>
                  <a:gd name="T1" fmla="*/ 4 h 5"/>
                  <a:gd name="T2" fmla="*/ 1 w 5"/>
                  <a:gd name="T3" fmla="*/ 1 h 5"/>
                  <a:gd name="T4" fmla="*/ 4 w 5"/>
                  <a:gd name="T5" fmla="*/ 2 h 5"/>
                  <a:gd name="T6" fmla="*/ 3 w 5"/>
                  <a:gd name="T7" fmla="*/ 5 h 5"/>
                  <a:gd name="T8" fmla="*/ 0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2"/>
                      <a:pt x="0" y="1"/>
                      <a:pt x="1" y="1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5" y="3"/>
                      <a:pt x="4" y="5"/>
                      <a:pt x="3" y="5"/>
                    </a:cubicBezTo>
                    <a:cubicBezTo>
                      <a:pt x="2" y="5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6" name="Freeform 794"/>
              <p:cNvSpPr/>
              <p:nvPr/>
            </p:nvSpPr>
            <p:spPr bwMode="auto">
              <a:xfrm>
                <a:off x="-4513262" y="2333626"/>
                <a:ext cx="11113" cy="11113"/>
              </a:xfrm>
              <a:custGeom>
                <a:avLst/>
                <a:gdLst>
                  <a:gd name="T0" fmla="*/ 1 w 5"/>
                  <a:gd name="T1" fmla="*/ 3 h 5"/>
                  <a:gd name="T2" fmla="*/ 2 w 5"/>
                  <a:gd name="T3" fmla="*/ 0 h 5"/>
                  <a:gd name="T4" fmla="*/ 5 w 5"/>
                  <a:gd name="T5" fmla="*/ 2 h 5"/>
                  <a:gd name="T6" fmla="*/ 3 w 5"/>
                  <a:gd name="T7" fmla="*/ 4 h 5"/>
                  <a:gd name="T8" fmla="*/ 1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3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5" y="0"/>
                      <a:pt x="5" y="2"/>
                    </a:cubicBezTo>
                    <a:cubicBezTo>
                      <a:pt x="5" y="3"/>
                      <a:pt x="5" y="4"/>
                      <a:pt x="3" y="4"/>
                    </a:cubicBezTo>
                    <a:cubicBezTo>
                      <a:pt x="2" y="5"/>
                      <a:pt x="1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7" name="Freeform 795"/>
              <p:cNvSpPr/>
              <p:nvPr/>
            </p:nvSpPr>
            <p:spPr bwMode="auto">
              <a:xfrm>
                <a:off x="-4257675" y="3962401"/>
                <a:ext cx="66675" cy="55563"/>
              </a:xfrm>
              <a:custGeom>
                <a:avLst/>
                <a:gdLst>
                  <a:gd name="T0" fmla="*/ 10 w 31"/>
                  <a:gd name="T1" fmla="*/ 19 h 26"/>
                  <a:gd name="T2" fmla="*/ 0 w 31"/>
                  <a:gd name="T3" fmla="*/ 0 h 26"/>
                  <a:gd name="T4" fmla="*/ 20 w 31"/>
                  <a:gd name="T5" fmla="*/ 7 h 26"/>
                  <a:gd name="T6" fmla="*/ 31 w 31"/>
                  <a:gd name="T7" fmla="*/ 25 h 26"/>
                  <a:gd name="T8" fmla="*/ 10 w 31"/>
                  <a:gd name="T9" fmla="*/ 1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10" y="19"/>
                    </a:moveTo>
                    <a:cubicBezTo>
                      <a:pt x="2" y="12"/>
                      <a:pt x="0" y="0"/>
                      <a:pt x="0" y="0"/>
                    </a:cubicBezTo>
                    <a:cubicBezTo>
                      <a:pt x="0" y="0"/>
                      <a:pt x="11" y="0"/>
                      <a:pt x="20" y="7"/>
                    </a:cubicBezTo>
                    <a:cubicBezTo>
                      <a:pt x="28" y="14"/>
                      <a:pt x="31" y="25"/>
                      <a:pt x="31" y="25"/>
                    </a:cubicBezTo>
                    <a:cubicBezTo>
                      <a:pt x="31" y="25"/>
                      <a:pt x="19" y="26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8" name="Freeform 796"/>
              <p:cNvSpPr/>
              <p:nvPr/>
            </p:nvSpPr>
            <p:spPr bwMode="auto">
              <a:xfrm>
                <a:off x="-4346575" y="3968751"/>
                <a:ext cx="53975" cy="69850"/>
              </a:xfrm>
              <a:custGeom>
                <a:avLst/>
                <a:gdLst>
                  <a:gd name="T0" fmla="*/ 19 w 25"/>
                  <a:gd name="T1" fmla="*/ 20 h 32"/>
                  <a:gd name="T2" fmla="*/ 24 w 25"/>
                  <a:gd name="T3" fmla="*/ 0 h 32"/>
                  <a:gd name="T4" fmla="*/ 6 w 25"/>
                  <a:gd name="T5" fmla="*/ 11 h 32"/>
                  <a:gd name="T6" fmla="*/ 1 w 25"/>
                  <a:gd name="T7" fmla="*/ 32 h 32"/>
                  <a:gd name="T8" fmla="*/ 19 w 25"/>
                  <a:gd name="T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19" y="20"/>
                    </a:moveTo>
                    <a:cubicBezTo>
                      <a:pt x="25" y="11"/>
                      <a:pt x="24" y="0"/>
                      <a:pt x="24" y="0"/>
                    </a:cubicBezTo>
                    <a:cubicBezTo>
                      <a:pt x="24" y="0"/>
                      <a:pt x="13" y="2"/>
                      <a:pt x="6" y="11"/>
                    </a:cubicBezTo>
                    <a:cubicBezTo>
                      <a:pt x="0" y="20"/>
                      <a:pt x="1" y="32"/>
                      <a:pt x="1" y="32"/>
                    </a:cubicBezTo>
                    <a:cubicBezTo>
                      <a:pt x="1" y="32"/>
                      <a:pt x="13" y="29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49" name="Freeform 797"/>
              <p:cNvSpPr/>
              <p:nvPr/>
            </p:nvSpPr>
            <p:spPr bwMode="auto">
              <a:xfrm>
                <a:off x="-4289425" y="3971926"/>
                <a:ext cx="38100" cy="82550"/>
              </a:xfrm>
              <a:custGeom>
                <a:avLst/>
                <a:gdLst>
                  <a:gd name="T0" fmla="*/ 1 w 18"/>
                  <a:gd name="T1" fmla="*/ 20 h 39"/>
                  <a:gd name="T2" fmla="*/ 7 w 18"/>
                  <a:gd name="T3" fmla="*/ 0 h 39"/>
                  <a:gd name="T4" fmla="*/ 17 w 18"/>
                  <a:gd name="T5" fmla="*/ 19 h 39"/>
                  <a:gd name="T6" fmla="*/ 11 w 18"/>
                  <a:gd name="T7" fmla="*/ 39 h 39"/>
                  <a:gd name="T8" fmla="*/ 1 w 18"/>
                  <a:gd name="T9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9">
                    <a:moveTo>
                      <a:pt x="1" y="20"/>
                    </a:moveTo>
                    <a:cubicBezTo>
                      <a:pt x="0" y="9"/>
                      <a:pt x="7" y="0"/>
                      <a:pt x="7" y="0"/>
                    </a:cubicBezTo>
                    <a:cubicBezTo>
                      <a:pt x="7" y="0"/>
                      <a:pt x="15" y="8"/>
                      <a:pt x="17" y="19"/>
                    </a:cubicBezTo>
                    <a:cubicBezTo>
                      <a:pt x="18" y="30"/>
                      <a:pt x="11" y="39"/>
                      <a:pt x="11" y="39"/>
                    </a:cubicBezTo>
                    <a:cubicBezTo>
                      <a:pt x="11" y="39"/>
                      <a:pt x="2" y="31"/>
                      <a:pt x="1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0" name="Freeform 798"/>
              <p:cNvSpPr/>
              <p:nvPr/>
            </p:nvSpPr>
            <p:spPr bwMode="auto">
              <a:xfrm>
                <a:off x="-4298950" y="3868738"/>
                <a:ext cx="33338" cy="85725"/>
              </a:xfrm>
              <a:custGeom>
                <a:avLst/>
                <a:gdLst>
                  <a:gd name="T0" fmla="*/ 0 w 21"/>
                  <a:gd name="T1" fmla="*/ 28 h 54"/>
                  <a:gd name="T2" fmla="*/ 7 w 21"/>
                  <a:gd name="T3" fmla="*/ 0 h 54"/>
                  <a:gd name="T4" fmla="*/ 21 w 21"/>
                  <a:gd name="T5" fmla="*/ 25 h 54"/>
                  <a:gd name="T6" fmla="*/ 14 w 21"/>
                  <a:gd name="T7" fmla="*/ 54 h 54"/>
                  <a:gd name="T8" fmla="*/ 0 w 21"/>
                  <a:gd name="T9" fmla="*/ 2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4">
                    <a:moveTo>
                      <a:pt x="0" y="28"/>
                    </a:moveTo>
                    <a:lnTo>
                      <a:pt x="7" y="0"/>
                    </a:lnTo>
                    <a:lnTo>
                      <a:pt x="21" y="25"/>
                    </a:lnTo>
                    <a:lnTo>
                      <a:pt x="14" y="54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1" name="Freeform 799"/>
              <p:cNvSpPr/>
              <p:nvPr/>
            </p:nvSpPr>
            <p:spPr bwMode="auto">
              <a:xfrm>
                <a:off x="-4256087" y="3941763"/>
                <a:ext cx="11113" cy="9525"/>
              </a:xfrm>
              <a:custGeom>
                <a:avLst/>
                <a:gdLst>
                  <a:gd name="T0" fmla="*/ 5 w 5"/>
                  <a:gd name="T1" fmla="*/ 2 h 5"/>
                  <a:gd name="T2" fmla="*/ 3 w 5"/>
                  <a:gd name="T3" fmla="*/ 4 h 5"/>
                  <a:gd name="T4" fmla="*/ 0 w 5"/>
                  <a:gd name="T5" fmla="*/ 3 h 5"/>
                  <a:gd name="T6" fmla="*/ 2 w 5"/>
                  <a:gd name="T7" fmla="*/ 0 h 5"/>
                  <a:gd name="T8" fmla="*/ 5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3"/>
                      <a:pt x="4" y="4"/>
                      <a:pt x="3" y="4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52" name="Freeform 800"/>
              <p:cNvSpPr/>
              <p:nvPr/>
            </p:nvSpPr>
            <p:spPr bwMode="auto">
              <a:xfrm>
                <a:off x="-4311650" y="3944938"/>
                <a:ext cx="9525" cy="11113"/>
              </a:xfrm>
              <a:custGeom>
                <a:avLst/>
                <a:gdLst>
                  <a:gd name="T0" fmla="*/ 4 w 4"/>
                  <a:gd name="T1" fmla="*/ 3 h 5"/>
                  <a:gd name="T2" fmla="*/ 2 w 4"/>
                  <a:gd name="T3" fmla="*/ 5 h 5"/>
                  <a:gd name="T4" fmla="*/ 0 w 4"/>
                  <a:gd name="T5" fmla="*/ 3 h 5"/>
                  <a:gd name="T6" fmla="*/ 2 w 4"/>
                  <a:gd name="T7" fmla="*/ 1 h 5"/>
                  <a:gd name="T8" fmla="*/ 4 w 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4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2" y="1"/>
                    </a:cubicBezTo>
                    <a:cubicBezTo>
                      <a:pt x="3" y="0"/>
                      <a:pt x="4" y="1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3182" name="Freeform 304"/>
              <p:cNvSpPr>
                <a:spLocks noEditPoints="1"/>
              </p:cNvSpPr>
              <p:nvPr/>
            </p:nvSpPr>
            <p:spPr bwMode="auto">
              <a:xfrm>
                <a:off x="504520" y="4561889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9 w 26"/>
                  <a:gd name="T3" fmla="*/ 24 h 25"/>
                  <a:gd name="T4" fmla="*/ 2 w 26"/>
                  <a:gd name="T5" fmla="*/ 8 h 25"/>
                  <a:gd name="T6" fmla="*/ 14 w 26"/>
                  <a:gd name="T7" fmla="*/ 0 h 25"/>
                  <a:gd name="T8" fmla="*/ 18 w 26"/>
                  <a:gd name="T9" fmla="*/ 1 h 25"/>
                  <a:gd name="T10" fmla="*/ 25 w 26"/>
                  <a:gd name="T11" fmla="*/ 8 h 25"/>
                  <a:gd name="T12" fmla="*/ 25 w 26"/>
                  <a:gd name="T13" fmla="*/ 17 h 25"/>
                  <a:gd name="T14" fmla="*/ 14 w 26"/>
                  <a:gd name="T15" fmla="*/ 25 h 25"/>
                  <a:gd name="T16" fmla="*/ 14 w 26"/>
                  <a:gd name="T17" fmla="*/ 9 h 25"/>
                  <a:gd name="T18" fmla="*/ 10 w 26"/>
                  <a:gd name="T19" fmla="*/ 11 h 25"/>
                  <a:gd name="T20" fmla="*/ 12 w 26"/>
                  <a:gd name="T21" fmla="*/ 16 h 25"/>
                  <a:gd name="T22" fmla="*/ 17 w 26"/>
                  <a:gd name="T23" fmla="*/ 14 h 25"/>
                  <a:gd name="T24" fmla="*/ 17 w 26"/>
                  <a:gd name="T25" fmla="*/ 11 h 25"/>
                  <a:gd name="T26" fmla="*/ 15 w 26"/>
                  <a:gd name="T27" fmla="*/ 9 h 25"/>
                  <a:gd name="T28" fmla="*/ 14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1" y="24"/>
                      <a:pt x="9" y="24"/>
                    </a:cubicBezTo>
                    <a:cubicBezTo>
                      <a:pt x="3" y="21"/>
                      <a:pt x="0" y="14"/>
                      <a:pt x="2" y="8"/>
                    </a:cubicBezTo>
                    <a:cubicBezTo>
                      <a:pt x="4" y="4"/>
                      <a:pt x="9" y="0"/>
                      <a:pt x="14" y="0"/>
                    </a:cubicBezTo>
                    <a:cubicBezTo>
                      <a:pt x="15" y="0"/>
                      <a:pt x="17" y="1"/>
                      <a:pt x="18" y="1"/>
                    </a:cubicBezTo>
                    <a:cubicBezTo>
                      <a:pt x="21" y="2"/>
                      <a:pt x="23" y="5"/>
                      <a:pt x="25" y="8"/>
                    </a:cubicBezTo>
                    <a:cubicBezTo>
                      <a:pt x="26" y="10"/>
                      <a:pt x="26" y="14"/>
                      <a:pt x="25" y="17"/>
                    </a:cubicBezTo>
                    <a:cubicBezTo>
                      <a:pt x="23" y="22"/>
                      <a:pt x="19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2" y="9"/>
                      <a:pt x="10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7"/>
                      <a:pt x="17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</p:grpSp>
      <p:sp>
        <p:nvSpPr>
          <p:cNvPr id="8" name="文本框 7"/>
          <p:cNvSpPr txBox="1"/>
          <p:nvPr/>
        </p:nvSpPr>
        <p:spPr>
          <a:xfrm>
            <a:off x="5071110" y="2807335"/>
            <a:ext cx="179832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zh-CN" altLang="en-US" dirty="0">
                <a:solidFill>
                  <a:schemeClr val="tx1"/>
                </a:solidFill>
              </a:rPr>
              <a:t>传承情况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345305" y="3851910"/>
            <a:ext cx="17373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zh-CN" altLang="en-US" dirty="0">
                <a:solidFill>
                  <a:schemeClr val="tx1"/>
                </a:solidFill>
              </a:rPr>
              <a:t>艺术特色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527675" y="5821680"/>
            <a:ext cx="17830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民歌风俗</a:t>
            </a:r>
            <a:endParaRPr lang="zh-CN" altLang="en-US" sz="2800" dirty="0"/>
          </a:p>
        </p:txBody>
      </p:sp>
      <p:grpSp>
        <p:nvGrpSpPr>
          <p:cNvPr id="3183" name="组合 3182"/>
          <p:cNvGrpSpPr/>
          <p:nvPr/>
        </p:nvGrpSpPr>
        <p:grpSpPr>
          <a:xfrm>
            <a:off x="3587787" y="5490704"/>
            <a:ext cx="1142953" cy="1129450"/>
            <a:chOff x="3951250" y="2140803"/>
            <a:chExt cx="1142953" cy="1129450"/>
          </a:xfrm>
        </p:grpSpPr>
        <p:sp>
          <p:nvSpPr>
            <p:cNvPr id="3184" name="文本框 3183"/>
            <p:cNvSpPr txBox="1"/>
            <p:nvPr/>
          </p:nvSpPr>
          <p:spPr>
            <a:xfrm>
              <a:off x="4132201" y="2290030"/>
              <a:ext cx="781050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4800" dirty="0">
                  <a:latin typeface="+mn-ea"/>
                </a:rPr>
                <a:t>伍</a:t>
              </a:r>
              <a:endParaRPr lang="zh-CN" altLang="en-US" sz="4800" dirty="0">
                <a:latin typeface="+mn-ea"/>
              </a:endParaRPr>
            </a:p>
          </p:txBody>
        </p:sp>
        <p:grpSp>
          <p:nvGrpSpPr>
            <p:cNvPr id="3185" name="组合 3184"/>
            <p:cNvGrpSpPr/>
            <p:nvPr/>
          </p:nvGrpSpPr>
          <p:grpSpPr>
            <a:xfrm>
              <a:off x="3951250" y="2140803"/>
              <a:ext cx="1142953" cy="1129450"/>
              <a:chOff x="-5280025" y="2201863"/>
              <a:chExt cx="1881188" cy="1858963"/>
            </a:xfrm>
            <a:solidFill>
              <a:srgbClr val="000000"/>
            </a:solidFill>
          </p:grpSpPr>
          <p:sp>
            <p:nvSpPr>
              <p:cNvPr id="3186" name="Freeform 274"/>
              <p:cNvSpPr>
                <a:spLocks noEditPoints="1"/>
              </p:cNvSpPr>
              <p:nvPr/>
            </p:nvSpPr>
            <p:spPr bwMode="auto">
              <a:xfrm>
                <a:off x="-3689351" y="3138488"/>
                <a:ext cx="53975" cy="47625"/>
              </a:xfrm>
              <a:custGeom>
                <a:avLst/>
                <a:gdLst>
                  <a:gd name="T0" fmla="*/ 13 w 25"/>
                  <a:gd name="T1" fmla="*/ 22 h 22"/>
                  <a:gd name="T2" fmla="*/ 12 w 25"/>
                  <a:gd name="T3" fmla="*/ 22 h 22"/>
                  <a:gd name="T4" fmla="*/ 4 w 25"/>
                  <a:gd name="T5" fmla="*/ 19 h 22"/>
                  <a:gd name="T6" fmla="*/ 1 w 25"/>
                  <a:gd name="T7" fmla="*/ 11 h 22"/>
                  <a:gd name="T8" fmla="*/ 13 w 25"/>
                  <a:gd name="T9" fmla="*/ 0 h 22"/>
                  <a:gd name="T10" fmla="*/ 22 w 25"/>
                  <a:gd name="T11" fmla="*/ 3 h 22"/>
                  <a:gd name="T12" fmla="*/ 25 w 25"/>
                  <a:gd name="T13" fmla="*/ 11 h 22"/>
                  <a:gd name="T14" fmla="*/ 21 w 25"/>
                  <a:gd name="T15" fmla="*/ 19 h 22"/>
                  <a:gd name="T16" fmla="*/ 13 w 25"/>
                  <a:gd name="T17" fmla="*/ 22 h 22"/>
                  <a:gd name="T18" fmla="*/ 13 w 25"/>
                  <a:gd name="T19" fmla="*/ 8 h 22"/>
                  <a:gd name="T20" fmla="*/ 9 w 25"/>
                  <a:gd name="T21" fmla="*/ 11 h 22"/>
                  <a:gd name="T22" fmla="*/ 10 w 25"/>
                  <a:gd name="T23" fmla="*/ 13 h 22"/>
                  <a:gd name="T24" fmla="*/ 13 w 25"/>
                  <a:gd name="T25" fmla="*/ 14 h 22"/>
                  <a:gd name="T26" fmla="*/ 16 w 25"/>
                  <a:gd name="T27" fmla="*/ 13 h 22"/>
                  <a:gd name="T28" fmla="*/ 17 w 25"/>
                  <a:gd name="T29" fmla="*/ 11 h 22"/>
                  <a:gd name="T30" fmla="*/ 16 w 25"/>
                  <a:gd name="T31" fmla="*/ 9 h 22"/>
                  <a:gd name="T32" fmla="*/ 13 w 25"/>
                  <a:gd name="T33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2">
                    <a:moveTo>
                      <a:pt x="13" y="22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9" y="22"/>
                      <a:pt x="6" y="21"/>
                      <a:pt x="4" y="19"/>
                    </a:cubicBezTo>
                    <a:cubicBezTo>
                      <a:pt x="2" y="16"/>
                      <a:pt x="0" y="14"/>
                      <a:pt x="1" y="11"/>
                    </a:cubicBezTo>
                    <a:cubicBezTo>
                      <a:pt x="1" y="4"/>
                      <a:pt x="6" y="0"/>
                      <a:pt x="13" y="0"/>
                    </a:cubicBezTo>
                    <a:cubicBezTo>
                      <a:pt x="16" y="0"/>
                      <a:pt x="19" y="1"/>
                      <a:pt x="22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5" y="14"/>
                      <a:pt x="23" y="17"/>
                      <a:pt x="21" y="19"/>
                    </a:cubicBezTo>
                    <a:cubicBezTo>
                      <a:pt x="19" y="21"/>
                      <a:pt x="16" y="22"/>
                      <a:pt x="13" y="22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9" y="12"/>
                      <a:pt x="10" y="13"/>
                    </a:cubicBezTo>
                    <a:cubicBezTo>
                      <a:pt x="10" y="14"/>
                      <a:pt x="11" y="14"/>
                      <a:pt x="13" y="14"/>
                    </a:cubicBezTo>
                    <a:cubicBezTo>
                      <a:pt x="14" y="14"/>
                      <a:pt x="15" y="14"/>
                      <a:pt x="16" y="13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87" name="Freeform 275"/>
              <p:cNvSpPr>
                <a:spLocks noEditPoints="1"/>
              </p:cNvSpPr>
              <p:nvPr/>
            </p:nvSpPr>
            <p:spPr bwMode="auto">
              <a:xfrm>
                <a:off x="-3690939" y="316865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2 w 25"/>
                  <a:gd name="T3" fmla="*/ 23 h 23"/>
                  <a:gd name="T4" fmla="*/ 1 w 25"/>
                  <a:gd name="T5" fmla="*/ 10 h 23"/>
                  <a:gd name="T6" fmla="*/ 14 w 25"/>
                  <a:gd name="T7" fmla="*/ 0 h 23"/>
                  <a:gd name="T8" fmla="*/ 22 w 25"/>
                  <a:gd name="T9" fmla="*/ 4 h 23"/>
                  <a:gd name="T10" fmla="*/ 25 w 25"/>
                  <a:gd name="T11" fmla="*/ 12 h 23"/>
                  <a:gd name="T12" fmla="*/ 13 w 25"/>
                  <a:gd name="T13" fmla="*/ 23 h 23"/>
                  <a:gd name="T14" fmla="*/ 13 w 25"/>
                  <a:gd name="T15" fmla="*/ 8 h 23"/>
                  <a:gd name="T16" fmla="*/ 9 w 25"/>
                  <a:gd name="T17" fmla="*/ 11 h 23"/>
                  <a:gd name="T18" fmla="*/ 13 w 25"/>
                  <a:gd name="T19" fmla="*/ 15 h 23"/>
                  <a:gd name="T20" fmla="*/ 17 w 25"/>
                  <a:gd name="T21" fmla="*/ 12 h 23"/>
                  <a:gd name="T22" fmla="*/ 16 w 25"/>
                  <a:gd name="T23" fmla="*/ 10 h 23"/>
                  <a:gd name="T24" fmla="*/ 13 w 25"/>
                  <a:gd name="T2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3" y="23"/>
                      <a:pt x="12" y="23"/>
                      <a:pt x="12" y="23"/>
                    </a:cubicBezTo>
                    <a:cubicBezTo>
                      <a:pt x="5" y="22"/>
                      <a:pt x="0" y="17"/>
                      <a:pt x="1" y="10"/>
                    </a:cubicBezTo>
                    <a:cubicBezTo>
                      <a:pt x="1" y="4"/>
                      <a:pt x="7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4" y="18"/>
                      <a:pt x="19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9" y="13"/>
                      <a:pt x="10" y="14"/>
                      <a:pt x="13" y="15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88" name="Freeform 276"/>
              <p:cNvSpPr>
                <a:spLocks noEditPoints="1"/>
              </p:cNvSpPr>
              <p:nvPr/>
            </p:nvSpPr>
            <p:spPr bwMode="auto">
              <a:xfrm>
                <a:off x="-3694114" y="3198813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0 w 25"/>
                  <a:gd name="T5" fmla="*/ 10 h 23"/>
                  <a:gd name="T6" fmla="*/ 14 w 25"/>
                  <a:gd name="T7" fmla="*/ 1 h 23"/>
                  <a:gd name="T8" fmla="*/ 22 w 25"/>
                  <a:gd name="T9" fmla="*/ 5 h 23"/>
                  <a:gd name="T10" fmla="*/ 24 w 25"/>
                  <a:gd name="T11" fmla="*/ 13 h 23"/>
                  <a:gd name="T12" fmla="*/ 13 w 25"/>
                  <a:gd name="T13" fmla="*/ 23 h 23"/>
                  <a:gd name="T14" fmla="*/ 12 w 25"/>
                  <a:gd name="T15" fmla="*/ 9 h 23"/>
                  <a:gd name="T16" fmla="*/ 8 w 25"/>
                  <a:gd name="T17" fmla="*/ 11 h 23"/>
                  <a:gd name="T18" fmla="*/ 12 w 25"/>
                  <a:gd name="T19" fmla="*/ 15 h 23"/>
                  <a:gd name="T20" fmla="*/ 16 w 25"/>
                  <a:gd name="T21" fmla="*/ 12 h 23"/>
                  <a:gd name="T22" fmla="*/ 16 w 25"/>
                  <a:gd name="T23" fmla="*/ 10 h 23"/>
                  <a:gd name="T24" fmla="*/ 13 w 25"/>
                  <a:gd name="T25" fmla="*/ 9 h 23"/>
                  <a:gd name="T26" fmla="*/ 12 w 25"/>
                  <a:gd name="T2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1" y="23"/>
                      <a:pt x="11" y="23"/>
                    </a:cubicBezTo>
                    <a:cubicBezTo>
                      <a:pt x="4" y="22"/>
                      <a:pt x="0" y="16"/>
                      <a:pt x="0" y="10"/>
                    </a:cubicBezTo>
                    <a:cubicBezTo>
                      <a:pt x="1" y="4"/>
                      <a:pt x="7" y="0"/>
                      <a:pt x="14" y="1"/>
                    </a:cubicBezTo>
                    <a:cubicBezTo>
                      <a:pt x="17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4" y="13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9" y="10"/>
                      <a:pt x="8" y="11"/>
                    </a:cubicBezTo>
                    <a:cubicBezTo>
                      <a:pt x="8" y="13"/>
                      <a:pt x="10" y="15"/>
                      <a:pt x="12" y="15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89" name="Freeform 277"/>
              <p:cNvSpPr>
                <a:spLocks noEditPoints="1"/>
              </p:cNvSpPr>
              <p:nvPr/>
            </p:nvSpPr>
            <p:spPr bwMode="auto">
              <a:xfrm>
                <a:off x="-3700464" y="3230563"/>
                <a:ext cx="57150" cy="49213"/>
              </a:xfrm>
              <a:custGeom>
                <a:avLst/>
                <a:gdLst>
                  <a:gd name="T0" fmla="*/ 14 w 26"/>
                  <a:gd name="T1" fmla="*/ 23 h 23"/>
                  <a:gd name="T2" fmla="*/ 11 w 26"/>
                  <a:gd name="T3" fmla="*/ 23 h 23"/>
                  <a:gd name="T4" fmla="*/ 1 w 26"/>
                  <a:gd name="T5" fmla="*/ 9 h 23"/>
                  <a:gd name="T6" fmla="*/ 13 w 26"/>
                  <a:gd name="T7" fmla="*/ 0 h 23"/>
                  <a:gd name="T8" fmla="*/ 15 w 26"/>
                  <a:gd name="T9" fmla="*/ 0 h 23"/>
                  <a:gd name="T10" fmla="*/ 23 w 26"/>
                  <a:gd name="T11" fmla="*/ 5 h 23"/>
                  <a:gd name="T12" fmla="*/ 25 w 26"/>
                  <a:gd name="T13" fmla="*/ 13 h 23"/>
                  <a:gd name="T14" fmla="*/ 14 w 26"/>
                  <a:gd name="T15" fmla="*/ 23 h 23"/>
                  <a:gd name="T16" fmla="*/ 13 w 26"/>
                  <a:gd name="T17" fmla="*/ 8 h 23"/>
                  <a:gd name="T18" fmla="*/ 9 w 26"/>
                  <a:gd name="T19" fmla="*/ 11 h 23"/>
                  <a:gd name="T20" fmla="*/ 13 w 26"/>
                  <a:gd name="T21" fmla="*/ 15 h 23"/>
                  <a:gd name="T22" fmla="*/ 17 w 26"/>
                  <a:gd name="T23" fmla="*/ 12 h 23"/>
                  <a:gd name="T24" fmla="*/ 17 w 26"/>
                  <a:gd name="T25" fmla="*/ 10 h 23"/>
                  <a:gd name="T26" fmla="*/ 14 w 26"/>
                  <a:gd name="T27" fmla="*/ 8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5" y="21"/>
                      <a:pt x="0" y="15"/>
                      <a:pt x="1" y="9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8" y="1"/>
                      <a:pt x="21" y="2"/>
                      <a:pt x="23" y="5"/>
                    </a:cubicBezTo>
                    <a:cubicBezTo>
                      <a:pt x="25" y="8"/>
                      <a:pt x="26" y="11"/>
                      <a:pt x="25" y="13"/>
                    </a:cubicBezTo>
                    <a:cubicBezTo>
                      <a:pt x="24" y="19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11" y="14"/>
                      <a:pt x="13" y="15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90" name="Freeform 278"/>
              <p:cNvSpPr>
                <a:spLocks noEditPoints="1"/>
              </p:cNvSpPr>
              <p:nvPr/>
            </p:nvSpPr>
            <p:spPr bwMode="auto">
              <a:xfrm>
                <a:off x="-3706814" y="3260725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11 w 26"/>
                  <a:gd name="T3" fmla="*/ 23 h 23"/>
                  <a:gd name="T4" fmla="*/ 2 w 26"/>
                  <a:gd name="T5" fmla="*/ 9 h 23"/>
                  <a:gd name="T6" fmla="*/ 7 w 26"/>
                  <a:gd name="T7" fmla="*/ 2 h 23"/>
                  <a:gd name="T8" fmla="*/ 16 w 26"/>
                  <a:gd name="T9" fmla="*/ 1 h 23"/>
                  <a:gd name="T10" fmla="*/ 23 w 26"/>
                  <a:gd name="T11" fmla="*/ 5 h 23"/>
                  <a:gd name="T12" fmla="*/ 25 w 26"/>
                  <a:gd name="T13" fmla="*/ 14 h 23"/>
                  <a:gd name="T14" fmla="*/ 14 w 26"/>
                  <a:gd name="T15" fmla="*/ 23 h 23"/>
                  <a:gd name="T16" fmla="*/ 13 w 26"/>
                  <a:gd name="T17" fmla="*/ 8 h 23"/>
                  <a:gd name="T18" fmla="*/ 11 w 26"/>
                  <a:gd name="T19" fmla="*/ 9 h 23"/>
                  <a:gd name="T20" fmla="*/ 9 w 26"/>
                  <a:gd name="T21" fmla="*/ 11 h 23"/>
                  <a:gd name="T22" fmla="*/ 13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4" y="21"/>
                      <a:pt x="0" y="15"/>
                      <a:pt x="2" y="9"/>
                    </a:cubicBezTo>
                    <a:cubicBezTo>
                      <a:pt x="2" y="6"/>
                      <a:pt x="4" y="4"/>
                      <a:pt x="7" y="2"/>
                    </a:cubicBezTo>
                    <a:cubicBezTo>
                      <a:pt x="9" y="1"/>
                      <a:pt x="13" y="0"/>
                      <a:pt x="16" y="1"/>
                    </a:cubicBezTo>
                    <a:cubicBezTo>
                      <a:pt x="19" y="1"/>
                      <a:pt x="22" y="3"/>
                      <a:pt x="23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4" y="19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1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11" y="14"/>
                      <a:pt x="13" y="15"/>
                    </a:cubicBezTo>
                    <a:cubicBezTo>
                      <a:pt x="15" y="15"/>
                      <a:pt x="17" y="14"/>
                      <a:pt x="17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9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91" name="Freeform 279"/>
              <p:cNvSpPr>
                <a:spLocks noEditPoints="1"/>
              </p:cNvSpPr>
              <p:nvPr/>
            </p:nvSpPr>
            <p:spPr bwMode="auto">
              <a:xfrm>
                <a:off x="-3713164" y="3290888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0 w 25"/>
                  <a:gd name="T3" fmla="*/ 23 h 23"/>
                  <a:gd name="T4" fmla="*/ 1 w 25"/>
                  <a:gd name="T5" fmla="*/ 9 h 23"/>
                  <a:gd name="T6" fmla="*/ 13 w 25"/>
                  <a:gd name="T7" fmla="*/ 0 h 23"/>
                  <a:gd name="T8" fmla="*/ 16 w 25"/>
                  <a:gd name="T9" fmla="*/ 1 h 23"/>
                  <a:gd name="T10" fmla="*/ 24 w 25"/>
                  <a:gd name="T11" fmla="*/ 7 h 23"/>
                  <a:gd name="T12" fmla="*/ 25 w 25"/>
                  <a:gd name="T13" fmla="*/ 15 h 23"/>
                  <a:gd name="T14" fmla="*/ 13 w 25"/>
                  <a:gd name="T15" fmla="*/ 23 h 23"/>
                  <a:gd name="T16" fmla="*/ 13 w 25"/>
                  <a:gd name="T17" fmla="*/ 9 h 23"/>
                  <a:gd name="T18" fmla="*/ 9 w 25"/>
                  <a:gd name="T19" fmla="*/ 11 h 23"/>
                  <a:gd name="T20" fmla="*/ 12 w 25"/>
                  <a:gd name="T21" fmla="*/ 15 h 23"/>
                  <a:gd name="T22" fmla="*/ 17 w 25"/>
                  <a:gd name="T23" fmla="*/ 13 h 23"/>
                  <a:gd name="T24" fmla="*/ 17 w 25"/>
                  <a:gd name="T25" fmla="*/ 11 h 23"/>
                  <a:gd name="T26" fmla="*/ 14 w 25"/>
                  <a:gd name="T27" fmla="*/ 9 h 23"/>
                  <a:gd name="T28" fmla="*/ 13 w 25"/>
                  <a:gd name="T29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1" y="23"/>
                      <a:pt x="10" y="23"/>
                    </a:cubicBezTo>
                    <a:cubicBezTo>
                      <a:pt x="3" y="21"/>
                      <a:pt x="0" y="14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4" y="7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3" y="20"/>
                      <a:pt x="19" y="23"/>
                      <a:pt x="13" y="23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1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92" name="Freeform 280"/>
              <p:cNvSpPr>
                <a:spLocks noEditPoints="1"/>
              </p:cNvSpPr>
              <p:nvPr/>
            </p:nvSpPr>
            <p:spPr bwMode="auto">
              <a:xfrm>
                <a:off x="-3654426" y="31464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2 w 25"/>
                  <a:gd name="T3" fmla="*/ 24 h 24"/>
                  <a:gd name="T4" fmla="*/ 1 w 25"/>
                  <a:gd name="T5" fmla="*/ 12 h 24"/>
                  <a:gd name="T6" fmla="*/ 13 w 25"/>
                  <a:gd name="T7" fmla="*/ 0 h 24"/>
                  <a:gd name="T8" fmla="*/ 13 w 25"/>
                  <a:gd name="T9" fmla="*/ 0 h 24"/>
                  <a:gd name="T10" fmla="*/ 22 w 25"/>
                  <a:gd name="T11" fmla="*/ 4 h 24"/>
                  <a:gd name="T12" fmla="*/ 25 w 25"/>
                  <a:gd name="T13" fmla="*/ 13 h 24"/>
                  <a:gd name="T14" fmla="*/ 13 w 25"/>
                  <a:gd name="T15" fmla="*/ 24 h 24"/>
                  <a:gd name="T16" fmla="*/ 13 w 25"/>
                  <a:gd name="T17" fmla="*/ 9 h 24"/>
                  <a:gd name="T18" fmla="*/ 9 w 25"/>
                  <a:gd name="T19" fmla="*/ 12 h 24"/>
                  <a:gd name="T20" fmla="*/ 13 w 25"/>
                  <a:gd name="T21" fmla="*/ 16 h 24"/>
                  <a:gd name="T22" fmla="*/ 17 w 25"/>
                  <a:gd name="T23" fmla="*/ 12 h 24"/>
                  <a:gd name="T24" fmla="*/ 16 w 25"/>
                  <a:gd name="T25" fmla="*/ 10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5" y="23"/>
                      <a:pt x="0" y="18"/>
                      <a:pt x="1" y="12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1"/>
                      <a:pt x="19" y="2"/>
                      <a:pt x="22" y="4"/>
                    </a:cubicBezTo>
                    <a:cubicBezTo>
                      <a:pt x="24" y="7"/>
                      <a:pt x="25" y="10"/>
                      <a:pt x="25" y="13"/>
                    </a:cubicBezTo>
                    <a:cubicBezTo>
                      <a:pt x="25" y="19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93" name="Freeform 281"/>
              <p:cNvSpPr>
                <a:spLocks noEditPoints="1"/>
              </p:cNvSpPr>
              <p:nvPr/>
            </p:nvSpPr>
            <p:spPr bwMode="auto">
              <a:xfrm>
                <a:off x="-3657601" y="317976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3 w 25"/>
                  <a:gd name="T5" fmla="*/ 20 h 24"/>
                  <a:gd name="T6" fmla="*/ 1 w 25"/>
                  <a:gd name="T7" fmla="*/ 11 h 24"/>
                  <a:gd name="T8" fmla="*/ 13 w 25"/>
                  <a:gd name="T9" fmla="*/ 1 h 24"/>
                  <a:gd name="T10" fmla="*/ 22 w 25"/>
                  <a:gd name="T11" fmla="*/ 5 h 24"/>
                  <a:gd name="T12" fmla="*/ 25 w 25"/>
                  <a:gd name="T13" fmla="*/ 14 h 24"/>
                  <a:gd name="T14" fmla="*/ 20 w 25"/>
                  <a:gd name="T15" fmla="*/ 22 h 24"/>
                  <a:gd name="T16" fmla="*/ 13 w 25"/>
                  <a:gd name="T17" fmla="*/ 24 h 24"/>
                  <a:gd name="T18" fmla="*/ 13 w 25"/>
                  <a:gd name="T19" fmla="*/ 9 h 24"/>
                  <a:gd name="T20" fmla="*/ 9 w 25"/>
                  <a:gd name="T21" fmla="*/ 12 h 24"/>
                  <a:gd name="T22" fmla="*/ 9 w 25"/>
                  <a:gd name="T23" fmla="*/ 15 h 24"/>
                  <a:gd name="T24" fmla="*/ 12 w 25"/>
                  <a:gd name="T25" fmla="*/ 16 h 24"/>
                  <a:gd name="T26" fmla="*/ 15 w 25"/>
                  <a:gd name="T27" fmla="*/ 15 h 24"/>
                  <a:gd name="T28" fmla="*/ 17 w 25"/>
                  <a:gd name="T29" fmla="*/ 13 h 24"/>
                  <a:gd name="T30" fmla="*/ 16 w 25"/>
                  <a:gd name="T31" fmla="*/ 10 h 24"/>
                  <a:gd name="T32" fmla="*/ 13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5"/>
                      <a:pt x="7" y="0"/>
                      <a:pt x="13" y="1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4" y="7"/>
                      <a:pt x="25" y="10"/>
                      <a:pt x="25" y="14"/>
                    </a:cubicBezTo>
                    <a:cubicBezTo>
                      <a:pt x="25" y="17"/>
                      <a:pt x="23" y="20"/>
                      <a:pt x="20" y="22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0" y="9"/>
                      <a:pt x="9" y="10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94" name="Freeform 282"/>
              <p:cNvSpPr>
                <a:spLocks noEditPoints="1"/>
              </p:cNvSpPr>
              <p:nvPr/>
            </p:nvSpPr>
            <p:spPr bwMode="auto">
              <a:xfrm>
                <a:off x="-3660776" y="32115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1 w 25"/>
                  <a:gd name="T5" fmla="*/ 11 h 24"/>
                  <a:gd name="T6" fmla="*/ 14 w 25"/>
                  <a:gd name="T7" fmla="*/ 1 h 24"/>
                  <a:gd name="T8" fmla="*/ 22 w 25"/>
                  <a:gd name="T9" fmla="*/ 6 h 24"/>
                  <a:gd name="T10" fmla="*/ 25 w 25"/>
                  <a:gd name="T11" fmla="*/ 14 h 24"/>
                  <a:gd name="T12" fmla="*/ 13 w 25"/>
                  <a:gd name="T13" fmla="*/ 24 h 24"/>
                  <a:gd name="T14" fmla="*/ 13 w 25"/>
                  <a:gd name="T15" fmla="*/ 9 h 24"/>
                  <a:gd name="T16" fmla="*/ 9 w 25"/>
                  <a:gd name="T17" fmla="*/ 12 h 24"/>
                  <a:gd name="T18" fmla="*/ 12 w 25"/>
                  <a:gd name="T19" fmla="*/ 16 h 24"/>
                  <a:gd name="T20" fmla="*/ 13 w 25"/>
                  <a:gd name="T21" fmla="*/ 16 h 24"/>
                  <a:gd name="T22" fmla="*/ 17 w 25"/>
                  <a:gd name="T23" fmla="*/ 13 h 24"/>
                  <a:gd name="T24" fmla="*/ 16 w 25"/>
                  <a:gd name="T25" fmla="*/ 11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7"/>
                      <a:pt x="1" y="11"/>
                    </a:cubicBezTo>
                    <a:cubicBezTo>
                      <a:pt x="2" y="5"/>
                      <a:pt x="7" y="0"/>
                      <a:pt x="14" y="1"/>
                    </a:cubicBezTo>
                    <a:cubicBezTo>
                      <a:pt x="18" y="1"/>
                      <a:pt x="20" y="3"/>
                      <a:pt x="22" y="6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5" y="10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95" name="Freeform 283"/>
              <p:cNvSpPr>
                <a:spLocks noEditPoints="1"/>
              </p:cNvSpPr>
              <p:nvPr/>
            </p:nvSpPr>
            <p:spPr bwMode="auto">
              <a:xfrm>
                <a:off x="-3665539" y="32464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3 h 24"/>
                  <a:gd name="T4" fmla="*/ 2 w 25"/>
                  <a:gd name="T5" fmla="*/ 18 h 24"/>
                  <a:gd name="T6" fmla="*/ 0 w 25"/>
                  <a:gd name="T7" fmla="*/ 10 h 24"/>
                  <a:gd name="T8" fmla="*/ 12 w 25"/>
                  <a:gd name="T9" fmla="*/ 0 h 24"/>
                  <a:gd name="T10" fmla="*/ 14 w 25"/>
                  <a:gd name="T11" fmla="*/ 0 h 24"/>
                  <a:gd name="T12" fmla="*/ 22 w 25"/>
                  <a:gd name="T13" fmla="*/ 5 h 24"/>
                  <a:gd name="T14" fmla="*/ 24 w 25"/>
                  <a:gd name="T15" fmla="*/ 14 h 24"/>
                  <a:gd name="T16" fmla="*/ 19 w 25"/>
                  <a:gd name="T17" fmla="*/ 22 h 24"/>
                  <a:gd name="T18" fmla="*/ 13 w 25"/>
                  <a:gd name="T19" fmla="*/ 24 h 24"/>
                  <a:gd name="T20" fmla="*/ 12 w 25"/>
                  <a:gd name="T21" fmla="*/ 8 h 24"/>
                  <a:gd name="T22" fmla="*/ 8 w 25"/>
                  <a:gd name="T23" fmla="*/ 11 h 24"/>
                  <a:gd name="T24" fmla="*/ 9 w 25"/>
                  <a:gd name="T25" fmla="*/ 14 h 24"/>
                  <a:gd name="T26" fmla="*/ 12 w 25"/>
                  <a:gd name="T27" fmla="*/ 15 h 24"/>
                  <a:gd name="T28" fmla="*/ 15 w 25"/>
                  <a:gd name="T29" fmla="*/ 15 h 24"/>
                  <a:gd name="T30" fmla="*/ 16 w 25"/>
                  <a:gd name="T31" fmla="*/ 13 h 24"/>
                  <a:gd name="T32" fmla="*/ 16 w 25"/>
                  <a:gd name="T33" fmla="*/ 10 h 24"/>
                  <a:gd name="T34" fmla="*/ 13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7" y="23"/>
                      <a:pt x="4" y="21"/>
                      <a:pt x="2" y="18"/>
                    </a:cubicBezTo>
                    <a:cubicBezTo>
                      <a:pt x="1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8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4" y="17"/>
                      <a:pt x="22" y="20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96" name="Freeform 284"/>
              <p:cNvSpPr>
                <a:spLocks noEditPoints="1"/>
              </p:cNvSpPr>
              <p:nvPr/>
            </p:nvSpPr>
            <p:spPr bwMode="auto">
              <a:xfrm>
                <a:off x="-3673476" y="327818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10 w 26"/>
                  <a:gd name="T3" fmla="*/ 23 h 24"/>
                  <a:gd name="T4" fmla="*/ 1 w 26"/>
                  <a:gd name="T5" fmla="*/ 9 h 24"/>
                  <a:gd name="T6" fmla="*/ 13 w 26"/>
                  <a:gd name="T7" fmla="*/ 0 h 24"/>
                  <a:gd name="T8" fmla="*/ 16 w 26"/>
                  <a:gd name="T9" fmla="*/ 0 h 24"/>
                  <a:gd name="T10" fmla="*/ 23 w 26"/>
                  <a:gd name="T11" fmla="*/ 6 h 24"/>
                  <a:gd name="T12" fmla="*/ 25 w 26"/>
                  <a:gd name="T13" fmla="*/ 15 h 24"/>
                  <a:gd name="T14" fmla="*/ 14 w 26"/>
                  <a:gd name="T15" fmla="*/ 24 h 24"/>
                  <a:gd name="T16" fmla="*/ 13 w 26"/>
                  <a:gd name="T17" fmla="*/ 8 h 24"/>
                  <a:gd name="T18" fmla="*/ 9 w 26"/>
                  <a:gd name="T19" fmla="*/ 11 h 24"/>
                  <a:gd name="T20" fmla="*/ 12 w 26"/>
                  <a:gd name="T21" fmla="*/ 15 h 24"/>
                  <a:gd name="T22" fmla="*/ 17 w 26"/>
                  <a:gd name="T23" fmla="*/ 13 h 24"/>
                  <a:gd name="T24" fmla="*/ 17 w 26"/>
                  <a:gd name="T25" fmla="*/ 10 h 24"/>
                  <a:gd name="T26" fmla="*/ 14 w 26"/>
                  <a:gd name="T27" fmla="*/ 8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4" y="21"/>
                      <a:pt x="0" y="15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3"/>
                      <a:pt x="23" y="6"/>
                    </a:cubicBezTo>
                    <a:cubicBezTo>
                      <a:pt x="25" y="8"/>
                      <a:pt x="26" y="11"/>
                      <a:pt x="25" y="15"/>
                    </a:cubicBezTo>
                    <a:cubicBezTo>
                      <a:pt x="24" y="20"/>
                      <a:pt x="19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5" y="16"/>
                      <a:pt x="17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97" name="Freeform 285"/>
              <p:cNvSpPr>
                <a:spLocks noEditPoints="1"/>
              </p:cNvSpPr>
              <p:nvPr/>
            </p:nvSpPr>
            <p:spPr bwMode="auto">
              <a:xfrm>
                <a:off x="-3621089" y="316706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0 w 25"/>
                  <a:gd name="T5" fmla="*/ 11 h 24"/>
                  <a:gd name="T6" fmla="*/ 13 w 25"/>
                  <a:gd name="T7" fmla="*/ 0 h 24"/>
                  <a:gd name="T8" fmla="*/ 22 w 25"/>
                  <a:gd name="T9" fmla="*/ 4 h 24"/>
                  <a:gd name="T10" fmla="*/ 24 w 25"/>
                  <a:gd name="T11" fmla="*/ 13 h 24"/>
                  <a:gd name="T12" fmla="*/ 13 w 25"/>
                  <a:gd name="T13" fmla="*/ 24 h 24"/>
                  <a:gd name="T14" fmla="*/ 13 w 25"/>
                  <a:gd name="T15" fmla="*/ 8 h 24"/>
                  <a:gd name="T16" fmla="*/ 8 w 25"/>
                  <a:gd name="T17" fmla="*/ 12 h 24"/>
                  <a:gd name="T18" fmla="*/ 12 w 25"/>
                  <a:gd name="T19" fmla="*/ 16 h 24"/>
                  <a:gd name="T20" fmla="*/ 16 w 25"/>
                  <a:gd name="T21" fmla="*/ 12 h 24"/>
                  <a:gd name="T22" fmla="*/ 15 w 25"/>
                  <a:gd name="T23" fmla="*/ 9 h 24"/>
                  <a:gd name="T24" fmla="*/ 13 w 25"/>
                  <a:gd name="T2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8"/>
                      <a:pt x="0" y="11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6" y="0"/>
                      <a:pt x="19" y="1"/>
                      <a:pt x="22" y="4"/>
                    </a:cubicBezTo>
                    <a:cubicBezTo>
                      <a:pt x="24" y="6"/>
                      <a:pt x="25" y="10"/>
                      <a:pt x="24" y="13"/>
                    </a:cubicBezTo>
                    <a:cubicBezTo>
                      <a:pt x="24" y="19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4" y="16"/>
                      <a:pt x="16" y="15"/>
                      <a:pt x="16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98" name="Freeform 286"/>
              <p:cNvSpPr>
                <a:spLocks noEditPoints="1"/>
              </p:cNvSpPr>
              <p:nvPr/>
            </p:nvSpPr>
            <p:spPr bwMode="auto">
              <a:xfrm>
                <a:off x="-3624264" y="32004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1 w 25"/>
                  <a:gd name="T5" fmla="*/ 11 h 24"/>
                  <a:gd name="T6" fmla="*/ 5 w 25"/>
                  <a:gd name="T7" fmla="*/ 3 h 24"/>
                  <a:gd name="T8" fmla="*/ 14 w 25"/>
                  <a:gd name="T9" fmla="*/ 0 h 24"/>
                  <a:gd name="T10" fmla="*/ 22 w 25"/>
                  <a:gd name="T11" fmla="*/ 4 h 24"/>
                  <a:gd name="T12" fmla="*/ 25 w 25"/>
                  <a:gd name="T13" fmla="*/ 13 h 24"/>
                  <a:gd name="T14" fmla="*/ 13 w 25"/>
                  <a:gd name="T15" fmla="*/ 24 h 24"/>
                  <a:gd name="T16" fmla="*/ 13 w 25"/>
                  <a:gd name="T17" fmla="*/ 8 h 24"/>
                  <a:gd name="T18" fmla="*/ 10 w 25"/>
                  <a:gd name="T19" fmla="*/ 9 h 24"/>
                  <a:gd name="T20" fmla="*/ 9 w 25"/>
                  <a:gd name="T21" fmla="*/ 12 h 24"/>
                  <a:gd name="T22" fmla="*/ 12 w 25"/>
                  <a:gd name="T23" fmla="*/ 16 h 24"/>
                  <a:gd name="T24" fmla="*/ 17 w 25"/>
                  <a:gd name="T25" fmla="*/ 12 h 24"/>
                  <a:gd name="T26" fmla="*/ 16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5" y="23"/>
                      <a:pt x="0" y="17"/>
                      <a:pt x="1" y="11"/>
                    </a:cubicBezTo>
                    <a:cubicBezTo>
                      <a:pt x="1" y="7"/>
                      <a:pt x="3" y="5"/>
                      <a:pt x="5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7"/>
                      <a:pt x="25" y="10"/>
                      <a:pt x="25" y="13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5" y="16"/>
                      <a:pt x="17" y="15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199" name="Freeform 287"/>
              <p:cNvSpPr>
                <a:spLocks noEditPoints="1"/>
              </p:cNvSpPr>
              <p:nvPr/>
            </p:nvSpPr>
            <p:spPr bwMode="auto">
              <a:xfrm>
                <a:off x="-3629026" y="32353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1 w 25"/>
                  <a:gd name="T5" fmla="*/ 10 h 24"/>
                  <a:gd name="T6" fmla="*/ 13 w 25"/>
                  <a:gd name="T7" fmla="*/ 0 h 24"/>
                  <a:gd name="T8" fmla="*/ 14 w 25"/>
                  <a:gd name="T9" fmla="*/ 0 h 24"/>
                  <a:gd name="T10" fmla="*/ 23 w 25"/>
                  <a:gd name="T11" fmla="*/ 5 h 24"/>
                  <a:gd name="T12" fmla="*/ 25 w 25"/>
                  <a:gd name="T13" fmla="*/ 14 h 24"/>
                  <a:gd name="T14" fmla="*/ 13 w 25"/>
                  <a:gd name="T15" fmla="*/ 24 h 24"/>
                  <a:gd name="T16" fmla="*/ 13 w 25"/>
                  <a:gd name="T17" fmla="*/ 8 h 24"/>
                  <a:gd name="T18" fmla="*/ 9 w 25"/>
                  <a:gd name="T19" fmla="*/ 11 h 24"/>
                  <a:gd name="T20" fmla="*/ 12 w 25"/>
                  <a:gd name="T21" fmla="*/ 16 h 24"/>
                  <a:gd name="T22" fmla="*/ 17 w 25"/>
                  <a:gd name="T23" fmla="*/ 13 h 24"/>
                  <a:gd name="T24" fmla="*/ 16 w 25"/>
                  <a:gd name="T25" fmla="*/ 10 h 24"/>
                  <a:gd name="T26" fmla="*/ 13 w 25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4" y="23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5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3"/>
                      <a:pt x="10" y="15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00" name="Freeform 288"/>
              <p:cNvSpPr>
                <a:spLocks noEditPoints="1"/>
              </p:cNvSpPr>
              <p:nvPr/>
            </p:nvSpPr>
            <p:spPr bwMode="auto">
              <a:xfrm>
                <a:off x="-3636964" y="3267075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1 w 26"/>
                  <a:gd name="T3" fmla="*/ 24 h 25"/>
                  <a:gd name="T4" fmla="*/ 2 w 26"/>
                  <a:gd name="T5" fmla="*/ 10 h 25"/>
                  <a:gd name="T6" fmla="*/ 7 w 26"/>
                  <a:gd name="T7" fmla="*/ 3 h 25"/>
                  <a:gd name="T8" fmla="*/ 16 w 26"/>
                  <a:gd name="T9" fmla="*/ 1 h 25"/>
                  <a:gd name="T10" fmla="*/ 24 w 26"/>
                  <a:gd name="T11" fmla="*/ 6 h 25"/>
                  <a:gd name="T12" fmla="*/ 26 w 26"/>
                  <a:gd name="T13" fmla="*/ 15 h 25"/>
                  <a:gd name="T14" fmla="*/ 14 w 26"/>
                  <a:gd name="T15" fmla="*/ 25 h 25"/>
                  <a:gd name="T16" fmla="*/ 14 w 26"/>
                  <a:gd name="T17" fmla="*/ 9 h 25"/>
                  <a:gd name="T18" fmla="*/ 11 w 26"/>
                  <a:gd name="T19" fmla="*/ 9 h 25"/>
                  <a:gd name="T20" fmla="*/ 10 w 26"/>
                  <a:gd name="T21" fmla="*/ 12 h 25"/>
                  <a:gd name="T22" fmla="*/ 13 w 26"/>
                  <a:gd name="T23" fmla="*/ 17 h 25"/>
                  <a:gd name="T24" fmla="*/ 18 w 26"/>
                  <a:gd name="T25" fmla="*/ 13 h 25"/>
                  <a:gd name="T26" fmla="*/ 17 w 26"/>
                  <a:gd name="T27" fmla="*/ 11 h 25"/>
                  <a:gd name="T28" fmla="*/ 15 w 26"/>
                  <a:gd name="T29" fmla="*/ 9 h 25"/>
                  <a:gd name="T30" fmla="*/ 14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4" y="23"/>
                      <a:pt x="0" y="16"/>
                      <a:pt x="2" y="10"/>
                    </a:cubicBezTo>
                    <a:cubicBezTo>
                      <a:pt x="3" y="7"/>
                      <a:pt x="4" y="4"/>
                      <a:pt x="7" y="3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6" y="15"/>
                    </a:cubicBezTo>
                    <a:cubicBezTo>
                      <a:pt x="24" y="21"/>
                      <a:pt x="19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2" y="9"/>
                      <a:pt x="11" y="9"/>
                    </a:cubicBezTo>
                    <a:cubicBezTo>
                      <a:pt x="11" y="10"/>
                      <a:pt x="10" y="11"/>
                      <a:pt x="10" y="12"/>
                    </a:cubicBezTo>
                    <a:cubicBezTo>
                      <a:pt x="9" y="14"/>
                      <a:pt x="11" y="16"/>
                      <a:pt x="13" y="17"/>
                    </a:cubicBezTo>
                    <a:cubicBezTo>
                      <a:pt x="15" y="17"/>
                      <a:pt x="17" y="16"/>
                      <a:pt x="18" y="13"/>
                    </a:cubicBezTo>
                    <a:cubicBezTo>
                      <a:pt x="18" y="12"/>
                      <a:pt x="17" y="11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lnTo>
                      <a:pt x="14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01" name="Freeform 289"/>
              <p:cNvSpPr>
                <a:spLocks noEditPoints="1"/>
              </p:cNvSpPr>
              <p:nvPr/>
            </p:nvSpPr>
            <p:spPr bwMode="auto">
              <a:xfrm>
                <a:off x="-3586164" y="3186113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1 w 24"/>
                  <a:gd name="T3" fmla="*/ 25 h 25"/>
                  <a:gd name="T4" fmla="*/ 2 w 24"/>
                  <a:gd name="T5" fmla="*/ 20 h 25"/>
                  <a:gd name="T6" fmla="*/ 0 w 24"/>
                  <a:gd name="T7" fmla="*/ 12 h 25"/>
                  <a:gd name="T8" fmla="*/ 13 w 24"/>
                  <a:gd name="T9" fmla="*/ 0 h 25"/>
                  <a:gd name="T10" fmla="*/ 21 w 24"/>
                  <a:gd name="T11" fmla="*/ 4 h 25"/>
                  <a:gd name="T12" fmla="*/ 24 w 24"/>
                  <a:gd name="T13" fmla="*/ 14 h 25"/>
                  <a:gd name="T14" fmla="*/ 20 w 24"/>
                  <a:gd name="T15" fmla="*/ 22 h 25"/>
                  <a:gd name="T16" fmla="*/ 12 w 24"/>
                  <a:gd name="T17" fmla="*/ 25 h 25"/>
                  <a:gd name="T18" fmla="*/ 12 w 24"/>
                  <a:gd name="T19" fmla="*/ 8 h 25"/>
                  <a:gd name="T20" fmla="*/ 8 w 24"/>
                  <a:gd name="T21" fmla="*/ 12 h 25"/>
                  <a:gd name="T22" fmla="*/ 9 w 24"/>
                  <a:gd name="T23" fmla="*/ 15 h 25"/>
                  <a:gd name="T24" fmla="*/ 11 w 24"/>
                  <a:gd name="T25" fmla="*/ 17 h 25"/>
                  <a:gd name="T26" fmla="*/ 14 w 24"/>
                  <a:gd name="T27" fmla="*/ 16 h 25"/>
                  <a:gd name="T28" fmla="*/ 16 w 24"/>
                  <a:gd name="T29" fmla="*/ 13 h 25"/>
                  <a:gd name="T30" fmla="*/ 15 w 24"/>
                  <a:gd name="T31" fmla="*/ 9 h 25"/>
                  <a:gd name="T32" fmla="*/ 12 w 24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1" y="25"/>
                      <a:pt x="11" y="25"/>
                    </a:cubicBezTo>
                    <a:cubicBezTo>
                      <a:pt x="7" y="25"/>
                      <a:pt x="4" y="23"/>
                      <a:pt x="2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17" y="24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12" y="17"/>
                      <a:pt x="14" y="17"/>
                      <a:pt x="14" y="16"/>
                    </a:cubicBezTo>
                    <a:cubicBezTo>
                      <a:pt x="15" y="15"/>
                      <a:pt x="16" y="15"/>
                      <a:pt x="16" y="13"/>
                    </a:cubicBezTo>
                    <a:cubicBezTo>
                      <a:pt x="16" y="12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02" name="Freeform 290"/>
              <p:cNvSpPr>
                <a:spLocks noEditPoints="1"/>
              </p:cNvSpPr>
              <p:nvPr/>
            </p:nvSpPr>
            <p:spPr bwMode="auto">
              <a:xfrm>
                <a:off x="-3556001" y="3211513"/>
                <a:ext cx="79375" cy="85725"/>
              </a:xfrm>
              <a:custGeom>
                <a:avLst/>
                <a:gdLst>
                  <a:gd name="T0" fmla="*/ 18 w 37"/>
                  <a:gd name="T1" fmla="*/ 40 h 40"/>
                  <a:gd name="T2" fmla="*/ 15 w 37"/>
                  <a:gd name="T3" fmla="*/ 40 h 40"/>
                  <a:gd name="T4" fmla="*/ 4 w 37"/>
                  <a:gd name="T5" fmla="*/ 32 h 40"/>
                  <a:gd name="T6" fmla="*/ 0 w 37"/>
                  <a:gd name="T7" fmla="*/ 18 h 40"/>
                  <a:gd name="T8" fmla="*/ 7 w 37"/>
                  <a:gd name="T9" fmla="*/ 5 h 40"/>
                  <a:gd name="T10" fmla="*/ 21 w 37"/>
                  <a:gd name="T11" fmla="*/ 1 h 40"/>
                  <a:gd name="T12" fmla="*/ 33 w 37"/>
                  <a:gd name="T13" fmla="*/ 8 h 40"/>
                  <a:gd name="T14" fmla="*/ 37 w 37"/>
                  <a:gd name="T15" fmla="*/ 23 h 40"/>
                  <a:gd name="T16" fmla="*/ 29 w 37"/>
                  <a:gd name="T17" fmla="*/ 36 h 40"/>
                  <a:gd name="T18" fmla="*/ 18 w 37"/>
                  <a:gd name="T19" fmla="*/ 40 h 40"/>
                  <a:gd name="T20" fmla="*/ 19 w 37"/>
                  <a:gd name="T21" fmla="*/ 9 h 40"/>
                  <a:gd name="T22" fmla="*/ 13 w 37"/>
                  <a:gd name="T23" fmla="*/ 11 h 40"/>
                  <a:gd name="T24" fmla="*/ 9 w 37"/>
                  <a:gd name="T25" fmla="*/ 19 h 40"/>
                  <a:gd name="T26" fmla="*/ 10 w 37"/>
                  <a:gd name="T27" fmla="*/ 28 h 40"/>
                  <a:gd name="T28" fmla="*/ 17 w 37"/>
                  <a:gd name="T29" fmla="*/ 32 h 40"/>
                  <a:gd name="T30" fmla="*/ 24 w 37"/>
                  <a:gd name="T31" fmla="*/ 30 h 40"/>
                  <a:gd name="T32" fmla="*/ 29 w 37"/>
                  <a:gd name="T33" fmla="*/ 22 h 40"/>
                  <a:gd name="T34" fmla="*/ 27 w 37"/>
                  <a:gd name="T35" fmla="*/ 13 h 40"/>
                  <a:gd name="T36" fmla="*/ 20 w 37"/>
                  <a:gd name="T37" fmla="*/ 9 h 40"/>
                  <a:gd name="T38" fmla="*/ 19 w 37"/>
                  <a:gd name="T39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7" h="40">
                    <a:moveTo>
                      <a:pt x="18" y="40"/>
                    </a:moveTo>
                    <a:cubicBezTo>
                      <a:pt x="17" y="40"/>
                      <a:pt x="16" y="40"/>
                      <a:pt x="15" y="40"/>
                    </a:cubicBezTo>
                    <a:cubicBezTo>
                      <a:pt x="11" y="39"/>
                      <a:pt x="6" y="36"/>
                      <a:pt x="4" y="32"/>
                    </a:cubicBezTo>
                    <a:cubicBezTo>
                      <a:pt x="1" y="28"/>
                      <a:pt x="0" y="23"/>
                      <a:pt x="0" y="18"/>
                    </a:cubicBezTo>
                    <a:cubicBezTo>
                      <a:pt x="1" y="13"/>
                      <a:pt x="4" y="8"/>
                      <a:pt x="7" y="5"/>
                    </a:cubicBezTo>
                    <a:cubicBezTo>
                      <a:pt x="11" y="2"/>
                      <a:pt x="16" y="0"/>
                      <a:pt x="21" y="1"/>
                    </a:cubicBezTo>
                    <a:cubicBezTo>
                      <a:pt x="26" y="1"/>
                      <a:pt x="31" y="4"/>
                      <a:pt x="33" y="8"/>
                    </a:cubicBezTo>
                    <a:cubicBezTo>
                      <a:pt x="36" y="12"/>
                      <a:pt x="37" y="18"/>
                      <a:pt x="37" y="23"/>
                    </a:cubicBezTo>
                    <a:cubicBezTo>
                      <a:pt x="36" y="28"/>
                      <a:pt x="34" y="33"/>
                      <a:pt x="29" y="36"/>
                    </a:cubicBezTo>
                    <a:cubicBezTo>
                      <a:pt x="26" y="39"/>
                      <a:pt x="22" y="40"/>
                      <a:pt x="18" y="40"/>
                    </a:cubicBezTo>
                    <a:close/>
                    <a:moveTo>
                      <a:pt x="19" y="9"/>
                    </a:moveTo>
                    <a:cubicBezTo>
                      <a:pt x="17" y="9"/>
                      <a:pt x="15" y="10"/>
                      <a:pt x="13" y="11"/>
                    </a:cubicBezTo>
                    <a:cubicBezTo>
                      <a:pt x="10" y="13"/>
                      <a:pt x="9" y="16"/>
                      <a:pt x="9" y="19"/>
                    </a:cubicBezTo>
                    <a:cubicBezTo>
                      <a:pt x="8" y="22"/>
                      <a:pt x="9" y="25"/>
                      <a:pt x="10" y="28"/>
                    </a:cubicBezTo>
                    <a:cubicBezTo>
                      <a:pt x="12" y="30"/>
                      <a:pt x="14" y="31"/>
                      <a:pt x="17" y="32"/>
                    </a:cubicBezTo>
                    <a:cubicBezTo>
                      <a:pt x="19" y="32"/>
                      <a:pt x="22" y="32"/>
                      <a:pt x="24" y="30"/>
                    </a:cubicBezTo>
                    <a:cubicBezTo>
                      <a:pt x="27" y="28"/>
                      <a:pt x="28" y="25"/>
                      <a:pt x="29" y="22"/>
                    </a:cubicBezTo>
                    <a:cubicBezTo>
                      <a:pt x="29" y="19"/>
                      <a:pt x="28" y="15"/>
                      <a:pt x="27" y="13"/>
                    </a:cubicBezTo>
                    <a:cubicBezTo>
                      <a:pt x="25" y="10"/>
                      <a:pt x="23" y="9"/>
                      <a:pt x="20" y="9"/>
                    </a:cubicBezTo>
                    <a:lnTo>
                      <a:pt x="19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03" name="Freeform 291"/>
              <p:cNvSpPr>
                <a:spLocks noEditPoints="1"/>
              </p:cNvSpPr>
              <p:nvPr/>
            </p:nvSpPr>
            <p:spPr bwMode="auto">
              <a:xfrm>
                <a:off x="-3592514" y="3219450"/>
                <a:ext cx="53975" cy="57150"/>
              </a:xfrm>
              <a:custGeom>
                <a:avLst/>
                <a:gdLst>
                  <a:gd name="T0" fmla="*/ 13 w 25"/>
                  <a:gd name="T1" fmla="*/ 26 h 26"/>
                  <a:gd name="T2" fmla="*/ 11 w 25"/>
                  <a:gd name="T3" fmla="*/ 26 h 26"/>
                  <a:gd name="T4" fmla="*/ 1 w 25"/>
                  <a:gd name="T5" fmla="*/ 12 h 26"/>
                  <a:gd name="T6" fmla="*/ 14 w 25"/>
                  <a:gd name="T7" fmla="*/ 1 h 26"/>
                  <a:gd name="T8" fmla="*/ 22 w 25"/>
                  <a:gd name="T9" fmla="*/ 5 h 26"/>
                  <a:gd name="T10" fmla="*/ 25 w 25"/>
                  <a:gd name="T11" fmla="*/ 15 h 26"/>
                  <a:gd name="T12" fmla="*/ 13 w 25"/>
                  <a:gd name="T13" fmla="*/ 26 h 26"/>
                  <a:gd name="T14" fmla="*/ 13 w 25"/>
                  <a:gd name="T15" fmla="*/ 9 h 26"/>
                  <a:gd name="T16" fmla="*/ 9 w 25"/>
                  <a:gd name="T17" fmla="*/ 13 h 26"/>
                  <a:gd name="T18" fmla="*/ 12 w 25"/>
                  <a:gd name="T19" fmla="*/ 18 h 26"/>
                  <a:gd name="T20" fmla="*/ 17 w 25"/>
                  <a:gd name="T21" fmla="*/ 14 h 26"/>
                  <a:gd name="T22" fmla="*/ 16 w 25"/>
                  <a:gd name="T23" fmla="*/ 10 h 26"/>
                  <a:gd name="T24" fmla="*/ 14 w 25"/>
                  <a:gd name="T25" fmla="*/ 9 h 26"/>
                  <a:gd name="T26" fmla="*/ 13 w 25"/>
                  <a:gd name="T27" fmla="*/ 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6">
                    <a:moveTo>
                      <a:pt x="13" y="26"/>
                    </a:moveTo>
                    <a:cubicBezTo>
                      <a:pt x="12" y="26"/>
                      <a:pt x="12" y="26"/>
                      <a:pt x="11" y="26"/>
                    </a:cubicBezTo>
                    <a:cubicBezTo>
                      <a:pt x="5" y="24"/>
                      <a:pt x="0" y="18"/>
                      <a:pt x="1" y="12"/>
                    </a:cubicBezTo>
                    <a:cubicBezTo>
                      <a:pt x="2" y="5"/>
                      <a:pt x="8" y="0"/>
                      <a:pt x="14" y="1"/>
                    </a:cubicBezTo>
                    <a:cubicBezTo>
                      <a:pt x="18" y="1"/>
                      <a:pt x="20" y="3"/>
                      <a:pt x="22" y="5"/>
                    </a:cubicBezTo>
                    <a:cubicBezTo>
                      <a:pt x="24" y="8"/>
                      <a:pt x="25" y="11"/>
                      <a:pt x="25" y="15"/>
                    </a:cubicBezTo>
                    <a:cubicBezTo>
                      <a:pt x="24" y="21"/>
                      <a:pt x="19" y="26"/>
                      <a:pt x="13" y="26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3"/>
                    </a:cubicBezTo>
                    <a:cubicBezTo>
                      <a:pt x="9" y="15"/>
                      <a:pt x="10" y="17"/>
                      <a:pt x="12" y="18"/>
                    </a:cubicBezTo>
                    <a:cubicBezTo>
                      <a:pt x="14" y="18"/>
                      <a:pt x="17" y="16"/>
                      <a:pt x="17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10"/>
                      <a:pt x="15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04" name="Freeform 292"/>
              <p:cNvSpPr>
                <a:spLocks noEditPoints="1"/>
              </p:cNvSpPr>
              <p:nvPr/>
            </p:nvSpPr>
            <p:spPr bwMode="auto">
              <a:xfrm>
                <a:off x="-3597276" y="3255963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2 w 25"/>
                  <a:gd name="T5" fmla="*/ 20 h 25"/>
                  <a:gd name="T6" fmla="*/ 0 w 25"/>
                  <a:gd name="T7" fmla="*/ 11 h 25"/>
                  <a:gd name="T8" fmla="*/ 12 w 25"/>
                  <a:gd name="T9" fmla="*/ 0 h 25"/>
                  <a:gd name="T10" fmla="*/ 14 w 25"/>
                  <a:gd name="T11" fmla="*/ 1 h 25"/>
                  <a:gd name="T12" fmla="*/ 22 w 25"/>
                  <a:gd name="T13" fmla="*/ 5 h 25"/>
                  <a:gd name="T14" fmla="*/ 24 w 25"/>
                  <a:gd name="T15" fmla="*/ 15 h 25"/>
                  <a:gd name="T16" fmla="*/ 19 w 25"/>
                  <a:gd name="T17" fmla="*/ 23 h 25"/>
                  <a:gd name="T18" fmla="*/ 12 w 25"/>
                  <a:gd name="T19" fmla="*/ 25 h 25"/>
                  <a:gd name="T20" fmla="*/ 12 w 25"/>
                  <a:gd name="T21" fmla="*/ 8 h 25"/>
                  <a:gd name="T22" fmla="*/ 8 w 25"/>
                  <a:gd name="T23" fmla="*/ 12 h 25"/>
                  <a:gd name="T24" fmla="*/ 9 w 25"/>
                  <a:gd name="T25" fmla="*/ 15 h 25"/>
                  <a:gd name="T26" fmla="*/ 11 w 25"/>
                  <a:gd name="T27" fmla="*/ 17 h 25"/>
                  <a:gd name="T28" fmla="*/ 14 w 25"/>
                  <a:gd name="T29" fmla="*/ 16 h 25"/>
                  <a:gd name="T30" fmla="*/ 16 w 25"/>
                  <a:gd name="T31" fmla="*/ 14 h 25"/>
                  <a:gd name="T32" fmla="*/ 15 w 25"/>
                  <a:gd name="T33" fmla="*/ 10 h 25"/>
                  <a:gd name="T34" fmla="*/ 13 w 25"/>
                  <a:gd name="T35" fmla="*/ 9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0" y="25"/>
                    </a:cubicBezTo>
                    <a:cubicBezTo>
                      <a:pt x="7" y="24"/>
                      <a:pt x="4" y="22"/>
                      <a:pt x="2" y="20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4" y="0"/>
                      <a:pt x="14" y="1"/>
                    </a:cubicBezTo>
                    <a:cubicBezTo>
                      <a:pt x="17" y="1"/>
                      <a:pt x="20" y="3"/>
                      <a:pt x="22" y="5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4" y="18"/>
                      <a:pt x="22" y="21"/>
                      <a:pt x="19" y="23"/>
                    </a:cubicBezTo>
                    <a:cubicBezTo>
                      <a:pt x="17" y="25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0" y="17"/>
                      <a:pt x="11" y="17"/>
                    </a:cubicBezTo>
                    <a:cubicBezTo>
                      <a:pt x="12" y="17"/>
                      <a:pt x="14" y="17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05" name="Freeform 293"/>
              <p:cNvSpPr>
                <a:spLocks noEditPoints="1"/>
              </p:cNvSpPr>
              <p:nvPr/>
            </p:nvSpPr>
            <p:spPr bwMode="auto">
              <a:xfrm>
                <a:off x="-3725864" y="3335338"/>
                <a:ext cx="53975" cy="50800"/>
              </a:xfrm>
              <a:custGeom>
                <a:avLst/>
                <a:gdLst>
                  <a:gd name="T0" fmla="*/ 13 w 25"/>
                  <a:gd name="T1" fmla="*/ 23 h 23"/>
                  <a:gd name="T2" fmla="*/ 9 w 25"/>
                  <a:gd name="T3" fmla="*/ 22 h 23"/>
                  <a:gd name="T4" fmla="*/ 2 w 25"/>
                  <a:gd name="T5" fmla="*/ 17 h 23"/>
                  <a:gd name="T6" fmla="*/ 1 w 25"/>
                  <a:gd name="T7" fmla="*/ 8 h 23"/>
                  <a:gd name="T8" fmla="*/ 12 w 25"/>
                  <a:gd name="T9" fmla="*/ 0 h 23"/>
                  <a:gd name="T10" fmla="*/ 16 w 25"/>
                  <a:gd name="T11" fmla="*/ 1 h 23"/>
                  <a:gd name="T12" fmla="*/ 23 w 25"/>
                  <a:gd name="T13" fmla="*/ 7 h 23"/>
                  <a:gd name="T14" fmla="*/ 24 w 25"/>
                  <a:gd name="T15" fmla="*/ 16 h 23"/>
                  <a:gd name="T16" fmla="*/ 18 w 25"/>
                  <a:gd name="T17" fmla="*/ 22 h 23"/>
                  <a:gd name="T18" fmla="*/ 13 w 25"/>
                  <a:gd name="T19" fmla="*/ 23 h 23"/>
                  <a:gd name="T20" fmla="*/ 12 w 25"/>
                  <a:gd name="T21" fmla="*/ 8 h 23"/>
                  <a:gd name="T22" fmla="*/ 9 w 25"/>
                  <a:gd name="T23" fmla="*/ 10 h 23"/>
                  <a:gd name="T24" fmla="*/ 9 w 25"/>
                  <a:gd name="T25" fmla="*/ 13 h 23"/>
                  <a:gd name="T26" fmla="*/ 11 w 25"/>
                  <a:gd name="T27" fmla="*/ 15 h 23"/>
                  <a:gd name="T28" fmla="*/ 15 w 25"/>
                  <a:gd name="T29" fmla="*/ 15 h 23"/>
                  <a:gd name="T30" fmla="*/ 16 w 25"/>
                  <a:gd name="T31" fmla="*/ 13 h 23"/>
                  <a:gd name="T32" fmla="*/ 16 w 25"/>
                  <a:gd name="T33" fmla="*/ 11 h 23"/>
                  <a:gd name="T34" fmla="*/ 14 w 25"/>
                  <a:gd name="T35" fmla="*/ 9 h 23"/>
                  <a:gd name="T36" fmla="*/ 12 w 25"/>
                  <a:gd name="T3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1"/>
                      <a:pt x="3" y="19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2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10" y="14"/>
                      <a:pt x="10" y="14"/>
                      <a:pt x="11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7" y="12"/>
                      <a:pt x="16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06" name="Freeform 294"/>
              <p:cNvSpPr>
                <a:spLocks noEditPoints="1"/>
              </p:cNvSpPr>
              <p:nvPr/>
            </p:nvSpPr>
            <p:spPr bwMode="auto">
              <a:xfrm>
                <a:off x="-3738564" y="3365500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2 w 26"/>
                  <a:gd name="T5" fmla="*/ 7 h 23"/>
                  <a:gd name="T6" fmla="*/ 13 w 26"/>
                  <a:gd name="T7" fmla="*/ 0 h 23"/>
                  <a:gd name="T8" fmla="*/ 17 w 26"/>
                  <a:gd name="T9" fmla="*/ 1 h 23"/>
                  <a:gd name="T10" fmla="*/ 24 w 26"/>
                  <a:gd name="T11" fmla="*/ 7 h 23"/>
                  <a:gd name="T12" fmla="*/ 25 w 26"/>
                  <a:gd name="T13" fmla="*/ 16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4 h 23"/>
                  <a:gd name="T22" fmla="*/ 17 w 26"/>
                  <a:gd name="T23" fmla="*/ 13 h 23"/>
                  <a:gd name="T24" fmla="*/ 17 w 26"/>
                  <a:gd name="T25" fmla="*/ 11 h 23"/>
                  <a:gd name="T26" fmla="*/ 15 w 26"/>
                  <a:gd name="T27" fmla="*/ 8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1" y="23"/>
                      <a:pt x="9" y="22"/>
                    </a:cubicBezTo>
                    <a:cubicBezTo>
                      <a:pt x="3" y="19"/>
                      <a:pt x="0" y="13"/>
                      <a:pt x="2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1" y="2"/>
                      <a:pt x="23" y="4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3" y="20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10" y="14"/>
                      <a:pt x="12" y="14"/>
                    </a:cubicBezTo>
                    <a:cubicBezTo>
                      <a:pt x="14" y="15"/>
                      <a:pt x="16" y="15"/>
                      <a:pt x="17" y="13"/>
                    </a:cubicBezTo>
                    <a:cubicBezTo>
                      <a:pt x="18" y="12"/>
                      <a:pt x="17" y="11"/>
                      <a:pt x="17" y="11"/>
                    </a:cubicBezTo>
                    <a:cubicBezTo>
                      <a:pt x="17" y="10"/>
                      <a:pt x="16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07" name="Freeform 295"/>
              <p:cNvSpPr>
                <a:spLocks noEditPoints="1"/>
              </p:cNvSpPr>
              <p:nvPr/>
            </p:nvSpPr>
            <p:spPr bwMode="auto">
              <a:xfrm>
                <a:off x="-3751264" y="3394075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3 w 26"/>
                  <a:gd name="T5" fmla="*/ 7 h 23"/>
                  <a:gd name="T6" fmla="*/ 13 w 26"/>
                  <a:gd name="T7" fmla="*/ 0 h 23"/>
                  <a:gd name="T8" fmla="*/ 18 w 26"/>
                  <a:gd name="T9" fmla="*/ 1 h 23"/>
                  <a:gd name="T10" fmla="*/ 25 w 26"/>
                  <a:gd name="T11" fmla="*/ 8 h 23"/>
                  <a:gd name="T12" fmla="*/ 25 w 26"/>
                  <a:gd name="T13" fmla="*/ 17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1" y="23"/>
                      <a:pt x="9" y="22"/>
                    </a:cubicBezTo>
                    <a:cubicBezTo>
                      <a:pt x="3" y="19"/>
                      <a:pt x="0" y="12"/>
                      <a:pt x="3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7" y="1"/>
                      <a:pt x="18" y="1"/>
                    </a:cubicBezTo>
                    <a:cubicBezTo>
                      <a:pt x="21" y="3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5" y="17"/>
                    </a:cubicBezTo>
                    <a:cubicBezTo>
                      <a:pt x="23" y="21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6" y="15"/>
                      <a:pt x="17" y="15"/>
                      <a:pt x="17" y="13"/>
                    </a:cubicBezTo>
                    <a:cubicBezTo>
                      <a:pt x="18" y="12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08" name="Freeform 296"/>
              <p:cNvSpPr>
                <a:spLocks noEditPoints="1"/>
              </p:cNvSpPr>
              <p:nvPr/>
            </p:nvSpPr>
            <p:spPr bwMode="auto">
              <a:xfrm>
                <a:off x="-3763964" y="3421063"/>
                <a:ext cx="55563" cy="50800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2 h 23"/>
                  <a:gd name="T4" fmla="*/ 3 w 26"/>
                  <a:gd name="T5" fmla="*/ 6 h 23"/>
                  <a:gd name="T6" fmla="*/ 13 w 26"/>
                  <a:gd name="T7" fmla="*/ 0 h 23"/>
                  <a:gd name="T8" fmla="*/ 18 w 26"/>
                  <a:gd name="T9" fmla="*/ 2 h 23"/>
                  <a:gd name="T10" fmla="*/ 25 w 26"/>
                  <a:gd name="T11" fmla="*/ 9 h 23"/>
                  <a:gd name="T12" fmla="*/ 24 w 26"/>
                  <a:gd name="T13" fmla="*/ 17 h 23"/>
                  <a:gd name="T14" fmla="*/ 14 w 26"/>
                  <a:gd name="T15" fmla="*/ 23 h 23"/>
                  <a:gd name="T16" fmla="*/ 13 w 26"/>
                  <a:gd name="T17" fmla="*/ 9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4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2"/>
                    </a:cubicBezTo>
                    <a:cubicBezTo>
                      <a:pt x="2" y="19"/>
                      <a:pt x="0" y="12"/>
                      <a:pt x="3" y="6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3"/>
                      <a:pt x="24" y="6"/>
                      <a:pt x="25" y="9"/>
                    </a:cubicBezTo>
                    <a:cubicBezTo>
                      <a:pt x="26" y="12"/>
                      <a:pt x="26" y="15"/>
                      <a:pt x="24" y="17"/>
                    </a:cubicBezTo>
                    <a:cubicBezTo>
                      <a:pt x="22" y="21"/>
                      <a:pt x="18" y="23"/>
                      <a:pt x="14" y="23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10" y="9"/>
                      <a:pt x="10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10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09" name="Freeform 297"/>
              <p:cNvSpPr>
                <a:spLocks noEditPoints="1"/>
              </p:cNvSpPr>
              <p:nvPr/>
            </p:nvSpPr>
            <p:spPr bwMode="auto">
              <a:xfrm>
                <a:off x="-3779839" y="3449638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1 h 23"/>
                  <a:gd name="T4" fmla="*/ 3 w 26"/>
                  <a:gd name="T5" fmla="*/ 6 h 23"/>
                  <a:gd name="T6" fmla="*/ 13 w 26"/>
                  <a:gd name="T7" fmla="*/ 0 h 23"/>
                  <a:gd name="T8" fmla="*/ 19 w 26"/>
                  <a:gd name="T9" fmla="*/ 2 h 23"/>
                  <a:gd name="T10" fmla="*/ 25 w 26"/>
                  <a:gd name="T11" fmla="*/ 9 h 23"/>
                  <a:gd name="T12" fmla="*/ 24 w 26"/>
                  <a:gd name="T13" fmla="*/ 18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4 h 23"/>
                  <a:gd name="T26" fmla="*/ 17 w 26"/>
                  <a:gd name="T27" fmla="*/ 11 h 23"/>
                  <a:gd name="T28" fmla="*/ 15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1"/>
                    </a:cubicBezTo>
                    <a:cubicBezTo>
                      <a:pt x="2" y="18"/>
                      <a:pt x="0" y="11"/>
                      <a:pt x="3" y="6"/>
                    </a:cubicBezTo>
                    <a:cubicBezTo>
                      <a:pt x="5" y="2"/>
                      <a:pt x="8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18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10" y="13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10" name="Freeform 298"/>
              <p:cNvSpPr>
                <a:spLocks noEditPoints="1"/>
              </p:cNvSpPr>
              <p:nvPr/>
            </p:nvSpPr>
            <p:spPr bwMode="auto">
              <a:xfrm>
                <a:off x="-3797301" y="3475038"/>
                <a:ext cx="57150" cy="52388"/>
              </a:xfrm>
              <a:custGeom>
                <a:avLst/>
                <a:gdLst>
                  <a:gd name="T0" fmla="*/ 15 w 26"/>
                  <a:gd name="T1" fmla="*/ 24 h 24"/>
                  <a:gd name="T2" fmla="*/ 8 w 26"/>
                  <a:gd name="T3" fmla="*/ 22 h 24"/>
                  <a:gd name="T4" fmla="*/ 4 w 26"/>
                  <a:gd name="T5" fmla="*/ 6 h 24"/>
                  <a:gd name="T6" fmla="*/ 11 w 26"/>
                  <a:gd name="T7" fmla="*/ 1 h 24"/>
                  <a:gd name="T8" fmla="*/ 20 w 26"/>
                  <a:gd name="T9" fmla="*/ 3 h 24"/>
                  <a:gd name="T10" fmla="*/ 25 w 26"/>
                  <a:gd name="T11" fmla="*/ 10 h 24"/>
                  <a:gd name="T12" fmla="*/ 24 w 26"/>
                  <a:gd name="T13" fmla="*/ 19 h 24"/>
                  <a:gd name="T14" fmla="*/ 15 w 26"/>
                  <a:gd name="T15" fmla="*/ 24 h 24"/>
                  <a:gd name="T16" fmla="*/ 13 w 26"/>
                  <a:gd name="T17" fmla="*/ 9 h 24"/>
                  <a:gd name="T18" fmla="*/ 12 w 26"/>
                  <a:gd name="T19" fmla="*/ 9 h 24"/>
                  <a:gd name="T20" fmla="*/ 10 w 26"/>
                  <a:gd name="T21" fmla="*/ 10 h 24"/>
                  <a:gd name="T22" fmla="*/ 12 w 26"/>
                  <a:gd name="T23" fmla="*/ 15 h 24"/>
                  <a:gd name="T24" fmla="*/ 17 w 26"/>
                  <a:gd name="T25" fmla="*/ 14 h 24"/>
                  <a:gd name="T26" fmla="*/ 18 w 26"/>
                  <a:gd name="T27" fmla="*/ 12 h 24"/>
                  <a:gd name="T28" fmla="*/ 16 w 26"/>
                  <a:gd name="T29" fmla="*/ 9 h 24"/>
                  <a:gd name="T30" fmla="*/ 13 w 26"/>
                  <a:gd name="T3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5" y="24"/>
                    </a:moveTo>
                    <a:cubicBezTo>
                      <a:pt x="12" y="24"/>
                      <a:pt x="10" y="23"/>
                      <a:pt x="8" y="22"/>
                    </a:cubicBezTo>
                    <a:cubicBezTo>
                      <a:pt x="2" y="18"/>
                      <a:pt x="0" y="11"/>
                      <a:pt x="4" y="6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4" y="0"/>
                      <a:pt x="17" y="1"/>
                      <a:pt x="20" y="3"/>
                    </a:cubicBezTo>
                    <a:cubicBezTo>
                      <a:pt x="23" y="4"/>
                      <a:pt x="25" y="7"/>
                      <a:pt x="25" y="10"/>
                    </a:cubicBezTo>
                    <a:cubicBezTo>
                      <a:pt x="26" y="13"/>
                      <a:pt x="26" y="16"/>
                      <a:pt x="24" y="19"/>
                    </a:cubicBezTo>
                    <a:cubicBezTo>
                      <a:pt x="22" y="22"/>
                      <a:pt x="19" y="24"/>
                      <a:pt x="15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10" y="11"/>
                      <a:pt x="10" y="14"/>
                      <a:pt x="12" y="15"/>
                    </a:cubicBezTo>
                    <a:cubicBezTo>
                      <a:pt x="14" y="16"/>
                      <a:pt x="16" y="16"/>
                      <a:pt x="17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11" name="Freeform 299"/>
              <p:cNvSpPr>
                <a:spLocks noEditPoints="1"/>
              </p:cNvSpPr>
              <p:nvPr/>
            </p:nvSpPr>
            <p:spPr bwMode="auto">
              <a:xfrm>
                <a:off x="-3697289" y="3357563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9 w 26"/>
                  <a:gd name="T3" fmla="*/ 22 h 23"/>
                  <a:gd name="T4" fmla="*/ 2 w 26"/>
                  <a:gd name="T5" fmla="*/ 7 h 23"/>
                  <a:gd name="T6" fmla="*/ 13 w 26"/>
                  <a:gd name="T7" fmla="*/ 0 h 23"/>
                  <a:gd name="T8" fmla="*/ 17 w 26"/>
                  <a:gd name="T9" fmla="*/ 0 h 23"/>
                  <a:gd name="T10" fmla="*/ 24 w 26"/>
                  <a:gd name="T11" fmla="*/ 7 h 23"/>
                  <a:gd name="T12" fmla="*/ 25 w 26"/>
                  <a:gd name="T13" fmla="*/ 16 h 23"/>
                  <a:gd name="T14" fmla="*/ 14 w 26"/>
                  <a:gd name="T15" fmla="*/ 23 h 23"/>
                  <a:gd name="T16" fmla="*/ 13 w 26"/>
                  <a:gd name="T17" fmla="*/ 8 h 23"/>
                  <a:gd name="T18" fmla="*/ 9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3" y="20"/>
                      <a:pt x="0" y="13"/>
                      <a:pt x="2" y="7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0"/>
                    </a:cubicBezTo>
                    <a:cubicBezTo>
                      <a:pt x="20" y="1"/>
                      <a:pt x="23" y="4"/>
                      <a:pt x="24" y="7"/>
                    </a:cubicBezTo>
                    <a:cubicBezTo>
                      <a:pt x="26" y="9"/>
                      <a:pt x="26" y="13"/>
                      <a:pt x="25" y="16"/>
                    </a:cubicBezTo>
                    <a:cubicBezTo>
                      <a:pt x="23" y="20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2" y="15"/>
                      <a:pt x="13" y="15"/>
                      <a:pt x="14" y="15"/>
                    </a:cubicBezTo>
                    <a:cubicBezTo>
                      <a:pt x="15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6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12" name="Freeform 300"/>
              <p:cNvSpPr>
                <a:spLocks noEditPoints="1"/>
              </p:cNvSpPr>
              <p:nvPr/>
            </p:nvSpPr>
            <p:spPr bwMode="auto">
              <a:xfrm>
                <a:off x="-3708401" y="33877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8 w 25"/>
                  <a:gd name="T3" fmla="*/ 22 h 24"/>
                  <a:gd name="T4" fmla="*/ 2 w 25"/>
                  <a:gd name="T5" fmla="*/ 16 h 24"/>
                  <a:gd name="T6" fmla="*/ 1 w 25"/>
                  <a:gd name="T7" fmla="*/ 7 h 24"/>
                  <a:gd name="T8" fmla="*/ 12 w 25"/>
                  <a:gd name="T9" fmla="*/ 0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17 w 25"/>
                  <a:gd name="T17" fmla="*/ 23 h 24"/>
                  <a:gd name="T18" fmla="*/ 13 w 25"/>
                  <a:gd name="T19" fmla="*/ 24 h 24"/>
                  <a:gd name="T20" fmla="*/ 12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1 w 25"/>
                  <a:gd name="T27" fmla="*/ 15 h 24"/>
                  <a:gd name="T28" fmla="*/ 14 w 25"/>
                  <a:gd name="T29" fmla="*/ 15 h 24"/>
                  <a:gd name="T30" fmla="*/ 16 w 25"/>
                  <a:gd name="T31" fmla="*/ 13 h 24"/>
                  <a:gd name="T32" fmla="*/ 16 w 25"/>
                  <a:gd name="T33" fmla="*/ 11 h 24"/>
                  <a:gd name="T34" fmla="*/ 14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3"/>
                      <a:pt x="8" y="22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0" y="22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5"/>
                      <a:pt x="16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13" name="Freeform 301"/>
              <p:cNvSpPr>
                <a:spLocks noEditPoints="1"/>
              </p:cNvSpPr>
              <p:nvPr/>
            </p:nvSpPr>
            <p:spPr bwMode="auto">
              <a:xfrm>
                <a:off x="-3721101" y="341788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6 h 24"/>
                  <a:gd name="T6" fmla="*/ 0 w 25"/>
                  <a:gd name="T7" fmla="*/ 11 h 24"/>
                  <a:gd name="T8" fmla="*/ 1 w 25"/>
                  <a:gd name="T9" fmla="*/ 7 h 24"/>
                  <a:gd name="T10" fmla="*/ 12 w 25"/>
                  <a:gd name="T11" fmla="*/ 0 h 24"/>
                  <a:gd name="T12" fmla="*/ 17 w 25"/>
                  <a:gd name="T13" fmla="*/ 1 h 24"/>
                  <a:gd name="T14" fmla="*/ 24 w 25"/>
                  <a:gd name="T15" fmla="*/ 8 h 24"/>
                  <a:gd name="T16" fmla="*/ 23 w 25"/>
                  <a:gd name="T17" fmla="*/ 17 h 24"/>
                  <a:gd name="T18" fmla="*/ 21 w 25"/>
                  <a:gd name="T19" fmla="*/ 21 h 24"/>
                  <a:gd name="T20" fmla="*/ 16 w 25"/>
                  <a:gd name="T21" fmla="*/ 23 h 24"/>
                  <a:gd name="T22" fmla="*/ 13 w 25"/>
                  <a:gd name="T23" fmla="*/ 24 h 24"/>
                  <a:gd name="T24" fmla="*/ 12 w 25"/>
                  <a:gd name="T25" fmla="*/ 8 h 24"/>
                  <a:gd name="T26" fmla="*/ 9 w 25"/>
                  <a:gd name="T27" fmla="*/ 10 h 24"/>
                  <a:gd name="T28" fmla="*/ 9 w 25"/>
                  <a:gd name="T29" fmla="*/ 11 h 24"/>
                  <a:gd name="T30" fmla="*/ 9 w 25"/>
                  <a:gd name="T31" fmla="*/ 13 h 24"/>
                  <a:gd name="T32" fmla="*/ 11 w 25"/>
                  <a:gd name="T33" fmla="*/ 15 h 24"/>
                  <a:gd name="T34" fmla="*/ 14 w 25"/>
                  <a:gd name="T35" fmla="*/ 15 h 24"/>
                  <a:gd name="T36" fmla="*/ 15 w 25"/>
                  <a:gd name="T37" fmla="*/ 15 h 24"/>
                  <a:gd name="T38" fmla="*/ 16 w 25"/>
                  <a:gd name="T39" fmla="*/ 14 h 24"/>
                  <a:gd name="T40" fmla="*/ 16 w 25"/>
                  <a:gd name="T41" fmla="*/ 11 h 24"/>
                  <a:gd name="T42" fmla="*/ 14 w 25"/>
                  <a:gd name="T43" fmla="*/ 8 h 24"/>
                  <a:gd name="T44" fmla="*/ 12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8"/>
                      <a:pt x="1" y="16"/>
                    </a:cubicBezTo>
                    <a:cubicBezTo>
                      <a:pt x="1" y="14"/>
                      <a:pt x="0" y="13"/>
                      <a:pt x="0" y="11"/>
                    </a:cubicBezTo>
                    <a:cubicBezTo>
                      <a:pt x="0" y="10"/>
                      <a:pt x="1" y="8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3" y="5"/>
                      <a:pt x="24" y="8"/>
                    </a:cubicBezTo>
                    <a:cubicBezTo>
                      <a:pt x="25" y="11"/>
                      <a:pt x="25" y="14"/>
                      <a:pt x="23" y="17"/>
                    </a:cubicBezTo>
                    <a:cubicBezTo>
                      <a:pt x="23" y="18"/>
                      <a:pt x="22" y="20"/>
                      <a:pt x="21" y="21"/>
                    </a:cubicBezTo>
                    <a:cubicBezTo>
                      <a:pt x="19" y="22"/>
                      <a:pt x="18" y="23"/>
                      <a:pt x="16" y="23"/>
                    </a:cubicBezTo>
                    <a:cubicBezTo>
                      <a:pt x="15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14" name="Freeform 302"/>
              <p:cNvSpPr>
                <a:spLocks noEditPoints="1"/>
              </p:cNvSpPr>
              <p:nvPr/>
            </p:nvSpPr>
            <p:spPr bwMode="auto">
              <a:xfrm>
                <a:off x="-3738564" y="3448050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8 w 26"/>
                  <a:gd name="T3" fmla="*/ 22 h 23"/>
                  <a:gd name="T4" fmla="*/ 3 w 26"/>
                  <a:gd name="T5" fmla="*/ 6 h 23"/>
                  <a:gd name="T6" fmla="*/ 13 w 26"/>
                  <a:gd name="T7" fmla="*/ 0 h 23"/>
                  <a:gd name="T8" fmla="*/ 19 w 26"/>
                  <a:gd name="T9" fmla="*/ 1 h 23"/>
                  <a:gd name="T10" fmla="*/ 25 w 26"/>
                  <a:gd name="T11" fmla="*/ 8 h 23"/>
                  <a:gd name="T12" fmla="*/ 24 w 26"/>
                  <a:gd name="T13" fmla="*/ 17 h 23"/>
                  <a:gd name="T14" fmla="*/ 14 w 26"/>
                  <a:gd name="T15" fmla="*/ 23 h 23"/>
                  <a:gd name="T16" fmla="*/ 13 w 26"/>
                  <a:gd name="T17" fmla="*/ 8 h 23"/>
                  <a:gd name="T18" fmla="*/ 10 w 26"/>
                  <a:gd name="T19" fmla="*/ 10 h 23"/>
                  <a:gd name="T20" fmla="*/ 12 w 26"/>
                  <a:gd name="T21" fmla="*/ 15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5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12" y="23"/>
                      <a:pt x="10" y="23"/>
                      <a:pt x="8" y="22"/>
                    </a:cubicBezTo>
                    <a:cubicBezTo>
                      <a:pt x="2" y="18"/>
                      <a:pt x="0" y="12"/>
                      <a:pt x="3" y="6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3" y="21"/>
                      <a:pt x="19" y="23"/>
                      <a:pt x="14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1"/>
                      <a:pt x="10" y="14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5" y="15"/>
                      <a:pt x="16" y="15"/>
                      <a:pt x="17" y="13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15" name="Freeform 303"/>
              <p:cNvSpPr>
                <a:spLocks noEditPoints="1"/>
              </p:cNvSpPr>
              <p:nvPr/>
            </p:nvSpPr>
            <p:spPr bwMode="auto">
              <a:xfrm>
                <a:off x="-3754439" y="3475038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7 w 26"/>
                  <a:gd name="T3" fmla="*/ 22 h 24"/>
                  <a:gd name="T4" fmla="*/ 3 w 26"/>
                  <a:gd name="T5" fmla="*/ 6 h 24"/>
                  <a:gd name="T6" fmla="*/ 13 w 26"/>
                  <a:gd name="T7" fmla="*/ 0 h 24"/>
                  <a:gd name="T8" fmla="*/ 19 w 26"/>
                  <a:gd name="T9" fmla="*/ 2 h 24"/>
                  <a:gd name="T10" fmla="*/ 25 w 26"/>
                  <a:gd name="T11" fmla="*/ 9 h 24"/>
                  <a:gd name="T12" fmla="*/ 24 w 26"/>
                  <a:gd name="T13" fmla="*/ 18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10 h 24"/>
                  <a:gd name="T20" fmla="*/ 11 w 26"/>
                  <a:gd name="T21" fmla="*/ 15 h 24"/>
                  <a:gd name="T22" fmla="*/ 14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5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1" y="18"/>
                      <a:pt x="0" y="11"/>
                      <a:pt x="3" y="6"/>
                    </a:cubicBezTo>
                    <a:cubicBezTo>
                      <a:pt x="5" y="2"/>
                      <a:pt x="8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2"/>
                      <a:pt x="18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9" y="14"/>
                      <a:pt x="11" y="15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16" name="Freeform 304"/>
              <p:cNvSpPr>
                <a:spLocks noEditPoints="1"/>
              </p:cNvSpPr>
              <p:nvPr/>
            </p:nvSpPr>
            <p:spPr bwMode="auto">
              <a:xfrm>
                <a:off x="-3671889" y="338296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9 w 26"/>
                  <a:gd name="T3" fmla="*/ 24 h 25"/>
                  <a:gd name="T4" fmla="*/ 2 w 26"/>
                  <a:gd name="T5" fmla="*/ 8 h 25"/>
                  <a:gd name="T6" fmla="*/ 14 w 26"/>
                  <a:gd name="T7" fmla="*/ 0 h 25"/>
                  <a:gd name="T8" fmla="*/ 18 w 26"/>
                  <a:gd name="T9" fmla="*/ 1 h 25"/>
                  <a:gd name="T10" fmla="*/ 25 w 26"/>
                  <a:gd name="T11" fmla="*/ 8 h 25"/>
                  <a:gd name="T12" fmla="*/ 25 w 26"/>
                  <a:gd name="T13" fmla="*/ 17 h 25"/>
                  <a:gd name="T14" fmla="*/ 14 w 26"/>
                  <a:gd name="T15" fmla="*/ 25 h 25"/>
                  <a:gd name="T16" fmla="*/ 14 w 26"/>
                  <a:gd name="T17" fmla="*/ 9 h 25"/>
                  <a:gd name="T18" fmla="*/ 10 w 26"/>
                  <a:gd name="T19" fmla="*/ 11 h 25"/>
                  <a:gd name="T20" fmla="*/ 12 w 26"/>
                  <a:gd name="T21" fmla="*/ 16 h 25"/>
                  <a:gd name="T22" fmla="*/ 17 w 26"/>
                  <a:gd name="T23" fmla="*/ 14 h 25"/>
                  <a:gd name="T24" fmla="*/ 17 w 26"/>
                  <a:gd name="T25" fmla="*/ 11 h 25"/>
                  <a:gd name="T26" fmla="*/ 15 w 26"/>
                  <a:gd name="T27" fmla="*/ 9 h 25"/>
                  <a:gd name="T28" fmla="*/ 14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1" y="24"/>
                      <a:pt x="9" y="24"/>
                    </a:cubicBezTo>
                    <a:cubicBezTo>
                      <a:pt x="3" y="21"/>
                      <a:pt x="0" y="14"/>
                      <a:pt x="2" y="8"/>
                    </a:cubicBezTo>
                    <a:cubicBezTo>
                      <a:pt x="4" y="4"/>
                      <a:pt x="9" y="0"/>
                      <a:pt x="14" y="0"/>
                    </a:cubicBezTo>
                    <a:cubicBezTo>
                      <a:pt x="15" y="0"/>
                      <a:pt x="17" y="1"/>
                      <a:pt x="18" y="1"/>
                    </a:cubicBezTo>
                    <a:cubicBezTo>
                      <a:pt x="21" y="2"/>
                      <a:pt x="23" y="5"/>
                      <a:pt x="25" y="8"/>
                    </a:cubicBezTo>
                    <a:cubicBezTo>
                      <a:pt x="26" y="10"/>
                      <a:pt x="26" y="14"/>
                      <a:pt x="25" y="17"/>
                    </a:cubicBezTo>
                    <a:cubicBezTo>
                      <a:pt x="23" y="22"/>
                      <a:pt x="19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2" y="9"/>
                      <a:pt x="10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7"/>
                      <a:pt x="17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17" name="Freeform 305"/>
              <p:cNvSpPr>
                <a:spLocks noEditPoints="1"/>
              </p:cNvSpPr>
              <p:nvPr/>
            </p:nvSpPr>
            <p:spPr bwMode="auto">
              <a:xfrm>
                <a:off x="-3684589" y="341471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8 w 26"/>
                  <a:gd name="T3" fmla="*/ 23 h 25"/>
                  <a:gd name="T4" fmla="*/ 2 w 26"/>
                  <a:gd name="T5" fmla="*/ 7 h 25"/>
                  <a:gd name="T6" fmla="*/ 9 w 26"/>
                  <a:gd name="T7" fmla="*/ 1 h 25"/>
                  <a:gd name="T8" fmla="*/ 18 w 26"/>
                  <a:gd name="T9" fmla="*/ 1 h 25"/>
                  <a:gd name="T10" fmla="*/ 25 w 26"/>
                  <a:gd name="T11" fmla="*/ 8 h 25"/>
                  <a:gd name="T12" fmla="*/ 25 w 26"/>
                  <a:gd name="T13" fmla="*/ 17 h 25"/>
                  <a:gd name="T14" fmla="*/ 14 w 26"/>
                  <a:gd name="T15" fmla="*/ 25 h 25"/>
                  <a:gd name="T16" fmla="*/ 14 w 26"/>
                  <a:gd name="T17" fmla="*/ 8 h 25"/>
                  <a:gd name="T18" fmla="*/ 12 w 26"/>
                  <a:gd name="T19" fmla="*/ 9 h 25"/>
                  <a:gd name="T20" fmla="*/ 10 w 26"/>
                  <a:gd name="T21" fmla="*/ 11 h 25"/>
                  <a:gd name="T22" fmla="*/ 12 w 26"/>
                  <a:gd name="T23" fmla="*/ 16 h 25"/>
                  <a:gd name="T24" fmla="*/ 17 w 26"/>
                  <a:gd name="T25" fmla="*/ 14 h 25"/>
                  <a:gd name="T26" fmla="*/ 17 w 26"/>
                  <a:gd name="T27" fmla="*/ 11 h 25"/>
                  <a:gd name="T28" fmla="*/ 15 w 26"/>
                  <a:gd name="T29" fmla="*/ 9 h 25"/>
                  <a:gd name="T30" fmla="*/ 14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0" y="24"/>
                      <a:pt x="8" y="23"/>
                    </a:cubicBezTo>
                    <a:cubicBezTo>
                      <a:pt x="2" y="20"/>
                      <a:pt x="0" y="13"/>
                      <a:pt x="2" y="7"/>
                    </a:cubicBezTo>
                    <a:cubicBezTo>
                      <a:pt x="4" y="5"/>
                      <a:pt x="6" y="2"/>
                      <a:pt x="9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1" y="3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5" y="17"/>
                    </a:cubicBezTo>
                    <a:cubicBezTo>
                      <a:pt x="23" y="22"/>
                      <a:pt x="18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2" y="9"/>
                    </a:cubicBezTo>
                    <a:cubicBezTo>
                      <a:pt x="11" y="9"/>
                      <a:pt x="10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9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18" name="Freeform 306"/>
              <p:cNvSpPr>
                <a:spLocks noEditPoints="1"/>
              </p:cNvSpPr>
              <p:nvPr/>
            </p:nvSpPr>
            <p:spPr bwMode="auto">
              <a:xfrm>
                <a:off x="-3700464" y="3444875"/>
                <a:ext cx="57150" cy="53975"/>
              </a:xfrm>
              <a:custGeom>
                <a:avLst/>
                <a:gdLst>
                  <a:gd name="T0" fmla="*/ 14 w 26"/>
                  <a:gd name="T1" fmla="*/ 25 h 25"/>
                  <a:gd name="T2" fmla="*/ 8 w 26"/>
                  <a:gd name="T3" fmla="*/ 24 h 25"/>
                  <a:gd name="T4" fmla="*/ 3 w 26"/>
                  <a:gd name="T5" fmla="*/ 7 h 25"/>
                  <a:gd name="T6" fmla="*/ 10 w 26"/>
                  <a:gd name="T7" fmla="*/ 2 h 25"/>
                  <a:gd name="T8" fmla="*/ 19 w 26"/>
                  <a:gd name="T9" fmla="*/ 2 h 25"/>
                  <a:gd name="T10" fmla="*/ 25 w 26"/>
                  <a:gd name="T11" fmla="*/ 9 h 25"/>
                  <a:gd name="T12" fmla="*/ 24 w 26"/>
                  <a:gd name="T13" fmla="*/ 18 h 25"/>
                  <a:gd name="T14" fmla="*/ 14 w 26"/>
                  <a:gd name="T15" fmla="*/ 25 h 25"/>
                  <a:gd name="T16" fmla="*/ 14 w 26"/>
                  <a:gd name="T17" fmla="*/ 9 h 25"/>
                  <a:gd name="T18" fmla="*/ 12 w 26"/>
                  <a:gd name="T19" fmla="*/ 9 h 25"/>
                  <a:gd name="T20" fmla="*/ 10 w 26"/>
                  <a:gd name="T21" fmla="*/ 11 h 25"/>
                  <a:gd name="T22" fmla="*/ 12 w 26"/>
                  <a:gd name="T23" fmla="*/ 16 h 25"/>
                  <a:gd name="T24" fmla="*/ 17 w 26"/>
                  <a:gd name="T25" fmla="*/ 15 h 25"/>
                  <a:gd name="T26" fmla="*/ 18 w 26"/>
                  <a:gd name="T27" fmla="*/ 12 h 25"/>
                  <a:gd name="T28" fmla="*/ 15 w 26"/>
                  <a:gd name="T29" fmla="*/ 9 h 25"/>
                  <a:gd name="T30" fmla="*/ 14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2" y="25"/>
                      <a:pt x="10" y="25"/>
                      <a:pt x="8" y="24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4" y="5"/>
                      <a:pt x="7" y="3"/>
                      <a:pt x="10" y="2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3"/>
                      <a:pt x="24" y="6"/>
                      <a:pt x="25" y="9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2" y="22"/>
                      <a:pt x="18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3" y="9"/>
                      <a:pt x="12" y="9"/>
                    </a:cubicBezTo>
                    <a:cubicBezTo>
                      <a:pt x="12" y="9"/>
                      <a:pt x="11" y="10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4" y="18"/>
                      <a:pt x="16" y="17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19" name="Freeform 307"/>
              <p:cNvSpPr>
                <a:spLocks noEditPoints="1"/>
              </p:cNvSpPr>
              <p:nvPr/>
            </p:nvSpPr>
            <p:spPr bwMode="auto">
              <a:xfrm>
                <a:off x="-3717926" y="3478213"/>
                <a:ext cx="58738" cy="50800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3 w 27"/>
                  <a:gd name="T5" fmla="*/ 6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4 w 27"/>
                  <a:gd name="T15" fmla="*/ 24 h 24"/>
                  <a:gd name="T16" fmla="*/ 14 w 27"/>
                  <a:gd name="T17" fmla="*/ 8 h 24"/>
                  <a:gd name="T18" fmla="*/ 10 w 27"/>
                  <a:gd name="T19" fmla="*/ 10 h 24"/>
                  <a:gd name="T20" fmla="*/ 12 w 27"/>
                  <a:gd name="T21" fmla="*/ 16 h 24"/>
                  <a:gd name="T22" fmla="*/ 18 w 27"/>
                  <a:gd name="T23" fmla="*/ 14 h 24"/>
                  <a:gd name="T24" fmla="*/ 18 w 27"/>
                  <a:gd name="T25" fmla="*/ 11 h 24"/>
                  <a:gd name="T26" fmla="*/ 16 w 27"/>
                  <a:gd name="T27" fmla="*/ 9 h 24"/>
                  <a:gd name="T28" fmla="*/ 14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2" y="19"/>
                      <a:pt x="0" y="12"/>
                      <a:pt x="3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1"/>
                    </a:cubicBezTo>
                    <a:cubicBezTo>
                      <a:pt x="23" y="3"/>
                      <a:pt x="25" y="6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2" y="22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0" y="10"/>
                    </a:cubicBezTo>
                    <a:cubicBezTo>
                      <a:pt x="9" y="12"/>
                      <a:pt x="10" y="14"/>
                      <a:pt x="12" y="16"/>
                    </a:cubicBezTo>
                    <a:cubicBezTo>
                      <a:pt x="14" y="17"/>
                      <a:pt x="17" y="16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20" name="Freeform 308"/>
              <p:cNvSpPr>
                <a:spLocks noEditPoints="1"/>
              </p:cNvSpPr>
              <p:nvPr/>
            </p:nvSpPr>
            <p:spPr bwMode="auto">
              <a:xfrm>
                <a:off x="-3643314" y="34131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8 w 25"/>
                  <a:gd name="T3" fmla="*/ 24 h 25"/>
                  <a:gd name="T4" fmla="*/ 1 w 25"/>
                  <a:gd name="T5" fmla="*/ 17 h 25"/>
                  <a:gd name="T6" fmla="*/ 1 w 25"/>
                  <a:gd name="T7" fmla="*/ 8 h 25"/>
                  <a:gd name="T8" fmla="*/ 13 w 25"/>
                  <a:gd name="T9" fmla="*/ 0 h 25"/>
                  <a:gd name="T10" fmla="*/ 17 w 25"/>
                  <a:gd name="T11" fmla="*/ 1 h 25"/>
                  <a:gd name="T12" fmla="*/ 24 w 25"/>
                  <a:gd name="T13" fmla="*/ 7 h 25"/>
                  <a:gd name="T14" fmla="*/ 24 w 25"/>
                  <a:gd name="T15" fmla="*/ 17 h 25"/>
                  <a:gd name="T16" fmla="*/ 17 w 25"/>
                  <a:gd name="T17" fmla="*/ 24 h 25"/>
                  <a:gd name="T18" fmla="*/ 12 w 25"/>
                  <a:gd name="T19" fmla="*/ 25 h 25"/>
                  <a:gd name="T20" fmla="*/ 13 w 25"/>
                  <a:gd name="T21" fmla="*/ 8 h 25"/>
                  <a:gd name="T22" fmla="*/ 9 w 25"/>
                  <a:gd name="T23" fmla="*/ 11 h 25"/>
                  <a:gd name="T24" fmla="*/ 9 w 25"/>
                  <a:gd name="T25" fmla="*/ 14 h 25"/>
                  <a:gd name="T26" fmla="*/ 11 w 25"/>
                  <a:gd name="T27" fmla="*/ 16 h 25"/>
                  <a:gd name="T28" fmla="*/ 14 w 25"/>
                  <a:gd name="T29" fmla="*/ 16 h 25"/>
                  <a:gd name="T30" fmla="*/ 16 w 25"/>
                  <a:gd name="T31" fmla="*/ 14 h 25"/>
                  <a:gd name="T32" fmla="*/ 16 w 25"/>
                  <a:gd name="T33" fmla="*/ 10 h 25"/>
                  <a:gd name="T34" fmla="*/ 14 w 25"/>
                  <a:gd name="T35" fmla="*/ 8 h 25"/>
                  <a:gd name="T36" fmla="*/ 13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9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4"/>
                      <a:pt x="24" y="17"/>
                    </a:cubicBezTo>
                    <a:cubicBezTo>
                      <a:pt x="23" y="20"/>
                      <a:pt x="20" y="22"/>
                      <a:pt x="17" y="24"/>
                    </a:cubicBezTo>
                    <a:cubicBezTo>
                      <a:pt x="16" y="24"/>
                      <a:pt x="14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1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3" y="17"/>
                      <a:pt x="14" y="16"/>
                    </a:cubicBezTo>
                    <a:cubicBezTo>
                      <a:pt x="14" y="16"/>
                      <a:pt x="16" y="15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21" name="Freeform 309"/>
              <p:cNvSpPr>
                <a:spLocks noEditPoints="1"/>
              </p:cNvSpPr>
              <p:nvPr/>
            </p:nvSpPr>
            <p:spPr bwMode="auto">
              <a:xfrm>
                <a:off x="-3627439" y="3451225"/>
                <a:ext cx="82550" cy="84138"/>
              </a:xfrm>
              <a:custGeom>
                <a:avLst/>
                <a:gdLst>
                  <a:gd name="T0" fmla="*/ 17 w 38"/>
                  <a:gd name="T1" fmla="*/ 39 h 39"/>
                  <a:gd name="T2" fmla="*/ 10 w 38"/>
                  <a:gd name="T3" fmla="*/ 37 h 39"/>
                  <a:gd name="T4" fmla="*/ 1 w 38"/>
                  <a:gd name="T5" fmla="*/ 26 h 39"/>
                  <a:gd name="T6" fmla="*/ 0 w 38"/>
                  <a:gd name="T7" fmla="*/ 19 h 39"/>
                  <a:gd name="T8" fmla="*/ 1 w 38"/>
                  <a:gd name="T9" fmla="*/ 15 h 39"/>
                  <a:gd name="T10" fmla="*/ 2 w 38"/>
                  <a:gd name="T11" fmla="*/ 12 h 39"/>
                  <a:gd name="T12" fmla="*/ 20 w 38"/>
                  <a:gd name="T13" fmla="*/ 0 h 39"/>
                  <a:gd name="T14" fmla="*/ 27 w 38"/>
                  <a:gd name="T15" fmla="*/ 1 h 39"/>
                  <a:gd name="T16" fmla="*/ 36 w 38"/>
                  <a:gd name="T17" fmla="*/ 11 h 39"/>
                  <a:gd name="T18" fmla="*/ 35 w 38"/>
                  <a:gd name="T19" fmla="*/ 27 h 39"/>
                  <a:gd name="T20" fmla="*/ 33 w 38"/>
                  <a:gd name="T21" fmla="*/ 31 h 39"/>
                  <a:gd name="T22" fmla="*/ 33 w 38"/>
                  <a:gd name="T23" fmla="*/ 31 h 39"/>
                  <a:gd name="T24" fmla="*/ 30 w 38"/>
                  <a:gd name="T25" fmla="*/ 34 h 39"/>
                  <a:gd name="T26" fmla="*/ 24 w 38"/>
                  <a:gd name="T27" fmla="*/ 38 h 39"/>
                  <a:gd name="T28" fmla="*/ 17 w 38"/>
                  <a:gd name="T29" fmla="*/ 39 h 39"/>
                  <a:gd name="T30" fmla="*/ 20 w 38"/>
                  <a:gd name="T31" fmla="*/ 8 h 39"/>
                  <a:gd name="T32" fmla="*/ 9 w 38"/>
                  <a:gd name="T33" fmla="*/ 15 h 39"/>
                  <a:gd name="T34" fmla="*/ 9 w 38"/>
                  <a:gd name="T35" fmla="*/ 17 h 39"/>
                  <a:gd name="T36" fmla="*/ 9 w 38"/>
                  <a:gd name="T37" fmla="*/ 17 h 39"/>
                  <a:gd name="T38" fmla="*/ 8 w 38"/>
                  <a:gd name="T39" fmla="*/ 19 h 39"/>
                  <a:gd name="T40" fmla="*/ 8 w 38"/>
                  <a:gd name="T41" fmla="*/ 24 h 39"/>
                  <a:gd name="T42" fmla="*/ 13 w 38"/>
                  <a:gd name="T43" fmla="*/ 30 h 39"/>
                  <a:gd name="T44" fmla="*/ 21 w 38"/>
                  <a:gd name="T45" fmla="*/ 30 h 39"/>
                  <a:gd name="T46" fmla="*/ 25 w 38"/>
                  <a:gd name="T47" fmla="*/ 28 h 39"/>
                  <a:gd name="T48" fmla="*/ 27 w 38"/>
                  <a:gd name="T49" fmla="*/ 26 h 39"/>
                  <a:gd name="T50" fmla="*/ 28 w 38"/>
                  <a:gd name="T51" fmla="*/ 24 h 39"/>
                  <a:gd name="T52" fmla="*/ 28 w 38"/>
                  <a:gd name="T53" fmla="*/ 14 h 39"/>
                  <a:gd name="T54" fmla="*/ 23 w 38"/>
                  <a:gd name="T55" fmla="*/ 9 h 39"/>
                  <a:gd name="T56" fmla="*/ 20 w 38"/>
                  <a:gd name="T57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8" h="39">
                    <a:moveTo>
                      <a:pt x="17" y="39"/>
                    </a:moveTo>
                    <a:cubicBezTo>
                      <a:pt x="15" y="39"/>
                      <a:pt x="12" y="38"/>
                      <a:pt x="10" y="37"/>
                    </a:cubicBezTo>
                    <a:cubicBezTo>
                      <a:pt x="5" y="35"/>
                      <a:pt x="2" y="31"/>
                      <a:pt x="1" y="26"/>
                    </a:cubicBezTo>
                    <a:cubicBezTo>
                      <a:pt x="0" y="24"/>
                      <a:pt x="0" y="21"/>
                      <a:pt x="0" y="19"/>
                    </a:cubicBezTo>
                    <a:cubicBezTo>
                      <a:pt x="0" y="18"/>
                      <a:pt x="0" y="16"/>
                      <a:pt x="1" y="15"/>
                    </a:cubicBezTo>
                    <a:cubicBezTo>
                      <a:pt x="1" y="14"/>
                      <a:pt x="1" y="13"/>
                      <a:pt x="2" y="12"/>
                    </a:cubicBezTo>
                    <a:cubicBezTo>
                      <a:pt x="5" y="5"/>
                      <a:pt x="12" y="0"/>
                      <a:pt x="20" y="0"/>
                    </a:cubicBezTo>
                    <a:cubicBezTo>
                      <a:pt x="22" y="0"/>
                      <a:pt x="24" y="0"/>
                      <a:pt x="27" y="1"/>
                    </a:cubicBezTo>
                    <a:cubicBezTo>
                      <a:pt x="31" y="3"/>
                      <a:pt x="34" y="6"/>
                      <a:pt x="36" y="11"/>
                    </a:cubicBezTo>
                    <a:cubicBezTo>
                      <a:pt x="38" y="16"/>
                      <a:pt x="38" y="22"/>
                      <a:pt x="35" y="27"/>
                    </a:cubicBezTo>
                    <a:cubicBezTo>
                      <a:pt x="35" y="28"/>
                      <a:pt x="34" y="30"/>
                      <a:pt x="33" y="31"/>
                    </a:cubicBezTo>
                    <a:cubicBezTo>
                      <a:pt x="33" y="31"/>
                      <a:pt x="33" y="31"/>
                      <a:pt x="33" y="31"/>
                    </a:cubicBezTo>
                    <a:cubicBezTo>
                      <a:pt x="32" y="32"/>
                      <a:pt x="31" y="33"/>
                      <a:pt x="30" y="34"/>
                    </a:cubicBezTo>
                    <a:cubicBezTo>
                      <a:pt x="29" y="35"/>
                      <a:pt x="26" y="37"/>
                      <a:pt x="24" y="38"/>
                    </a:cubicBezTo>
                    <a:cubicBezTo>
                      <a:pt x="22" y="39"/>
                      <a:pt x="20" y="39"/>
                      <a:pt x="17" y="39"/>
                    </a:cubicBezTo>
                    <a:close/>
                    <a:moveTo>
                      <a:pt x="20" y="8"/>
                    </a:moveTo>
                    <a:cubicBezTo>
                      <a:pt x="15" y="8"/>
                      <a:pt x="11" y="11"/>
                      <a:pt x="9" y="15"/>
                    </a:cubicBezTo>
                    <a:cubicBezTo>
                      <a:pt x="9" y="16"/>
                      <a:pt x="9" y="16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8" y="18"/>
                      <a:pt x="8" y="19"/>
                      <a:pt x="8" y="19"/>
                    </a:cubicBezTo>
                    <a:cubicBezTo>
                      <a:pt x="8" y="21"/>
                      <a:pt x="8" y="22"/>
                      <a:pt x="8" y="24"/>
                    </a:cubicBezTo>
                    <a:cubicBezTo>
                      <a:pt x="9" y="26"/>
                      <a:pt x="11" y="29"/>
                      <a:pt x="13" y="30"/>
                    </a:cubicBezTo>
                    <a:cubicBezTo>
                      <a:pt x="16" y="31"/>
                      <a:pt x="18" y="31"/>
                      <a:pt x="21" y="30"/>
                    </a:cubicBezTo>
                    <a:cubicBezTo>
                      <a:pt x="22" y="30"/>
                      <a:pt x="24" y="29"/>
                      <a:pt x="25" y="28"/>
                    </a:cubicBezTo>
                    <a:cubicBezTo>
                      <a:pt x="26" y="27"/>
                      <a:pt x="26" y="27"/>
                      <a:pt x="27" y="26"/>
                    </a:cubicBezTo>
                    <a:cubicBezTo>
                      <a:pt x="27" y="25"/>
                      <a:pt x="27" y="25"/>
                      <a:pt x="28" y="24"/>
                    </a:cubicBezTo>
                    <a:cubicBezTo>
                      <a:pt x="29" y="20"/>
                      <a:pt x="29" y="17"/>
                      <a:pt x="28" y="14"/>
                    </a:cubicBezTo>
                    <a:cubicBezTo>
                      <a:pt x="28" y="12"/>
                      <a:pt x="26" y="10"/>
                      <a:pt x="23" y="9"/>
                    </a:cubicBezTo>
                    <a:cubicBezTo>
                      <a:pt x="22" y="8"/>
                      <a:pt x="21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22" name="Freeform 310"/>
              <p:cNvSpPr>
                <a:spLocks noEditPoints="1"/>
              </p:cNvSpPr>
              <p:nvPr/>
            </p:nvSpPr>
            <p:spPr bwMode="auto">
              <a:xfrm>
                <a:off x="-3657601" y="3444875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6 w 24"/>
                  <a:gd name="T3" fmla="*/ 24 h 25"/>
                  <a:gd name="T4" fmla="*/ 0 w 24"/>
                  <a:gd name="T5" fmla="*/ 17 h 25"/>
                  <a:gd name="T6" fmla="*/ 0 w 24"/>
                  <a:gd name="T7" fmla="*/ 12 h 25"/>
                  <a:gd name="T8" fmla="*/ 1 w 24"/>
                  <a:gd name="T9" fmla="*/ 7 h 25"/>
                  <a:gd name="T10" fmla="*/ 12 w 24"/>
                  <a:gd name="T11" fmla="*/ 0 h 25"/>
                  <a:gd name="T12" fmla="*/ 17 w 24"/>
                  <a:gd name="T13" fmla="*/ 1 h 25"/>
                  <a:gd name="T14" fmla="*/ 23 w 24"/>
                  <a:gd name="T15" fmla="*/ 8 h 25"/>
                  <a:gd name="T16" fmla="*/ 23 w 24"/>
                  <a:gd name="T17" fmla="*/ 18 h 25"/>
                  <a:gd name="T18" fmla="*/ 20 w 24"/>
                  <a:gd name="T19" fmla="*/ 22 h 25"/>
                  <a:gd name="T20" fmla="*/ 16 w 24"/>
                  <a:gd name="T21" fmla="*/ 24 h 25"/>
                  <a:gd name="T22" fmla="*/ 12 w 24"/>
                  <a:gd name="T23" fmla="*/ 25 h 25"/>
                  <a:gd name="T24" fmla="*/ 12 w 24"/>
                  <a:gd name="T25" fmla="*/ 8 h 25"/>
                  <a:gd name="T26" fmla="*/ 8 w 24"/>
                  <a:gd name="T27" fmla="*/ 11 h 25"/>
                  <a:gd name="T28" fmla="*/ 8 w 24"/>
                  <a:gd name="T29" fmla="*/ 13 h 25"/>
                  <a:gd name="T30" fmla="*/ 8 w 24"/>
                  <a:gd name="T31" fmla="*/ 14 h 25"/>
                  <a:gd name="T32" fmla="*/ 10 w 24"/>
                  <a:gd name="T33" fmla="*/ 17 h 25"/>
                  <a:gd name="T34" fmla="*/ 13 w 24"/>
                  <a:gd name="T35" fmla="*/ 17 h 25"/>
                  <a:gd name="T36" fmla="*/ 14 w 24"/>
                  <a:gd name="T37" fmla="*/ 16 h 25"/>
                  <a:gd name="T38" fmla="*/ 15 w 24"/>
                  <a:gd name="T39" fmla="*/ 14 h 25"/>
                  <a:gd name="T40" fmla="*/ 16 w 24"/>
                  <a:gd name="T41" fmla="*/ 11 h 25"/>
                  <a:gd name="T42" fmla="*/ 14 w 24"/>
                  <a:gd name="T43" fmla="*/ 9 h 25"/>
                  <a:gd name="T44" fmla="*/ 12 w 24"/>
                  <a:gd name="T4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0" y="25"/>
                      <a:pt x="8" y="25"/>
                      <a:pt x="6" y="24"/>
                    </a:cubicBezTo>
                    <a:cubicBezTo>
                      <a:pt x="3" y="22"/>
                      <a:pt x="1" y="20"/>
                      <a:pt x="0" y="17"/>
                    </a:cubicBezTo>
                    <a:cubicBezTo>
                      <a:pt x="0" y="15"/>
                      <a:pt x="0" y="14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1"/>
                      <a:pt x="17" y="1"/>
                    </a:cubicBezTo>
                    <a:cubicBezTo>
                      <a:pt x="20" y="2"/>
                      <a:pt x="22" y="5"/>
                      <a:pt x="23" y="8"/>
                    </a:cubicBezTo>
                    <a:cubicBezTo>
                      <a:pt x="24" y="11"/>
                      <a:pt x="24" y="15"/>
                      <a:pt x="23" y="18"/>
                    </a:cubicBezTo>
                    <a:cubicBezTo>
                      <a:pt x="22" y="19"/>
                      <a:pt x="21" y="21"/>
                      <a:pt x="20" y="22"/>
                    </a:cubicBezTo>
                    <a:cubicBezTo>
                      <a:pt x="19" y="23"/>
                      <a:pt x="17" y="24"/>
                      <a:pt x="16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8" y="15"/>
                      <a:pt x="9" y="16"/>
                      <a:pt x="10" y="17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5"/>
                      <a:pt x="15" y="15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23" name="Freeform 311"/>
              <p:cNvSpPr>
                <a:spLocks noEditPoints="1"/>
              </p:cNvSpPr>
              <p:nvPr/>
            </p:nvSpPr>
            <p:spPr bwMode="auto">
              <a:xfrm>
                <a:off x="-3678239" y="3478213"/>
                <a:ext cx="57150" cy="52388"/>
              </a:xfrm>
              <a:custGeom>
                <a:avLst/>
                <a:gdLst>
                  <a:gd name="T0" fmla="*/ 14 w 27"/>
                  <a:gd name="T1" fmla="*/ 25 h 25"/>
                  <a:gd name="T2" fmla="*/ 8 w 27"/>
                  <a:gd name="T3" fmla="*/ 24 h 25"/>
                  <a:gd name="T4" fmla="*/ 3 w 27"/>
                  <a:gd name="T5" fmla="*/ 7 h 25"/>
                  <a:gd name="T6" fmla="*/ 14 w 27"/>
                  <a:gd name="T7" fmla="*/ 0 h 25"/>
                  <a:gd name="T8" fmla="*/ 20 w 27"/>
                  <a:gd name="T9" fmla="*/ 2 h 25"/>
                  <a:gd name="T10" fmla="*/ 26 w 27"/>
                  <a:gd name="T11" fmla="*/ 8 h 25"/>
                  <a:gd name="T12" fmla="*/ 25 w 27"/>
                  <a:gd name="T13" fmla="*/ 18 h 25"/>
                  <a:gd name="T14" fmla="*/ 14 w 27"/>
                  <a:gd name="T15" fmla="*/ 25 h 25"/>
                  <a:gd name="T16" fmla="*/ 14 w 27"/>
                  <a:gd name="T17" fmla="*/ 8 h 25"/>
                  <a:gd name="T18" fmla="*/ 11 w 27"/>
                  <a:gd name="T19" fmla="*/ 11 h 25"/>
                  <a:gd name="T20" fmla="*/ 12 w 27"/>
                  <a:gd name="T21" fmla="*/ 17 h 25"/>
                  <a:gd name="T22" fmla="*/ 14 w 27"/>
                  <a:gd name="T23" fmla="*/ 17 h 25"/>
                  <a:gd name="T24" fmla="*/ 18 w 27"/>
                  <a:gd name="T25" fmla="*/ 15 h 25"/>
                  <a:gd name="T26" fmla="*/ 18 w 27"/>
                  <a:gd name="T27" fmla="*/ 11 h 25"/>
                  <a:gd name="T28" fmla="*/ 16 w 27"/>
                  <a:gd name="T29" fmla="*/ 9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2" y="25"/>
                      <a:pt x="10" y="25"/>
                      <a:pt x="8" y="24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6" y="3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3" y="3"/>
                      <a:pt x="25" y="5"/>
                      <a:pt x="26" y="8"/>
                    </a:cubicBezTo>
                    <a:cubicBezTo>
                      <a:pt x="27" y="12"/>
                      <a:pt x="27" y="15"/>
                      <a:pt x="25" y="18"/>
                    </a:cubicBezTo>
                    <a:cubicBezTo>
                      <a:pt x="23" y="22"/>
                      <a:pt x="19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1"/>
                    </a:cubicBezTo>
                    <a:cubicBezTo>
                      <a:pt x="10" y="13"/>
                      <a:pt x="10" y="15"/>
                      <a:pt x="12" y="17"/>
                    </a:cubicBezTo>
                    <a:cubicBezTo>
                      <a:pt x="13" y="17"/>
                      <a:pt x="13" y="17"/>
                      <a:pt x="14" y="17"/>
                    </a:cubicBezTo>
                    <a:cubicBezTo>
                      <a:pt x="15" y="17"/>
                      <a:pt x="17" y="16"/>
                      <a:pt x="18" y="15"/>
                    </a:cubicBezTo>
                    <a:cubicBezTo>
                      <a:pt x="18" y="13"/>
                      <a:pt x="19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24" name="Freeform 312"/>
              <p:cNvSpPr>
                <a:spLocks noEditPoints="1"/>
              </p:cNvSpPr>
              <p:nvPr/>
            </p:nvSpPr>
            <p:spPr bwMode="auto">
              <a:xfrm>
                <a:off x="-3817939" y="3516313"/>
                <a:ext cx="50800" cy="49213"/>
              </a:xfrm>
              <a:custGeom>
                <a:avLst/>
                <a:gdLst>
                  <a:gd name="T0" fmla="*/ 12 w 24"/>
                  <a:gd name="T1" fmla="*/ 23 h 23"/>
                  <a:gd name="T2" fmla="*/ 5 w 24"/>
                  <a:gd name="T3" fmla="*/ 20 h 23"/>
                  <a:gd name="T4" fmla="*/ 0 w 24"/>
                  <a:gd name="T5" fmla="*/ 13 h 23"/>
                  <a:gd name="T6" fmla="*/ 0 w 24"/>
                  <a:gd name="T7" fmla="*/ 8 h 23"/>
                  <a:gd name="T8" fmla="*/ 2 w 24"/>
                  <a:gd name="T9" fmla="*/ 4 h 23"/>
                  <a:gd name="T10" fmla="*/ 11 w 24"/>
                  <a:gd name="T11" fmla="*/ 0 h 23"/>
                  <a:gd name="T12" fmla="*/ 18 w 24"/>
                  <a:gd name="T13" fmla="*/ 2 h 23"/>
                  <a:gd name="T14" fmla="*/ 23 w 24"/>
                  <a:gd name="T15" fmla="*/ 10 h 23"/>
                  <a:gd name="T16" fmla="*/ 21 w 24"/>
                  <a:gd name="T17" fmla="*/ 18 h 23"/>
                  <a:gd name="T18" fmla="*/ 18 w 24"/>
                  <a:gd name="T19" fmla="*/ 22 h 23"/>
                  <a:gd name="T20" fmla="*/ 13 w 24"/>
                  <a:gd name="T21" fmla="*/ 23 h 23"/>
                  <a:gd name="T22" fmla="*/ 12 w 24"/>
                  <a:gd name="T23" fmla="*/ 23 h 23"/>
                  <a:gd name="T24" fmla="*/ 11 w 24"/>
                  <a:gd name="T25" fmla="*/ 8 h 23"/>
                  <a:gd name="T26" fmla="*/ 8 w 24"/>
                  <a:gd name="T27" fmla="*/ 9 h 23"/>
                  <a:gd name="T28" fmla="*/ 8 w 24"/>
                  <a:gd name="T29" fmla="*/ 10 h 23"/>
                  <a:gd name="T30" fmla="*/ 8 w 24"/>
                  <a:gd name="T31" fmla="*/ 11 h 23"/>
                  <a:gd name="T32" fmla="*/ 10 w 24"/>
                  <a:gd name="T33" fmla="*/ 14 h 23"/>
                  <a:gd name="T34" fmla="*/ 13 w 24"/>
                  <a:gd name="T35" fmla="*/ 15 h 23"/>
                  <a:gd name="T36" fmla="*/ 14 w 24"/>
                  <a:gd name="T37" fmla="*/ 14 h 23"/>
                  <a:gd name="T38" fmla="*/ 15 w 24"/>
                  <a:gd name="T39" fmla="*/ 14 h 23"/>
                  <a:gd name="T40" fmla="*/ 15 w 24"/>
                  <a:gd name="T41" fmla="*/ 11 h 23"/>
                  <a:gd name="T42" fmla="*/ 13 w 24"/>
                  <a:gd name="T43" fmla="*/ 9 h 23"/>
                  <a:gd name="T44" fmla="*/ 11 w 24"/>
                  <a:gd name="T4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10" y="23"/>
                      <a:pt x="7" y="22"/>
                      <a:pt x="5" y="20"/>
                    </a:cubicBezTo>
                    <a:cubicBezTo>
                      <a:pt x="2" y="18"/>
                      <a:pt x="1" y="16"/>
                      <a:pt x="0" y="13"/>
                    </a:cubicBezTo>
                    <a:cubicBezTo>
                      <a:pt x="0" y="11"/>
                      <a:pt x="0" y="10"/>
                      <a:pt x="0" y="8"/>
                    </a:cubicBezTo>
                    <a:cubicBezTo>
                      <a:pt x="0" y="7"/>
                      <a:pt x="1" y="5"/>
                      <a:pt x="2" y="4"/>
                    </a:cubicBezTo>
                    <a:cubicBezTo>
                      <a:pt x="4" y="1"/>
                      <a:pt x="7" y="0"/>
                      <a:pt x="11" y="0"/>
                    </a:cubicBezTo>
                    <a:cubicBezTo>
                      <a:pt x="13" y="0"/>
                      <a:pt x="16" y="0"/>
                      <a:pt x="18" y="2"/>
                    </a:cubicBezTo>
                    <a:cubicBezTo>
                      <a:pt x="21" y="4"/>
                      <a:pt x="23" y="7"/>
                      <a:pt x="23" y="10"/>
                    </a:cubicBezTo>
                    <a:cubicBezTo>
                      <a:pt x="24" y="13"/>
                      <a:pt x="23" y="16"/>
                      <a:pt x="21" y="18"/>
                    </a:cubicBezTo>
                    <a:cubicBezTo>
                      <a:pt x="20" y="20"/>
                      <a:pt x="19" y="21"/>
                      <a:pt x="18" y="22"/>
                    </a:cubicBezTo>
                    <a:cubicBezTo>
                      <a:pt x="16" y="22"/>
                      <a:pt x="15" y="23"/>
                      <a:pt x="13" y="23"/>
                    </a:cubicBezTo>
                    <a:lnTo>
                      <a:pt x="12" y="23"/>
                    </a:ln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8" y="9"/>
                    </a:cubicBezTo>
                    <a:cubicBezTo>
                      <a:pt x="8" y="9"/>
                      <a:pt x="8" y="9"/>
                      <a:pt x="8" y="10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4" y="9"/>
                      <a:pt x="13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25" name="Freeform 313"/>
              <p:cNvSpPr>
                <a:spLocks noEditPoints="1"/>
              </p:cNvSpPr>
              <p:nvPr/>
            </p:nvSpPr>
            <p:spPr bwMode="auto">
              <a:xfrm>
                <a:off x="-3841751" y="3540125"/>
                <a:ext cx="55563" cy="50800"/>
              </a:xfrm>
              <a:custGeom>
                <a:avLst/>
                <a:gdLst>
                  <a:gd name="T0" fmla="*/ 15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3 w 26"/>
                  <a:gd name="T13" fmla="*/ 19 h 24"/>
                  <a:gd name="T14" fmla="*/ 15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2 w 26"/>
                  <a:gd name="T21" fmla="*/ 14 h 24"/>
                  <a:gd name="T22" fmla="*/ 15 w 26"/>
                  <a:gd name="T23" fmla="*/ 15 h 24"/>
                  <a:gd name="T24" fmla="*/ 17 w 26"/>
                  <a:gd name="T25" fmla="*/ 14 h 24"/>
                  <a:gd name="T26" fmla="*/ 17 w 26"/>
                  <a:gd name="T27" fmla="*/ 12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5" y="24"/>
                    </a:moveTo>
                    <a:cubicBezTo>
                      <a:pt x="12" y="24"/>
                      <a:pt x="9" y="22"/>
                      <a:pt x="6" y="21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6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5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10" y="13"/>
                      <a:pt x="12" y="14"/>
                    </a:cubicBezTo>
                    <a:cubicBezTo>
                      <a:pt x="12" y="15"/>
                      <a:pt x="14" y="15"/>
                      <a:pt x="15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26" name="Freeform 314"/>
              <p:cNvSpPr>
                <a:spLocks noEditPoints="1"/>
              </p:cNvSpPr>
              <p:nvPr/>
            </p:nvSpPr>
            <p:spPr bwMode="auto">
              <a:xfrm>
                <a:off x="-3860801" y="3563938"/>
                <a:ext cx="52388" cy="50800"/>
              </a:xfrm>
              <a:custGeom>
                <a:avLst/>
                <a:gdLst>
                  <a:gd name="T0" fmla="*/ 14 w 25"/>
                  <a:gd name="T1" fmla="*/ 24 h 24"/>
                  <a:gd name="T2" fmla="*/ 6 w 25"/>
                  <a:gd name="T3" fmla="*/ 20 h 24"/>
                  <a:gd name="T4" fmla="*/ 4 w 25"/>
                  <a:gd name="T5" fmla="*/ 4 h 24"/>
                  <a:gd name="T6" fmla="*/ 12 w 25"/>
                  <a:gd name="T7" fmla="*/ 0 h 24"/>
                  <a:gd name="T8" fmla="*/ 21 w 25"/>
                  <a:gd name="T9" fmla="*/ 3 h 24"/>
                  <a:gd name="T10" fmla="*/ 25 w 25"/>
                  <a:gd name="T11" fmla="*/ 12 h 24"/>
                  <a:gd name="T12" fmla="*/ 22 w 25"/>
                  <a:gd name="T13" fmla="*/ 20 h 24"/>
                  <a:gd name="T14" fmla="*/ 14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11 w 25"/>
                  <a:gd name="T21" fmla="*/ 14 h 24"/>
                  <a:gd name="T22" fmla="*/ 14 w 25"/>
                  <a:gd name="T23" fmla="*/ 16 h 24"/>
                  <a:gd name="T24" fmla="*/ 16 w 25"/>
                  <a:gd name="T25" fmla="*/ 15 h 24"/>
                  <a:gd name="T26" fmla="*/ 17 w 25"/>
                  <a:gd name="T27" fmla="*/ 12 h 24"/>
                  <a:gd name="T28" fmla="*/ 15 w 25"/>
                  <a:gd name="T29" fmla="*/ 10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1" y="24"/>
                      <a:pt x="8" y="22"/>
                      <a:pt x="6" y="20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1"/>
                      <a:pt x="9" y="13"/>
                      <a:pt x="11" y="14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27" name="Freeform 315"/>
              <p:cNvSpPr>
                <a:spLocks noEditPoints="1"/>
              </p:cNvSpPr>
              <p:nvPr/>
            </p:nvSpPr>
            <p:spPr bwMode="auto">
              <a:xfrm>
                <a:off x="-3881439" y="3587750"/>
                <a:ext cx="52388" cy="49213"/>
              </a:xfrm>
              <a:custGeom>
                <a:avLst/>
                <a:gdLst>
                  <a:gd name="T0" fmla="*/ 13 w 24"/>
                  <a:gd name="T1" fmla="*/ 23 h 23"/>
                  <a:gd name="T2" fmla="*/ 13 w 24"/>
                  <a:gd name="T3" fmla="*/ 23 h 23"/>
                  <a:gd name="T4" fmla="*/ 4 w 24"/>
                  <a:gd name="T5" fmla="*/ 20 h 23"/>
                  <a:gd name="T6" fmla="*/ 1 w 24"/>
                  <a:gd name="T7" fmla="*/ 11 h 23"/>
                  <a:gd name="T8" fmla="*/ 4 w 24"/>
                  <a:gd name="T9" fmla="*/ 3 h 23"/>
                  <a:gd name="T10" fmla="*/ 11 w 24"/>
                  <a:gd name="T11" fmla="*/ 0 h 23"/>
                  <a:gd name="T12" fmla="*/ 20 w 24"/>
                  <a:gd name="T13" fmla="*/ 3 h 23"/>
                  <a:gd name="T14" fmla="*/ 24 w 24"/>
                  <a:gd name="T15" fmla="*/ 12 h 23"/>
                  <a:gd name="T16" fmla="*/ 21 w 24"/>
                  <a:gd name="T17" fmla="*/ 20 h 23"/>
                  <a:gd name="T18" fmla="*/ 13 w 24"/>
                  <a:gd name="T19" fmla="*/ 23 h 23"/>
                  <a:gd name="T20" fmla="*/ 11 w 24"/>
                  <a:gd name="T21" fmla="*/ 8 h 23"/>
                  <a:gd name="T22" fmla="*/ 9 w 24"/>
                  <a:gd name="T23" fmla="*/ 9 h 23"/>
                  <a:gd name="T24" fmla="*/ 9 w 24"/>
                  <a:gd name="T25" fmla="*/ 11 h 23"/>
                  <a:gd name="T26" fmla="*/ 10 w 24"/>
                  <a:gd name="T27" fmla="*/ 14 h 23"/>
                  <a:gd name="T28" fmla="*/ 13 w 24"/>
                  <a:gd name="T29" fmla="*/ 15 h 23"/>
                  <a:gd name="T30" fmla="*/ 13 w 24"/>
                  <a:gd name="T31" fmla="*/ 15 h 23"/>
                  <a:gd name="T32" fmla="*/ 15 w 24"/>
                  <a:gd name="T33" fmla="*/ 14 h 23"/>
                  <a:gd name="T34" fmla="*/ 16 w 24"/>
                  <a:gd name="T35" fmla="*/ 12 h 23"/>
                  <a:gd name="T36" fmla="*/ 15 w 24"/>
                  <a:gd name="T37" fmla="*/ 9 h 23"/>
                  <a:gd name="T38" fmla="*/ 11 w 24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3">
                    <a:moveTo>
                      <a:pt x="13" y="23"/>
                    </a:moveTo>
                    <a:cubicBezTo>
                      <a:pt x="13" y="23"/>
                      <a:pt x="13" y="23"/>
                      <a:pt x="13" y="23"/>
                    </a:cubicBezTo>
                    <a:cubicBezTo>
                      <a:pt x="9" y="23"/>
                      <a:pt x="7" y="22"/>
                      <a:pt x="4" y="20"/>
                    </a:cubicBezTo>
                    <a:cubicBezTo>
                      <a:pt x="2" y="17"/>
                      <a:pt x="1" y="15"/>
                      <a:pt x="1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5" y="14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28" name="Freeform 316"/>
              <p:cNvSpPr>
                <a:spLocks noEditPoints="1"/>
              </p:cNvSpPr>
              <p:nvPr/>
            </p:nvSpPr>
            <p:spPr bwMode="auto">
              <a:xfrm>
                <a:off x="-3902076" y="3608388"/>
                <a:ext cx="50800" cy="52388"/>
              </a:xfrm>
              <a:custGeom>
                <a:avLst/>
                <a:gdLst>
                  <a:gd name="T0" fmla="*/ 13 w 24"/>
                  <a:gd name="T1" fmla="*/ 24 h 24"/>
                  <a:gd name="T2" fmla="*/ 12 w 24"/>
                  <a:gd name="T3" fmla="*/ 24 h 24"/>
                  <a:gd name="T4" fmla="*/ 4 w 24"/>
                  <a:gd name="T5" fmla="*/ 20 h 24"/>
                  <a:gd name="T6" fmla="*/ 0 w 24"/>
                  <a:gd name="T7" fmla="*/ 11 h 24"/>
                  <a:gd name="T8" fmla="*/ 4 w 24"/>
                  <a:gd name="T9" fmla="*/ 3 h 24"/>
                  <a:gd name="T10" fmla="*/ 11 w 24"/>
                  <a:gd name="T11" fmla="*/ 0 h 24"/>
                  <a:gd name="T12" fmla="*/ 20 w 24"/>
                  <a:gd name="T13" fmla="*/ 4 h 24"/>
                  <a:gd name="T14" fmla="*/ 24 w 24"/>
                  <a:gd name="T15" fmla="*/ 13 h 24"/>
                  <a:gd name="T16" fmla="*/ 20 w 24"/>
                  <a:gd name="T17" fmla="*/ 21 h 24"/>
                  <a:gd name="T18" fmla="*/ 13 w 24"/>
                  <a:gd name="T19" fmla="*/ 24 h 24"/>
                  <a:gd name="T20" fmla="*/ 12 w 24"/>
                  <a:gd name="T21" fmla="*/ 16 h 24"/>
                  <a:gd name="T22" fmla="*/ 13 w 24"/>
                  <a:gd name="T23" fmla="*/ 16 h 24"/>
                  <a:gd name="T24" fmla="*/ 15 w 24"/>
                  <a:gd name="T25" fmla="*/ 15 h 24"/>
                  <a:gd name="T26" fmla="*/ 16 w 24"/>
                  <a:gd name="T27" fmla="*/ 13 h 24"/>
                  <a:gd name="T28" fmla="*/ 14 w 24"/>
                  <a:gd name="T29" fmla="*/ 10 h 24"/>
                  <a:gd name="T30" fmla="*/ 11 w 24"/>
                  <a:gd name="T31" fmla="*/ 8 h 24"/>
                  <a:gd name="T32" fmla="*/ 9 w 24"/>
                  <a:gd name="T33" fmla="*/ 9 h 24"/>
                  <a:gd name="T34" fmla="*/ 8 w 24"/>
                  <a:gd name="T35" fmla="*/ 11 h 24"/>
                  <a:gd name="T36" fmla="*/ 10 w 24"/>
                  <a:gd name="T37" fmla="*/ 14 h 24"/>
                  <a:gd name="T38" fmla="*/ 12 w 24"/>
                  <a:gd name="T39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3"/>
                      <a:pt x="6" y="22"/>
                      <a:pt x="4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4" y="0"/>
                      <a:pt x="18" y="2"/>
                      <a:pt x="20" y="4"/>
                    </a:cubicBezTo>
                    <a:cubicBezTo>
                      <a:pt x="22" y="6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2" y="16"/>
                    </a:move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3"/>
                      <a:pt x="16" y="13"/>
                    </a:cubicBezTo>
                    <a:cubicBezTo>
                      <a:pt x="16" y="12"/>
                      <a:pt x="15" y="11"/>
                      <a:pt x="14" y="10"/>
                    </a:cubicBezTo>
                    <a:cubicBezTo>
                      <a:pt x="13" y="9"/>
                      <a:pt x="12" y="8"/>
                      <a:pt x="11" y="8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0" y="15"/>
                      <a:pt x="11" y="16"/>
                      <a:pt x="12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29" name="Freeform 317"/>
              <p:cNvSpPr>
                <a:spLocks noEditPoints="1"/>
              </p:cNvSpPr>
              <p:nvPr/>
            </p:nvSpPr>
            <p:spPr bwMode="auto">
              <a:xfrm>
                <a:off x="-3925889" y="3630613"/>
                <a:ext cx="50800" cy="50800"/>
              </a:xfrm>
              <a:custGeom>
                <a:avLst/>
                <a:gdLst>
                  <a:gd name="T0" fmla="*/ 13 w 24"/>
                  <a:gd name="T1" fmla="*/ 24 h 24"/>
                  <a:gd name="T2" fmla="*/ 11 w 24"/>
                  <a:gd name="T3" fmla="*/ 23 h 24"/>
                  <a:gd name="T4" fmla="*/ 3 w 24"/>
                  <a:gd name="T5" fmla="*/ 19 h 24"/>
                  <a:gd name="T6" fmla="*/ 0 w 24"/>
                  <a:gd name="T7" fmla="*/ 10 h 24"/>
                  <a:gd name="T8" fmla="*/ 4 w 24"/>
                  <a:gd name="T9" fmla="*/ 2 h 24"/>
                  <a:gd name="T10" fmla="*/ 11 w 24"/>
                  <a:gd name="T11" fmla="*/ 0 h 24"/>
                  <a:gd name="T12" fmla="*/ 21 w 24"/>
                  <a:gd name="T13" fmla="*/ 4 h 24"/>
                  <a:gd name="T14" fmla="*/ 24 w 24"/>
                  <a:gd name="T15" fmla="*/ 13 h 24"/>
                  <a:gd name="T16" fmla="*/ 20 w 24"/>
                  <a:gd name="T17" fmla="*/ 21 h 24"/>
                  <a:gd name="T18" fmla="*/ 13 w 24"/>
                  <a:gd name="T19" fmla="*/ 24 h 24"/>
                  <a:gd name="T20" fmla="*/ 11 w 24"/>
                  <a:gd name="T21" fmla="*/ 8 h 24"/>
                  <a:gd name="T22" fmla="*/ 9 w 24"/>
                  <a:gd name="T23" fmla="*/ 9 h 24"/>
                  <a:gd name="T24" fmla="*/ 9 w 24"/>
                  <a:gd name="T25" fmla="*/ 11 h 24"/>
                  <a:gd name="T26" fmla="*/ 10 w 24"/>
                  <a:gd name="T27" fmla="*/ 14 h 24"/>
                  <a:gd name="T28" fmla="*/ 12 w 24"/>
                  <a:gd name="T29" fmla="*/ 15 h 24"/>
                  <a:gd name="T30" fmla="*/ 13 w 24"/>
                  <a:gd name="T31" fmla="*/ 15 h 24"/>
                  <a:gd name="T32" fmla="*/ 15 w 24"/>
                  <a:gd name="T33" fmla="*/ 15 h 24"/>
                  <a:gd name="T34" fmla="*/ 16 w 24"/>
                  <a:gd name="T35" fmla="*/ 13 h 24"/>
                  <a:gd name="T36" fmla="*/ 15 w 24"/>
                  <a:gd name="T37" fmla="*/ 10 h 24"/>
                  <a:gd name="T38" fmla="*/ 11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2" y="24"/>
                      <a:pt x="12" y="23"/>
                      <a:pt x="11" y="23"/>
                    </a:cubicBezTo>
                    <a:cubicBezTo>
                      <a:pt x="8" y="23"/>
                      <a:pt x="5" y="21"/>
                      <a:pt x="3" y="19"/>
                    </a:cubicBezTo>
                    <a:cubicBezTo>
                      <a:pt x="1" y="16"/>
                      <a:pt x="0" y="14"/>
                      <a:pt x="0" y="10"/>
                    </a:cubicBezTo>
                    <a:cubicBezTo>
                      <a:pt x="0" y="7"/>
                      <a:pt x="2" y="4"/>
                      <a:pt x="4" y="2"/>
                    </a:cubicBezTo>
                    <a:cubicBezTo>
                      <a:pt x="6" y="1"/>
                      <a:pt x="9" y="0"/>
                      <a:pt x="11" y="0"/>
                    </a:cubicBezTo>
                    <a:cubicBezTo>
                      <a:pt x="15" y="0"/>
                      <a:pt x="18" y="1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8" y="11"/>
                      <a:pt x="9" y="13"/>
                      <a:pt x="10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6" y="13"/>
                    </a:cubicBezTo>
                    <a:cubicBezTo>
                      <a:pt x="16" y="12"/>
                      <a:pt x="15" y="10"/>
                      <a:pt x="15" y="10"/>
                    </a:cubicBezTo>
                    <a:cubicBezTo>
                      <a:pt x="14" y="9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30" name="Freeform 318"/>
              <p:cNvSpPr>
                <a:spLocks noEditPoints="1"/>
              </p:cNvSpPr>
              <p:nvPr/>
            </p:nvSpPr>
            <p:spPr bwMode="auto">
              <a:xfrm>
                <a:off x="-3800476" y="354488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7 w 26"/>
                  <a:gd name="T3" fmla="*/ 21 h 24"/>
                  <a:gd name="T4" fmla="*/ 4 w 26"/>
                  <a:gd name="T5" fmla="*/ 4 h 24"/>
                  <a:gd name="T6" fmla="*/ 12 w 26"/>
                  <a:gd name="T7" fmla="*/ 0 h 24"/>
                  <a:gd name="T8" fmla="*/ 13 w 26"/>
                  <a:gd name="T9" fmla="*/ 0 h 24"/>
                  <a:gd name="T10" fmla="*/ 21 w 26"/>
                  <a:gd name="T11" fmla="*/ 2 h 24"/>
                  <a:gd name="T12" fmla="*/ 26 w 26"/>
                  <a:gd name="T13" fmla="*/ 10 h 24"/>
                  <a:gd name="T14" fmla="*/ 23 w 26"/>
                  <a:gd name="T15" fmla="*/ 19 h 24"/>
                  <a:gd name="T16" fmla="*/ 14 w 26"/>
                  <a:gd name="T17" fmla="*/ 24 h 24"/>
                  <a:gd name="T18" fmla="*/ 13 w 26"/>
                  <a:gd name="T19" fmla="*/ 8 h 24"/>
                  <a:gd name="T20" fmla="*/ 13 w 26"/>
                  <a:gd name="T21" fmla="*/ 8 h 24"/>
                  <a:gd name="T22" fmla="*/ 10 w 26"/>
                  <a:gd name="T23" fmla="*/ 9 h 24"/>
                  <a:gd name="T24" fmla="*/ 12 w 26"/>
                  <a:gd name="T25" fmla="*/ 15 h 24"/>
                  <a:gd name="T26" fmla="*/ 14 w 26"/>
                  <a:gd name="T27" fmla="*/ 15 h 24"/>
                  <a:gd name="T28" fmla="*/ 17 w 26"/>
                  <a:gd name="T29" fmla="*/ 14 h 24"/>
                  <a:gd name="T30" fmla="*/ 18 w 26"/>
                  <a:gd name="T31" fmla="*/ 11 h 24"/>
                  <a:gd name="T32" fmla="*/ 16 w 26"/>
                  <a:gd name="T33" fmla="*/ 9 h 24"/>
                  <a:gd name="T34" fmla="*/ 13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9" y="23"/>
                      <a:pt x="7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3" y="4"/>
                      <a:pt x="25" y="7"/>
                      <a:pt x="26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10" y="13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5"/>
                      <a:pt x="16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10"/>
                      <a:pt x="17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31" name="Freeform 319"/>
              <p:cNvSpPr>
                <a:spLocks noEditPoints="1"/>
              </p:cNvSpPr>
              <p:nvPr/>
            </p:nvSpPr>
            <p:spPr bwMode="auto">
              <a:xfrm>
                <a:off x="-3821114" y="3570288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3 w 26"/>
                  <a:gd name="T13" fmla="*/ 19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1 w 26"/>
                  <a:gd name="T21" fmla="*/ 14 h 24"/>
                  <a:gd name="T22" fmla="*/ 16 w 26"/>
                  <a:gd name="T23" fmla="*/ 14 h 24"/>
                  <a:gd name="T24" fmla="*/ 17 w 26"/>
                  <a:gd name="T25" fmla="*/ 12 h 24"/>
                  <a:gd name="T26" fmla="*/ 16 w 26"/>
                  <a:gd name="T27" fmla="*/ 9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2"/>
                      <a:pt x="6" y="21"/>
                    </a:cubicBezTo>
                    <a:cubicBezTo>
                      <a:pt x="1" y="16"/>
                      <a:pt x="0" y="9"/>
                      <a:pt x="4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19"/>
                    </a:cubicBezTo>
                    <a:cubicBezTo>
                      <a:pt x="20" y="22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1"/>
                      <a:pt x="9" y="13"/>
                      <a:pt x="11" y="14"/>
                    </a:cubicBezTo>
                    <a:cubicBezTo>
                      <a:pt x="13" y="16"/>
                      <a:pt x="15" y="16"/>
                      <a:pt x="16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32" name="Freeform 320"/>
              <p:cNvSpPr>
                <a:spLocks noEditPoints="1"/>
              </p:cNvSpPr>
              <p:nvPr/>
            </p:nvSpPr>
            <p:spPr bwMode="auto">
              <a:xfrm>
                <a:off x="-3841751" y="3594100"/>
                <a:ext cx="53975" cy="50800"/>
              </a:xfrm>
              <a:custGeom>
                <a:avLst/>
                <a:gdLst>
                  <a:gd name="T0" fmla="*/ 14 w 25"/>
                  <a:gd name="T1" fmla="*/ 24 h 24"/>
                  <a:gd name="T2" fmla="*/ 5 w 25"/>
                  <a:gd name="T3" fmla="*/ 21 h 24"/>
                  <a:gd name="T4" fmla="*/ 4 w 25"/>
                  <a:gd name="T5" fmla="*/ 4 h 24"/>
                  <a:gd name="T6" fmla="*/ 13 w 25"/>
                  <a:gd name="T7" fmla="*/ 0 h 24"/>
                  <a:gd name="T8" fmla="*/ 21 w 25"/>
                  <a:gd name="T9" fmla="*/ 3 h 24"/>
                  <a:gd name="T10" fmla="*/ 25 w 25"/>
                  <a:gd name="T11" fmla="*/ 12 h 24"/>
                  <a:gd name="T12" fmla="*/ 22 w 25"/>
                  <a:gd name="T13" fmla="*/ 20 h 24"/>
                  <a:gd name="T14" fmla="*/ 22 w 25"/>
                  <a:gd name="T15" fmla="*/ 21 h 24"/>
                  <a:gd name="T16" fmla="*/ 14 w 25"/>
                  <a:gd name="T17" fmla="*/ 24 h 24"/>
                  <a:gd name="T18" fmla="*/ 13 w 25"/>
                  <a:gd name="T19" fmla="*/ 8 h 24"/>
                  <a:gd name="T20" fmla="*/ 10 w 25"/>
                  <a:gd name="T21" fmla="*/ 9 h 24"/>
                  <a:gd name="T22" fmla="*/ 10 w 25"/>
                  <a:gd name="T23" fmla="*/ 10 h 24"/>
                  <a:gd name="T24" fmla="*/ 11 w 25"/>
                  <a:gd name="T25" fmla="*/ 15 h 24"/>
                  <a:gd name="T26" fmla="*/ 16 w 25"/>
                  <a:gd name="T27" fmla="*/ 15 h 24"/>
                  <a:gd name="T28" fmla="*/ 17 w 25"/>
                  <a:gd name="T29" fmla="*/ 12 h 24"/>
                  <a:gd name="T30" fmla="*/ 16 w 25"/>
                  <a:gd name="T31" fmla="*/ 10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6"/>
                      <a:pt x="0" y="9"/>
                      <a:pt x="4" y="4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3" y="6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33" name="Freeform 321"/>
              <p:cNvSpPr>
                <a:spLocks noEditPoints="1"/>
              </p:cNvSpPr>
              <p:nvPr/>
            </p:nvSpPr>
            <p:spPr bwMode="auto">
              <a:xfrm>
                <a:off x="-3863976" y="36179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0 h 24"/>
                  <a:gd name="T4" fmla="*/ 4 w 25"/>
                  <a:gd name="T5" fmla="*/ 4 h 24"/>
                  <a:gd name="T6" fmla="*/ 12 w 25"/>
                  <a:gd name="T7" fmla="*/ 0 h 24"/>
                  <a:gd name="T8" fmla="*/ 21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21 w 25"/>
                  <a:gd name="T15" fmla="*/ 21 h 24"/>
                  <a:gd name="T16" fmla="*/ 13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10 w 25"/>
                  <a:gd name="T23" fmla="*/ 10 h 24"/>
                  <a:gd name="T24" fmla="*/ 10 w 25"/>
                  <a:gd name="T25" fmla="*/ 15 h 24"/>
                  <a:gd name="T26" fmla="*/ 16 w 25"/>
                  <a:gd name="T27" fmla="*/ 15 h 24"/>
                  <a:gd name="T28" fmla="*/ 16 w 25"/>
                  <a:gd name="T29" fmla="*/ 13 h 24"/>
                  <a:gd name="T30" fmla="*/ 15 w 25"/>
                  <a:gd name="T31" fmla="*/ 10 h 24"/>
                  <a:gd name="T32" fmla="*/ 12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6" y="23"/>
                      <a:pt x="4" y="20"/>
                    </a:cubicBezTo>
                    <a:cubicBezTo>
                      <a:pt x="0" y="16"/>
                      <a:pt x="0" y="8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2"/>
                      <a:pt x="21" y="4"/>
                    </a:cubicBezTo>
                    <a:cubicBezTo>
                      <a:pt x="23" y="6"/>
                      <a:pt x="24" y="9"/>
                      <a:pt x="25" y="12"/>
                    </a:cubicBezTo>
                    <a:cubicBezTo>
                      <a:pt x="25" y="16"/>
                      <a:pt x="23" y="19"/>
                      <a:pt x="21" y="21"/>
                    </a:cubicBezTo>
                    <a:cubicBezTo>
                      <a:pt x="21" y="21"/>
                      <a:pt x="21" y="21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10" y="10"/>
                      <a:pt x="10" y="10"/>
                      <a:pt x="10" y="10"/>
                    </a:cubicBezTo>
                    <a:cubicBezTo>
                      <a:pt x="8" y="11"/>
                      <a:pt x="8" y="13"/>
                      <a:pt x="10" y="15"/>
                    </a:cubicBezTo>
                    <a:cubicBezTo>
                      <a:pt x="11" y="16"/>
                      <a:pt x="14" y="17"/>
                      <a:pt x="16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34" name="Freeform 322"/>
              <p:cNvSpPr>
                <a:spLocks noEditPoints="1"/>
              </p:cNvSpPr>
              <p:nvPr/>
            </p:nvSpPr>
            <p:spPr bwMode="auto">
              <a:xfrm>
                <a:off x="-3889376" y="3640138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5 w 26"/>
                  <a:gd name="T5" fmla="*/ 3 h 24"/>
                  <a:gd name="T6" fmla="*/ 13 w 26"/>
                  <a:gd name="T7" fmla="*/ 0 h 24"/>
                  <a:gd name="T8" fmla="*/ 22 w 26"/>
                  <a:gd name="T9" fmla="*/ 4 h 24"/>
                  <a:gd name="T10" fmla="*/ 25 w 26"/>
                  <a:gd name="T11" fmla="*/ 13 h 24"/>
                  <a:gd name="T12" fmla="*/ 22 w 26"/>
                  <a:gd name="T13" fmla="*/ 21 h 24"/>
                  <a:gd name="T14" fmla="*/ 22 w 26"/>
                  <a:gd name="T15" fmla="*/ 21 h 24"/>
                  <a:gd name="T16" fmla="*/ 14 w 26"/>
                  <a:gd name="T17" fmla="*/ 24 h 24"/>
                  <a:gd name="T18" fmla="*/ 13 w 26"/>
                  <a:gd name="T19" fmla="*/ 8 h 24"/>
                  <a:gd name="T20" fmla="*/ 11 w 26"/>
                  <a:gd name="T21" fmla="*/ 9 h 24"/>
                  <a:gd name="T22" fmla="*/ 11 w 26"/>
                  <a:gd name="T23" fmla="*/ 9 h 24"/>
                  <a:gd name="T24" fmla="*/ 11 w 26"/>
                  <a:gd name="T25" fmla="*/ 14 h 24"/>
                  <a:gd name="T26" fmla="*/ 14 w 26"/>
                  <a:gd name="T27" fmla="*/ 16 h 24"/>
                  <a:gd name="T28" fmla="*/ 16 w 26"/>
                  <a:gd name="T29" fmla="*/ 15 h 24"/>
                  <a:gd name="T30" fmla="*/ 17 w 26"/>
                  <a:gd name="T31" fmla="*/ 12 h 24"/>
                  <a:gd name="T32" fmla="*/ 16 w 26"/>
                  <a:gd name="T33" fmla="*/ 9 h 24"/>
                  <a:gd name="T34" fmla="*/ 13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2"/>
                      <a:pt x="5" y="20"/>
                    </a:cubicBezTo>
                    <a:cubicBezTo>
                      <a:pt x="0" y="15"/>
                      <a:pt x="1" y="7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20" y="1"/>
                      <a:pt x="22" y="4"/>
                    </a:cubicBezTo>
                    <a:cubicBezTo>
                      <a:pt x="24" y="6"/>
                      <a:pt x="26" y="9"/>
                      <a:pt x="25" y="13"/>
                    </a:cubicBezTo>
                    <a:cubicBezTo>
                      <a:pt x="25" y="16"/>
                      <a:pt x="24" y="19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0"/>
                      <a:pt x="9" y="13"/>
                      <a:pt x="11" y="14"/>
                    </a:cubicBezTo>
                    <a:cubicBezTo>
                      <a:pt x="12" y="15"/>
                      <a:pt x="13" y="16"/>
                      <a:pt x="14" y="16"/>
                    </a:cubicBezTo>
                    <a:cubicBezTo>
                      <a:pt x="15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35" name="Freeform 323"/>
              <p:cNvSpPr>
                <a:spLocks noEditPoints="1"/>
              </p:cNvSpPr>
              <p:nvPr/>
            </p:nvSpPr>
            <p:spPr bwMode="auto">
              <a:xfrm>
                <a:off x="-3784601" y="3578225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6 w 26"/>
                  <a:gd name="T3" fmla="*/ 21 h 24"/>
                  <a:gd name="T4" fmla="*/ 4 w 26"/>
                  <a:gd name="T5" fmla="*/ 4 h 24"/>
                  <a:gd name="T6" fmla="*/ 14 w 26"/>
                  <a:gd name="T7" fmla="*/ 0 h 24"/>
                  <a:gd name="T8" fmla="*/ 21 w 26"/>
                  <a:gd name="T9" fmla="*/ 2 h 24"/>
                  <a:gd name="T10" fmla="*/ 26 w 26"/>
                  <a:gd name="T11" fmla="*/ 10 h 24"/>
                  <a:gd name="T12" fmla="*/ 23 w 26"/>
                  <a:gd name="T13" fmla="*/ 19 h 24"/>
                  <a:gd name="T14" fmla="*/ 14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4 h 24"/>
                  <a:gd name="T24" fmla="*/ 18 w 26"/>
                  <a:gd name="T25" fmla="*/ 11 h 24"/>
                  <a:gd name="T26" fmla="*/ 16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3"/>
                      <a:pt x="6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6" y="1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2"/>
                    </a:cubicBezTo>
                    <a:cubicBezTo>
                      <a:pt x="24" y="4"/>
                      <a:pt x="25" y="7"/>
                      <a:pt x="26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10" y="14"/>
                      <a:pt x="11" y="15"/>
                    </a:cubicBezTo>
                    <a:cubicBezTo>
                      <a:pt x="13" y="16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36" name="Freeform 324"/>
              <p:cNvSpPr>
                <a:spLocks noEditPoints="1"/>
              </p:cNvSpPr>
              <p:nvPr/>
            </p:nvSpPr>
            <p:spPr bwMode="auto">
              <a:xfrm>
                <a:off x="-3805239" y="3603625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6 w 26"/>
                  <a:gd name="T11" fmla="*/ 11 h 24"/>
                  <a:gd name="T12" fmla="*/ 23 w 26"/>
                  <a:gd name="T13" fmla="*/ 20 h 24"/>
                  <a:gd name="T14" fmla="*/ 14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1 w 26"/>
                  <a:gd name="T21" fmla="*/ 15 h 24"/>
                  <a:gd name="T22" fmla="*/ 14 w 26"/>
                  <a:gd name="T23" fmla="*/ 16 h 24"/>
                  <a:gd name="T24" fmla="*/ 17 w 26"/>
                  <a:gd name="T25" fmla="*/ 15 h 24"/>
                  <a:gd name="T26" fmla="*/ 18 w 26"/>
                  <a:gd name="T27" fmla="*/ 12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8" y="23"/>
                      <a:pt x="5" y="21"/>
                    </a:cubicBezTo>
                    <a:cubicBezTo>
                      <a:pt x="1" y="17"/>
                      <a:pt x="0" y="9"/>
                      <a:pt x="4" y="4"/>
                    </a:cubicBezTo>
                    <a:cubicBezTo>
                      <a:pt x="7" y="2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6" y="11"/>
                    </a:cubicBezTo>
                    <a:cubicBezTo>
                      <a:pt x="26" y="14"/>
                      <a:pt x="25" y="18"/>
                      <a:pt x="23" y="20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9" y="14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37" name="Freeform 325"/>
              <p:cNvSpPr>
                <a:spLocks noEditPoints="1"/>
              </p:cNvSpPr>
              <p:nvPr/>
            </p:nvSpPr>
            <p:spPr bwMode="auto">
              <a:xfrm>
                <a:off x="-3829051" y="3630613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1 h 24"/>
                  <a:gd name="T4" fmla="*/ 5 w 26"/>
                  <a:gd name="T5" fmla="*/ 4 h 24"/>
                  <a:gd name="T6" fmla="*/ 14 w 26"/>
                  <a:gd name="T7" fmla="*/ 0 h 24"/>
                  <a:gd name="T8" fmla="*/ 22 w 26"/>
                  <a:gd name="T9" fmla="*/ 3 h 24"/>
                  <a:gd name="T10" fmla="*/ 26 w 26"/>
                  <a:gd name="T11" fmla="*/ 12 h 24"/>
                  <a:gd name="T12" fmla="*/ 22 w 26"/>
                  <a:gd name="T13" fmla="*/ 20 h 24"/>
                  <a:gd name="T14" fmla="*/ 14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5 h 24"/>
                  <a:gd name="T24" fmla="*/ 18 w 26"/>
                  <a:gd name="T25" fmla="*/ 12 h 24"/>
                  <a:gd name="T26" fmla="*/ 16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1" y="16"/>
                      <a:pt x="0" y="8"/>
                      <a:pt x="5" y="4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6" y="8"/>
                      <a:pt x="26" y="12"/>
                    </a:cubicBezTo>
                    <a:cubicBezTo>
                      <a:pt x="26" y="15"/>
                      <a:pt x="25" y="18"/>
                      <a:pt x="22" y="20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5" y="16"/>
                      <a:pt x="17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8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38" name="Freeform 326"/>
              <p:cNvSpPr>
                <a:spLocks noEditPoints="1"/>
              </p:cNvSpPr>
              <p:nvPr/>
            </p:nvSpPr>
            <p:spPr bwMode="auto">
              <a:xfrm>
                <a:off x="-3852864" y="365442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4 w 26"/>
                  <a:gd name="T3" fmla="*/ 21 h 25"/>
                  <a:gd name="T4" fmla="*/ 5 w 26"/>
                  <a:gd name="T5" fmla="*/ 4 h 25"/>
                  <a:gd name="T6" fmla="*/ 13 w 26"/>
                  <a:gd name="T7" fmla="*/ 0 h 25"/>
                  <a:gd name="T8" fmla="*/ 22 w 26"/>
                  <a:gd name="T9" fmla="*/ 4 h 25"/>
                  <a:gd name="T10" fmla="*/ 25 w 26"/>
                  <a:gd name="T11" fmla="*/ 12 h 25"/>
                  <a:gd name="T12" fmla="*/ 22 w 26"/>
                  <a:gd name="T13" fmla="*/ 21 h 25"/>
                  <a:gd name="T14" fmla="*/ 13 w 26"/>
                  <a:gd name="T15" fmla="*/ 25 h 25"/>
                  <a:gd name="T16" fmla="*/ 13 w 26"/>
                  <a:gd name="T17" fmla="*/ 8 h 25"/>
                  <a:gd name="T18" fmla="*/ 10 w 26"/>
                  <a:gd name="T19" fmla="*/ 9 h 25"/>
                  <a:gd name="T20" fmla="*/ 10 w 26"/>
                  <a:gd name="T21" fmla="*/ 15 h 25"/>
                  <a:gd name="T22" fmla="*/ 16 w 26"/>
                  <a:gd name="T23" fmla="*/ 15 h 25"/>
                  <a:gd name="T24" fmla="*/ 17 w 26"/>
                  <a:gd name="T25" fmla="*/ 12 h 25"/>
                  <a:gd name="T26" fmla="*/ 16 w 26"/>
                  <a:gd name="T27" fmla="*/ 10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3"/>
                      <a:pt x="4" y="21"/>
                    </a:cubicBezTo>
                    <a:cubicBezTo>
                      <a:pt x="0" y="16"/>
                      <a:pt x="0" y="8"/>
                      <a:pt x="5" y="4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20" y="2"/>
                      <a:pt x="22" y="4"/>
                    </a:cubicBezTo>
                    <a:cubicBezTo>
                      <a:pt x="24" y="6"/>
                      <a:pt x="26" y="9"/>
                      <a:pt x="25" y="12"/>
                    </a:cubicBezTo>
                    <a:cubicBezTo>
                      <a:pt x="25" y="16"/>
                      <a:pt x="24" y="19"/>
                      <a:pt x="22" y="21"/>
                    </a:cubicBezTo>
                    <a:cubicBezTo>
                      <a:pt x="19" y="23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7"/>
                      <a:pt x="14" y="17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39" name="Freeform 327"/>
              <p:cNvSpPr>
                <a:spLocks noEditPoints="1"/>
              </p:cNvSpPr>
              <p:nvPr/>
            </p:nvSpPr>
            <p:spPr bwMode="auto">
              <a:xfrm>
                <a:off x="-3767139" y="3613150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2 h 25"/>
                  <a:gd name="T4" fmla="*/ 4 w 26"/>
                  <a:gd name="T5" fmla="*/ 5 h 25"/>
                  <a:gd name="T6" fmla="*/ 14 w 26"/>
                  <a:gd name="T7" fmla="*/ 0 h 25"/>
                  <a:gd name="T8" fmla="*/ 21 w 26"/>
                  <a:gd name="T9" fmla="*/ 3 h 25"/>
                  <a:gd name="T10" fmla="*/ 25 w 26"/>
                  <a:gd name="T11" fmla="*/ 11 h 25"/>
                  <a:gd name="T12" fmla="*/ 23 w 26"/>
                  <a:gd name="T13" fmla="*/ 20 h 25"/>
                  <a:gd name="T14" fmla="*/ 13 w 26"/>
                  <a:gd name="T15" fmla="*/ 25 h 25"/>
                  <a:gd name="T16" fmla="*/ 14 w 26"/>
                  <a:gd name="T17" fmla="*/ 8 h 25"/>
                  <a:gd name="T18" fmla="*/ 10 w 26"/>
                  <a:gd name="T19" fmla="*/ 10 h 25"/>
                  <a:gd name="T20" fmla="*/ 10 w 26"/>
                  <a:gd name="T21" fmla="*/ 16 h 25"/>
                  <a:gd name="T22" fmla="*/ 13 w 26"/>
                  <a:gd name="T23" fmla="*/ 17 h 25"/>
                  <a:gd name="T24" fmla="*/ 16 w 26"/>
                  <a:gd name="T25" fmla="*/ 15 h 25"/>
                  <a:gd name="T26" fmla="*/ 17 w 26"/>
                  <a:gd name="T27" fmla="*/ 12 h 25"/>
                  <a:gd name="T28" fmla="*/ 16 w 26"/>
                  <a:gd name="T29" fmla="*/ 9 h 25"/>
                  <a:gd name="T30" fmla="*/ 14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4"/>
                      <a:pt x="5" y="22"/>
                    </a:cubicBezTo>
                    <a:cubicBezTo>
                      <a:pt x="0" y="17"/>
                      <a:pt x="0" y="10"/>
                      <a:pt x="4" y="5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8"/>
                      <a:pt x="23" y="20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9" y="14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40" name="Freeform 328"/>
              <p:cNvSpPr>
                <a:spLocks noEditPoints="1"/>
              </p:cNvSpPr>
              <p:nvPr/>
            </p:nvSpPr>
            <p:spPr bwMode="auto">
              <a:xfrm>
                <a:off x="-3770314" y="3657600"/>
                <a:ext cx="85725" cy="84138"/>
              </a:xfrm>
              <a:custGeom>
                <a:avLst/>
                <a:gdLst>
                  <a:gd name="T0" fmla="*/ 20 w 40"/>
                  <a:gd name="T1" fmla="*/ 39 h 39"/>
                  <a:gd name="T2" fmla="*/ 7 w 40"/>
                  <a:gd name="T3" fmla="*/ 34 h 39"/>
                  <a:gd name="T4" fmla="*/ 8 w 40"/>
                  <a:gd name="T5" fmla="*/ 7 h 39"/>
                  <a:gd name="T6" fmla="*/ 22 w 40"/>
                  <a:gd name="T7" fmla="*/ 0 h 39"/>
                  <a:gd name="T8" fmla="*/ 34 w 40"/>
                  <a:gd name="T9" fmla="*/ 5 h 39"/>
                  <a:gd name="T10" fmla="*/ 40 w 40"/>
                  <a:gd name="T11" fmla="*/ 18 h 39"/>
                  <a:gd name="T12" fmla="*/ 35 w 40"/>
                  <a:gd name="T13" fmla="*/ 32 h 39"/>
                  <a:gd name="T14" fmla="*/ 20 w 40"/>
                  <a:gd name="T15" fmla="*/ 39 h 39"/>
                  <a:gd name="T16" fmla="*/ 22 w 40"/>
                  <a:gd name="T17" fmla="*/ 9 h 39"/>
                  <a:gd name="T18" fmla="*/ 14 w 40"/>
                  <a:gd name="T19" fmla="*/ 13 h 39"/>
                  <a:gd name="T20" fmla="*/ 14 w 40"/>
                  <a:gd name="T21" fmla="*/ 13 h 39"/>
                  <a:gd name="T22" fmla="*/ 13 w 40"/>
                  <a:gd name="T23" fmla="*/ 28 h 39"/>
                  <a:gd name="T24" fmla="*/ 20 w 40"/>
                  <a:gd name="T25" fmla="*/ 31 h 39"/>
                  <a:gd name="T26" fmla="*/ 29 w 40"/>
                  <a:gd name="T27" fmla="*/ 26 h 39"/>
                  <a:gd name="T28" fmla="*/ 32 w 40"/>
                  <a:gd name="T29" fmla="*/ 18 h 39"/>
                  <a:gd name="T30" fmla="*/ 29 w 40"/>
                  <a:gd name="T31" fmla="*/ 11 h 39"/>
                  <a:gd name="T32" fmla="*/ 22 w 40"/>
                  <a:gd name="T33" fmla="*/ 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0" h="39">
                    <a:moveTo>
                      <a:pt x="20" y="39"/>
                    </a:moveTo>
                    <a:cubicBezTo>
                      <a:pt x="15" y="39"/>
                      <a:pt x="11" y="37"/>
                      <a:pt x="7" y="34"/>
                    </a:cubicBezTo>
                    <a:cubicBezTo>
                      <a:pt x="0" y="27"/>
                      <a:pt x="0" y="15"/>
                      <a:pt x="8" y="7"/>
                    </a:cubicBezTo>
                    <a:cubicBezTo>
                      <a:pt x="11" y="3"/>
                      <a:pt x="17" y="0"/>
                      <a:pt x="22" y="0"/>
                    </a:cubicBezTo>
                    <a:cubicBezTo>
                      <a:pt x="27" y="0"/>
                      <a:pt x="31" y="2"/>
                      <a:pt x="34" y="5"/>
                    </a:cubicBezTo>
                    <a:cubicBezTo>
                      <a:pt x="38" y="8"/>
                      <a:pt x="40" y="13"/>
                      <a:pt x="40" y="18"/>
                    </a:cubicBezTo>
                    <a:cubicBezTo>
                      <a:pt x="40" y="23"/>
                      <a:pt x="38" y="28"/>
                      <a:pt x="35" y="32"/>
                    </a:cubicBezTo>
                    <a:cubicBezTo>
                      <a:pt x="31" y="36"/>
                      <a:pt x="25" y="39"/>
                      <a:pt x="20" y="39"/>
                    </a:cubicBezTo>
                    <a:close/>
                    <a:moveTo>
                      <a:pt x="22" y="9"/>
                    </a:moveTo>
                    <a:cubicBezTo>
                      <a:pt x="19" y="9"/>
                      <a:pt x="16" y="10"/>
                      <a:pt x="14" y="13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9" y="17"/>
                      <a:pt x="9" y="24"/>
                      <a:pt x="13" y="28"/>
                    </a:cubicBezTo>
                    <a:cubicBezTo>
                      <a:pt x="15" y="30"/>
                      <a:pt x="18" y="31"/>
                      <a:pt x="20" y="31"/>
                    </a:cubicBezTo>
                    <a:cubicBezTo>
                      <a:pt x="23" y="31"/>
                      <a:pt x="26" y="29"/>
                      <a:pt x="29" y="26"/>
                    </a:cubicBezTo>
                    <a:cubicBezTo>
                      <a:pt x="31" y="24"/>
                      <a:pt x="32" y="21"/>
                      <a:pt x="32" y="18"/>
                    </a:cubicBezTo>
                    <a:cubicBezTo>
                      <a:pt x="32" y="15"/>
                      <a:pt x="31" y="13"/>
                      <a:pt x="29" y="11"/>
                    </a:cubicBezTo>
                    <a:cubicBezTo>
                      <a:pt x="27" y="9"/>
                      <a:pt x="25" y="9"/>
                      <a:pt x="2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41" name="Freeform 329"/>
              <p:cNvSpPr>
                <a:spLocks noEditPoints="1"/>
              </p:cNvSpPr>
              <p:nvPr/>
            </p:nvSpPr>
            <p:spPr bwMode="auto">
              <a:xfrm>
                <a:off x="-3790951" y="364013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5 w 26"/>
                  <a:gd name="T3" fmla="*/ 21 h 24"/>
                  <a:gd name="T4" fmla="*/ 4 w 26"/>
                  <a:gd name="T5" fmla="*/ 4 h 24"/>
                  <a:gd name="T6" fmla="*/ 13 w 26"/>
                  <a:gd name="T7" fmla="*/ 0 h 24"/>
                  <a:gd name="T8" fmla="*/ 21 w 26"/>
                  <a:gd name="T9" fmla="*/ 3 h 24"/>
                  <a:gd name="T10" fmla="*/ 25 w 26"/>
                  <a:gd name="T11" fmla="*/ 11 h 24"/>
                  <a:gd name="T12" fmla="*/ 22 w 26"/>
                  <a:gd name="T13" fmla="*/ 20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10 w 26"/>
                  <a:gd name="T21" fmla="*/ 9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5 h 24"/>
                  <a:gd name="T28" fmla="*/ 17 w 26"/>
                  <a:gd name="T29" fmla="*/ 11 h 24"/>
                  <a:gd name="T30" fmla="*/ 16 w 26"/>
                  <a:gd name="T31" fmla="*/ 9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6"/>
                      <a:pt x="0" y="9"/>
                      <a:pt x="4" y="4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6" y="14"/>
                      <a:pt x="24" y="18"/>
                      <a:pt x="22" y="20"/>
                    </a:cubicBezTo>
                    <a:cubicBezTo>
                      <a:pt x="20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1"/>
                    </a:cubicBezTo>
                    <a:cubicBezTo>
                      <a:pt x="17" y="10"/>
                      <a:pt x="17" y="9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42" name="Freeform 330"/>
              <p:cNvSpPr>
                <a:spLocks noEditPoints="1"/>
              </p:cNvSpPr>
              <p:nvPr/>
            </p:nvSpPr>
            <p:spPr bwMode="auto">
              <a:xfrm>
                <a:off x="-3816351" y="366712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1 h 25"/>
                  <a:gd name="T4" fmla="*/ 5 w 26"/>
                  <a:gd name="T5" fmla="*/ 4 h 25"/>
                  <a:gd name="T6" fmla="*/ 14 w 26"/>
                  <a:gd name="T7" fmla="*/ 0 h 25"/>
                  <a:gd name="T8" fmla="*/ 22 w 26"/>
                  <a:gd name="T9" fmla="*/ 3 h 25"/>
                  <a:gd name="T10" fmla="*/ 26 w 26"/>
                  <a:gd name="T11" fmla="*/ 12 h 25"/>
                  <a:gd name="T12" fmla="*/ 22 w 26"/>
                  <a:gd name="T13" fmla="*/ 21 h 25"/>
                  <a:gd name="T14" fmla="*/ 22 w 26"/>
                  <a:gd name="T15" fmla="*/ 21 h 25"/>
                  <a:gd name="T16" fmla="*/ 13 w 26"/>
                  <a:gd name="T17" fmla="*/ 25 h 25"/>
                  <a:gd name="T18" fmla="*/ 14 w 26"/>
                  <a:gd name="T19" fmla="*/ 8 h 25"/>
                  <a:gd name="T20" fmla="*/ 11 w 26"/>
                  <a:gd name="T21" fmla="*/ 9 h 25"/>
                  <a:gd name="T22" fmla="*/ 11 w 26"/>
                  <a:gd name="T23" fmla="*/ 9 h 25"/>
                  <a:gd name="T24" fmla="*/ 10 w 26"/>
                  <a:gd name="T25" fmla="*/ 15 h 25"/>
                  <a:gd name="T26" fmla="*/ 16 w 26"/>
                  <a:gd name="T27" fmla="*/ 15 h 25"/>
                  <a:gd name="T28" fmla="*/ 18 w 26"/>
                  <a:gd name="T29" fmla="*/ 12 h 25"/>
                  <a:gd name="T30" fmla="*/ 17 w 26"/>
                  <a:gd name="T31" fmla="*/ 9 h 25"/>
                  <a:gd name="T32" fmla="*/ 14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3"/>
                      <a:pt x="5" y="21"/>
                    </a:cubicBezTo>
                    <a:cubicBezTo>
                      <a:pt x="0" y="16"/>
                      <a:pt x="0" y="8"/>
                      <a:pt x="5" y="4"/>
                    </a:cubicBezTo>
                    <a:cubicBezTo>
                      <a:pt x="7" y="1"/>
                      <a:pt x="11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4" y="5"/>
                      <a:pt x="26" y="8"/>
                      <a:pt x="26" y="12"/>
                    </a:cubicBezTo>
                    <a:cubicBezTo>
                      <a:pt x="26" y="15"/>
                      <a:pt x="25" y="18"/>
                      <a:pt x="22" y="21"/>
                    </a:cubicBezTo>
                    <a:cubicBezTo>
                      <a:pt x="22" y="21"/>
                      <a:pt x="22" y="21"/>
                      <a:pt x="22" y="21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7"/>
                      <a:pt x="15" y="17"/>
                      <a:pt x="16" y="15"/>
                    </a:cubicBezTo>
                    <a:cubicBezTo>
                      <a:pt x="17" y="14"/>
                      <a:pt x="18" y="13"/>
                      <a:pt x="18" y="12"/>
                    </a:cubicBezTo>
                    <a:cubicBezTo>
                      <a:pt x="18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43" name="Freeform 331"/>
              <p:cNvSpPr>
                <a:spLocks noEditPoints="1"/>
              </p:cNvSpPr>
              <p:nvPr/>
            </p:nvSpPr>
            <p:spPr bwMode="auto">
              <a:xfrm>
                <a:off x="-3963989" y="3657600"/>
                <a:ext cx="52388" cy="52388"/>
              </a:xfrm>
              <a:custGeom>
                <a:avLst/>
                <a:gdLst>
                  <a:gd name="T0" fmla="*/ 14 w 25"/>
                  <a:gd name="T1" fmla="*/ 24 h 24"/>
                  <a:gd name="T2" fmla="*/ 4 w 25"/>
                  <a:gd name="T3" fmla="*/ 19 h 24"/>
                  <a:gd name="T4" fmla="*/ 6 w 25"/>
                  <a:gd name="T5" fmla="*/ 3 h 24"/>
                  <a:gd name="T6" fmla="*/ 12 w 25"/>
                  <a:gd name="T7" fmla="*/ 0 h 24"/>
                  <a:gd name="T8" fmla="*/ 22 w 25"/>
                  <a:gd name="T9" fmla="*/ 5 h 24"/>
                  <a:gd name="T10" fmla="*/ 25 w 25"/>
                  <a:gd name="T11" fmla="*/ 15 h 24"/>
                  <a:gd name="T12" fmla="*/ 20 w 25"/>
                  <a:gd name="T13" fmla="*/ 22 h 24"/>
                  <a:gd name="T14" fmla="*/ 14 w 25"/>
                  <a:gd name="T15" fmla="*/ 24 h 24"/>
                  <a:gd name="T16" fmla="*/ 12 w 25"/>
                  <a:gd name="T17" fmla="*/ 9 h 24"/>
                  <a:gd name="T18" fmla="*/ 11 w 25"/>
                  <a:gd name="T19" fmla="*/ 9 h 24"/>
                  <a:gd name="T20" fmla="*/ 10 w 25"/>
                  <a:gd name="T21" fmla="*/ 14 h 24"/>
                  <a:gd name="T22" fmla="*/ 15 w 25"/>
                  <a:gd name="T23" fmla="*/ 16 h 24"/>
                  <a:gd name="T24" fmla="*/ 16 w 25"/>
                  <a:gd name="T25" fmla="*/ 14 h 24"/>
                  <a:gd name="T26" fmla="*/ 16 w 25"/>
                  <a:gd name="T27" fmla="*/ 10 h 24"/>
                  <a:gd name="T28" fmla="*/ 12 w 25"/>
                  <a:gd name="T2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0" y="13"/>
                      <a:pt x="1" y="6"/>
                      <a:pt x="6" y="3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5" y="15"/>
                    </a:cubicBezTo>
                    <a:cubicBezTo>
                      <a:pt x="24" y="18"/>
                      <a:pt x="23" y="20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9" y="10"/>
                      <a:pt x="9" y="12"/>
                      <a:pt x="10" y="14"/>
                    </a:cubicBezTo>
                    <a:cubicBezTo>
                      <a:pt x="12" y="16"/>
                      <a:pt x="14" y="17"/>
                      <a:pt x="15" y="16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44" name="Freeform 332"/>
              <p:cNvSpPr>
                <a:spLocks noEditPoints="1"/>
              </p:cNvSpPr>
              <p:nvPr/>
            </p:nvSpPr>
            <p:spPr bwMode="auto">
              <a:xfrm>
                <a:off x="-3990976" y="3676650"/>
                <a:ext cx="53975" cy="52388"/>
              </a:xfrm>
              <a:custGeom>
                <a:avLst/>
                <a:gdLst>
                  <a:gd name="T0" fmla="*/ 14 w 25"/>
                  <a:gd name="T1" fmla="*/ 24 h 24"/>
                  <a:gd name="T2" fmla="*/ 4 w 25"/>
                  <a:gd name="T3" fmla="*/ 18 h 24"/>
                  <a:gd name="T4" fmla="*/ 6 w 25"/>
                  <a:gd name="T5" fmla="*/ 2 h 24"/>
                  <a:gd name="T6" fmla="*/ 12 w 25"/>
                  <a:gd name="T7" fmla="*/ 0 h 24"/>
                  <a:gd name="T8" fmla="*/ 22 w 25"/>
                  <a:gd name="T9" fmla="*/ 5 h 24"/>
                  <a:gd name="T10" fmla="*/ 25 w 25"/>
                  <a:gd name="T11" fmla="*/ 14 h 24"/>
                  <a:gd name="T12" fmla="*/ 20 w 25"/>
                  <a:gd name="T13" fmla="*/ 22 h 24"/>
                  <a:gd name="T14" fmla="*/ 20 w 25"/>
                  <a:gd name="T15" fmla="*/ 22 h 24"/>
                  <a:gd name="T16" fmla="*/ 14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11 w 25"/>
                  <a:gd name="T23" fmla="*/ 8 h 24"/>
                  <a:gd name="T24" fmla="*/ 10 w 25"/>
                  <a:gd name="T25" fmla="*/ 14 h 24"/>
                  <a:gd name="T26" fmla="*/ 15 w 25"/>
                  <a:gd name="T27" fmla="*/ 15 h 24"/>
                  <a:gd name="T28" fmla="*/ 17 w 25"/>
                  <a:gd name="T29" fmla="*/ 13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10" y="24"/>
                      <a:pt x="6" y="21"/>
                      <a:pt x="4" y="18"/>
                    </a:cubicBezTo>
                    <a:cubicBezTo>
                      <a:pt x="0" y="12"/>
                      <a:pt x="1" y="5"/>
                      <a:pt x="6" y="2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20" y="22"/>
                      <a:pt x="20" y="22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5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45" name="Freeform 333"/>
              <p:cNvSpPr>
                <a:spLocks noEditPoints="1"/>
              </p:cNvSpPr>
              <p:nvPr/>
            </p:nvSpPr>
            <p:spPr bwMode="auto">
              <a:xfrm>
                <a:off x="-4016376" y="369411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7 h 24"/>
                  <a:gd name="T4" fmla="*/ 6 w 25"/>
                  <a:gd name="T5" fmla="*/ 1 h 24"/>
                  <a:gd name="T6" fmla="*/ 12 w 25"/>
                  <a:gd name="T7" fmla="*/ 0 h 24"/>
                  <a:gd name="T8" fmla="*/ 22 w 25"/>
                  <a:gd name="T9" fmla="*/ 5 h 24"/>
                  <a:gd name="T10" fmla="*/ 24 w 25"/>
                  <a:gd name="T11" fmla="*/ 15 h 24"/>
                  <a:gd name="T12" fmla="*/ 19 w 25"/>
                  <a:gd name="T13" fmla="*/ 22 h 24"/>
                  <a:gd name="T14" fmla="*/ 19 w 25"/>
                  <a:gd name="T15" fmla="*/ 22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11 w 25"/>
                  <a:gd name="T23" fmla="*/ 8 h 24"/>
                  <a:gd name="T24" fmla="*/ 10 w 25"/>
                  <a:gd name="T25" fmla="*/ 13 h 24"/>
                  <a:gd name="T26" fmla="*/ 15 w 25"/>
                  <a:gd name="T27" fmla="*/ 15 h 24"/>
                  <a:gd name="T28" fmla="*/ 16 w 25"/>
                  <a:gd name="T29" fmla="*/ 13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1"/>
                      <a:pt x="3" y="17"/>
                    </a:cubicBezTo>
                    <a:cubicBezTo>
                      <a:pt x="0" y="12"/>
                      <a:pt x="1" y="4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18"/>
                      <a:pt x="22" y="20"/>
                      <a:pt x="19" y="22"/>
                    </a:cubicBezTo>
                    <a:cubicBezTo>
                      <a:pt x="19" y="22"/>
                      <a:pt x="19" y="22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9" y="9"/>
                      <a:pt x="9" y="11"/>
                      <a:pt x="10" y="13"/>
                    </a:cubicBezTo>
                    <a:cubicBezTo>
                      <a:pt x="11" y="15"/>
                      <a:pt x="13" y="16"/>
                      <a:pt x="15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46" name="Freeform 334"/>
              <p:cNvSpPr>
                <a:spLocks noEditPoints="1"/>
              </p:cNvSpPr>
              <p:nvPr/>
            </p:nvSpPr>
            <p:spPr bwMode="auto">
              <a:xfrm>
                <a:off x="-4044951" y="3709988"/>
                <a:ext cx="53975" cy="50800"/>
              </a:xfrm>
              <a:custGeom>
                <a:avLst/>
                <a:gdLst>
                  <a:gd name="T0" fmla="*/ 14 w 25"/>
                  <a:gd name="T1" fmla="*/ 24 h 24"/>
                  <a:gd name="T2" fmla="*/ 3 w 25"/>
                  <a:gd name="T3" fmla="*/ 17 h 24"/>
                  <a:gd name="T4" fmla="*/ 7 w 25"/>
                  <a:gd name="T5" fmla="*/ 1 h 24"/>
                  <a:gd name="T6" fmla="*/ 12 w 25"/>
                  <a:gd name="T7" fmla="*/ 0 h 24"/>
                  <a:gd name="T8" fmla="*/ 23 w 25"/>
                  <a:gd name="T9" fmla="*/ 6 h 24"/>
                  <a:gd name="T10" fmla="*/ 24 w 25"/>
                  <a:gd name="T11" fmla="*/ 16 h 24"/>
                  <a:gd name="T12" fmla="*/ 19 w 25"/>
                  <a:gd name="T13" fmla="*/ 23 h 24"/>
                  <a:gd name="T14" fmla="*/ 14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10 w 25"/>
                  <a:gd name="T21" fmla="*/ 13 h 24"/>
                  <a:gd name="T22" fmla="*/ 15 w 25"/>
                  <a:gd name="T23" fmla="*/ 15 h 24"/>
                  <a:gd name="T24" fmla="*/ 16 w 25"/>
                  <a:gd name="T25" fmla="*/ 14 h 24"/>
                  <a:gd name="T26" fmla="*/ 16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4" y="24"/>
                    </a:moveTo>
                    <a:cubicBezTo>
                      <a:pt x="9" y="24"/>
                      <a:pt x="5" y="21"/>
                      <a:pt x="3" y="17"/>
                    </a:cubicBezTo>
                    <a:cubicBezTo>
                      <a:pt x="0" y="11"/>
                      <a:pt x="2" y="4"/>
                      <a:pt x="7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5" y="9"/>
                      <a:pt x="25" y="13"/>
                      <a:pt x="24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7" y="23"/>
                      <a:pt x="16" y="24"/>
                      <a:pt x="14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1" y="15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47" name="Freeform 335"/>
              <p:cNvSpPr>
                <a:spLocks noEditPoints="1"/>
              </p:cNvSpPr>
              <p:nvPr/>
            </p:nvSpPr>
            <p:spPr bwMode="auto">
              <a:xfrm>
                <a:off x="-4070351" y="3724275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8 w 24"/>
                  <a:gd name="T3" fmla="*/ 23 h 24"/>
                  <a:gd name="T4" fmla="*/ 2 w 24"/>
                  <a:gd name="T5" fmla="*/ 16 h 24"/>
                  <a:gd name="T6" fmla="*/ 1 w 24"/>
                  <a:gd name="T7" fmla="*/ 7 h 24"/>
                  <a:gd name="T8" fmla="*/ 7 w 24"/>
                  <a:gd name="T9" fmla="*/ 1 h 24"/>
                  <a:gd name="T10" fmla="*/ 12 w 24"/>
                  <a:gd name="T11" fmla="*/ 0 h 24"/>
                  <a:gd name="T12" fmla="*/ 22 w 24"/>
                  <a:gd name="T13" fmla="*/ 6 h 24"/>
                  <a:gd name="T14" fmla="*/ 23 w 24"/>
                  <a:gd name="T15" fmla="*/ 16 h 24"/>
                  <a:gd name="T16" fmla="*/ 18 w 24"/>
                  <a:gd name="T17" fmla="*/ 22 h 24"/>
                  <a:gd name="T18" fmla="*/ 13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10 h 24"/>
                  <a:gd name="T26" fmla="*/ 9 w 24"/>
                  <a:gd name="T27" fmla="*/ 13 h 24"/>
                  <a:gd name="T28" fmla="*/ 12 w 24"/>
                  <a:gd name="T29" fmla="*/ 15 h 24"/>
                  <a:gd name="T30" fmla="*/ 14 w 24"/>
                  <a:gd name="T31" fmla="*/ 15 h 24"/>
                  <a:gd name="T32" fmla="*/ 15 w 24"/>
                  <a:gd name="T33" fmla="*/ 13 h 24"/>
                  <a:gd name="T34" fmla="*/ 15 w 24"/>
                  <a:gd name="T35" fmla="*/ 10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6" y="22"/>
                      <a:pt x="3" y="19"/>
                      <a:pt x="2" y="16"/>
                    </a:cubicBezTo>
                    <a:cubicBezTo>
                      <a:pt x="1" y="14"/>
                      <a:pt x="0" y="10"/>
                      <a:pt x="1" y="7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6"/>
                    </a:cubicBezTo>
                    <a:cubicBezTo>
                      <a:pt x="24" y="9"/>
                      <a:pt x="24" y="13"/>
                      <a:pt x="23" y="16"/>
                    </a:cubicBezTo>
                    <a:cubicBezTo>
                      <a:pt x="22" y="19"/>
                      <a:pt x="20" y="21"/>
                      <a:pt x="18" y="22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5" y="14"/>
                      <a:pt x="15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48" name="Freeform 336"/>
              <p:cNvSpPr>
                <a:spLocks noEditPoints="1"/>
              </p:cNvSpPr>
              <p:nvPr/>
            </p:nvSpPr>
            <p:spPr bwMode="auto">
              <a:xfrm>
                <a:off x="-4098926" y="3736975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8 w 24"/>
                  <a:gd name="T5" fmla="*/ 23 h 24"/>
                  <a:gd name="T6" fmla="*/ 2 w 24"/>
                  <a:gd name="T7" fmla="*/ 16 h 24"/>
                  <a:gd name="T8" fmla="*/ 1 w 24"/>
                  <a:gd name="T9" fmla="*/ 7 h 24"/>
                  <a:gd name="T10" fmla="*/ 3 w 24"/>
                  <a:gd name="T11" fmla="*/ 3 h 24"/>
                  <a:gd name="T12" fmla="*/ 7 w 24"/>
                  <a:gd name="T13" fmla="*/ 1 h 24"/>
                  <a:gd name="T14" fmla="*/ 11 w 24"/>
                  <a:gd name="T15" fmla="*/ 0 h 24"/>
                  <a:gd name="T16" fmla="*/ 22 w 24"/>
                  <a:gd name="T17" fmla="*/ 7 h 24"/>
                  <a:gd name="T18" fmla="*/ 23 w 24"/>
                  <a:gd name="T19" fmla="*/ 16 h 24"/>
                  <a:gd name="T20" fmla="*/ 17 w 24"/>
                  <a:gd name="T21" fmla="*/ 23 h 24"/>
                  <a:gd name="T22" fmla="*/ 12 w 24"/>
                  <a:gd name="T23" fmla="*/ 24 h 24"/>
                  <a:gd name="T24" fmla="*/ 12 w 24"/>
                  <a:gd name="T25" fmla="*/ 18 h 24"/>
                  <a:gd name="T26" fmla="*/ 12 w 24"/>
                  <a:gd name="T27" fmla="*/ 20 h 24"/>
                  <a:gd name="T28" fmla="*/ 12 w 24"/>
                  <a:gd name="T29" fmla="*/ 18 h 24"/>
                  <a:gd name="T30" fmla="*/ 11 w 24"/>
                  <a:gd name="T31" fmla="*/ 8 h 24"/>
                  <a:gd name="T32" fmla="*/ 10 w 24"/>
                  <a:gd name="T33" fmla="*/ 8 h 24"/>
                  <a:gd name="T34" fmla="*/ 10 w 24"/>
                  <a:gd name="T35" fmla="*/ 9 h 24"/>
                  <a:gd name="T36" fmla="*/ 9 w 24"/>
                  <a:gd name="T37" fmla="*/ 9 h 24"/>
                  <a:gd name="T38" fmla="*/ 9 w 24"/>
                  <a:gd name="T39" fmla="*/ 10 h 24"/>
                  <a:gd name="T40" fmla="*/ 9 w 24"/>
                  <a:gd name="T41" fmla="*/ 13 h 24"/>
                  <a:gd name="T42" fmla="*/ 11 w 24"/>
                  <a:gd name="T43" fmla="*/ 15 h 24"/>
                  <a:gd name="T44" fmla="*/ 12 w 24"/>
                  <a:gd name="T45" fmla="*/ 16 h 24"/>
                  <a:gd name="T46" fmla="*/ 14 w 24"/>
                  <a:gd name="T47" fmla="*/ 15 h 24"/>
                  <a:gd name="T48" fmla="*/ 15 w 24"/>
                  <a:gd name="T49" fmla="*/ 14 h 24"/>
                  <a:gd name="T50" fmla="*/ 15 w 24"/>
                  <a:gd name="T51" fmla="*/ 10 h 24"/>
                  <a:gd name="T52" fmla="*/ 11 w 24"/>
                  <a:gd name="T5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1" y="24"/>
                      <a:pt x="9" y="23"/>
                      <a:pt x="8" y="23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6"/>
                      <a:pt x="2" y="4"/>
                      <a:pt x="3" y="3"/>
                    </a:cubicBezTo>
                    <a:cubicBezTo>
                      <a:pt x="4" y="2"/>
                      <a:pt x="6" y="1"/>
                      <a:pt x="7" y="1"/>
                    </a:cubicBezTo>
                    <a:cubicBezTo>
                      <a:pt x="8" y="0"/>
                      <a:pt x="10" y="0"/>
                      <a:pt x="11" y="0"/>
                    </a:cubicBezTo>
                    <a:cubicBezTo>
                      <a:pt x="16" y="0"/>
                      <a:pt x="20" y="3"/>
                      <a:pt x="22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2" y="18"/>
                    </a:move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8"/>
                      <a:pt x="12" y="18"/>
                      <a:pt x="12" y="18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10" y="8"/>
                      <a:pt x="10" y="8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9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4" y="15"/>
                      <a:pt x="15" y="14"/>
                      <a:pt x="15" y="14"/>
                    </a:cubicBezTo>
                    <a:cubicBezTo>
                      <a:pt x="16" y="13"/>
                      <a:pt x="15" y="11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49" name="Freeform 337"/>
              <p:cNvSpPr>
                <a:spLocks noEditPoints="1"/>
              </p:cNvSpPr>
              <p:nvPr/>
            </p:nvSpPr>
            <p:spPr bwMode="auto">
              <a:xfrm>
                <a:off x="-3954464" y="3692525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4 w 26"/>
                  <a:gd name="T3" fmla="*/ 19 h 24"/>
                  <a:gd name="T4" fmla="*/ 7 w 26"/>
                  <a:gd name="T5" fmla="*/ 2 h 24"/>
                  <a:gd name="T6" fmla="*/ 16 w 26"/>
                  <a:gd name="T7" fmla="*/ 0 h 24"/>
                  <a:gd name="T8" fmla="*/ 23 w 26"/>
                  <a:gd name="T9" fmla="*/ 5 h 24"/>
                  <a:gd name="T10" fmla="*/ 26 w 26"/>
                  <a:gd name="T11" fmla="*/ 14 h 24"/>
                  <a:gd name="T12" fmla="*/ 21 w 26"/>
                  <a:gd name="T13" fmla="*/ 22 h 24"/>
                  <a:gd name="T14" fmla="*/ 14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1 w 26"/>
                  <a:gd name="T21" fmla="*/ 14 h 24"/>
                  <a:gd name="T22" fmla="*/ 16 w 26"/>
                  <a:gd name="T23" fmla="*/ 15 h 24"/>
                  <a:gd name="T24" fmla="*/ 18 w 26"/>
                  <a:gd name="T25" fmla="*/ 13 h 24"/>
                  <a:gd name="T26" fmla="*/ 17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0" y="13"/>
                      <a:pt x="2" y="6"/>
                      <a:pt x="7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9" y="1"/>
                      <a:pt x="21" y="3"/>
                      <a:pt x="23" y="5"/>
                    </a:cubicBezTo>
                    <a:cubicBezTo>
                      <a:pt x="25" y="8"/>
                      <a:pt x="26" y="11"/>
                      <a:pt x="26" y="14"/>
                    </a:cubicBezTo>
                    <a:cubicBezTo>
                      <a:pt x="25" y="17"/>
                      <a:pt x="23" y="20"/>
                      <a:pt x="21" y="22"/>
                    </a:cubicBezTo>
                    <a:cubicBezTo>
                      <a:pt x="19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2" y="16"/>
                      <a:pt x="15" y="17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50" name="Freeform 338"/>
              <p:cNvSpPr>
                <a:spLocks noEditPoints="1"/>
              </p:cNvSpPr>
              <p:nvPr/>
            </p:nvSpPr>
            <p:spPr bwMode="auto">
              <a:xfrm>
                <a:off x="-3979864" y="3709988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3 w 25"/>
                  <a:gd name="T3" fmla="*/ 19 h 25"/>
                  <a:gd name="T4" fmla="*/ 7 w 25"/>
                  <a:gd name="T5" fmla="*/ 3 h 25"/>
                  <a:gd name="T6" fmla="*/ 15 w 25"/>
                  <a:gd name="T7" fmla="*/ 1 h 25"/>
                  <a:gd name="T8" fmla="*/ 23 w 25"/>
                  <a:gd name="T9" fmla="*/ 6 h 25"/>
                  <a:gd name="T10" fmla="*/ 25 w 25"/>
                  <a:gd name="T11" fmla="*/ 15 h 25"/>
                  <a:gd name="T12" fmla="*/ 20 w 25"/>
                  <a:gd name="T13" fmla="*/ 23 h 25"/>
                  <a:gd name="T14" fmla="*/ 13 w 25"/>
                  <a:gd name="T15" fmla="*/ 25 h 25"/>
                  <a:gd name="T16" fmla="*/ 13 w 25"/>
                  <a:gd name="T17" fmla="*/ 9 h 25"/>
                  <a:gd name="T18" fmla="*/ 11 w 25"/>
                  <a:gd name="T19" fmla="*/ 9 h 25"/>
                  <a:gd name="T20" fmla="*/ 10 w 25"/>
                  <a:gd name="T21" fmla="*/ 15 h 25"/>
                  <a:gd name="T22" fmla="*/ 15 w 25"/>
                  <a:gd name="T23" fmla="*/ 16 h 25"/>
                  <a:gd name="T24" fmla="*/ 17 w 25"/>
                  <a:gd name="T25" fmla="*/ 14 h 25"/>
                  <a:gd name="T26" fmla="*/ 16 w 25"/>
                  <a:gd name="T27" fmla="*/ 11 h 25"/>
                  <a:gd name="T28" fmla="*/ 14 w 25"/>
                  <a:gd name="T29" fmla="*/ 9 h 25"/>
                  <a:gd name="T30" fmla="*/ 13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9" y="25"/>
                      <a:pt x="5" y="23"/>
                      <a:pt x="3" y="19"/>
                    </a:cubicBezTo>
                    <a:cubicBezTo>
                      <a:pt x="0" y="13"/>
                      <a:pt x="1" y="6"/>
                      <a:pt x="7" y="3"/>
                    </a:cubicBezTo>
                    <a:cubicBezTo>
                      <a:pt x="9" y="1"/>
                      <a:pt x="12" y="0"/>
                      <a:pt x="15" y="1"/>
                    </a:cubicBezTo>
                    <a:cubicBezTo>
                      <a:pt x="18" y="2"/>
                      <a:pt x="21" y="4"/>
                      <a:pt x="23" y="6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4" y="18"/>
                      <a:pt x="23" y="21"/>
                      <a:pt x="20" y="23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9" y="10"/>
                      <a:pt x="9" y="13"/>
                      <a:pt x="10" y="15"/>
                    </a:cubicBezTo>
                    <a:cubicBezTo>
                      <a:pt x="11" y="17"/>
                      <a:pt x="14" y="17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51" name="Freeform 339"/>
              <p:cNvSpPr>
                <a:spLocks noEditPoints="1"/>
              </p:cNvSpPr>
              <p:nvPr/>
            </p:nvSpPr>
            <p:spPr bwMode="auto">
              <a:xfrm>
                <a:off x="-4008439" y="37290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8 h 24"/>
                  <a:gd name="T4" fmla="*/ 7 w 25"/>
                  <a:gd name="T5" fmla="*/ 1 h 24"/>
                  <a:gd name="T6" fmla="*/ 13 w 25"/>
                  <a:gd name="T7" fmla="*/ 0 h 24"/>
                  <a:gd name="T8" fmla="*/ 23 w 25"/>
                  <a:gd name="T9" fmla="*/ 6 h 24"/>
                  <a:gd name="T10" fmla="*/ 25 w 25"/>
                  <a:gd name="T11" fmla="*/ 15 h 24"/>
                  <a:gd name="T12" fmla="*/ 19 w 25"/>
                  <a:gd name="T13" fmla="*/ 22 h 24"/>
                  <a:gd name="T14" fmla="*/ 13 w 25"/>
                  <a:gd name="T15" fmla="*/ 24 h 24"/>
                  <a:gd name="T16" fmla="*/ 13 w 25"/>
                  <a:gd name="T17" fmla="*/ 8 h 24"/>
                  <a:gd name="T18" fmla="*/ 11 w 25"/>
                  <a:gd name="T19" fmla="*/ 8 h 24"/>
                  <a:gd name="T20" fmla="*/ 10 w 25"/>
                  <a:gd name="T21" fmla="*/ 14 h 24"/>
                  <a:gd name="T22" fmla="*/ 15 w 25"/>
                  <a:gd name="T23" fmla="*/ 15 h 24"/>
                  <a:gd name="T24" fmla="*/ 17 w 25"/>
                  <a:gd name="T25" fmla="*/ 13 h 24"/>
                  <a:gd name="T26" fmla="*/ 16 w 25"/>
                  <a:gd name="T27" fmla="*/ 10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1"/>
                      <a:pt x="3" y="18"/>
                    </a:cubicBezTo>
                    <a:cubicBezTo>
                      <a:pt x="0" y="12"/>
                      <a:pt x="2" y="4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5" y="9"/>
                      <a:pt x="25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6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52" name="Freeform 340"/>
              <p:cNvSpPr>
                <a:spLocks noEditPoints="1"/>
              </p:cNvSpPr>
              <p:nvPr/>
            </p:nvSpPr>
            <p:spPr bwMode="auto">
              <a:xfrm>
                <a:off x="-4038601" y="3743325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3 w 26"/>
                  <a:gd name="T3" fmla="*/ 18 h 24"/>
                  <a:gd name="T4" fmla="*/ 8 w 26"/>
                  <a:gd name="T5" fmla="*/ 2 h 24"/>
                  <a:gd name="T6" fmla="*/ 13 w 26"/>
                  <a:gd name="T7" fmla="*/ 0 h 24"/>
                  <a:gd name="T8" fmla="*/ 24 w 26"/>
                  <a:gd name="T9" fmla="*/ 7 h 24"/>
                  <a:gd name="T10" fmla="*/ 25 w 26"/>
                  <a:gd name="T11" fmla="*/ 16 h 24"/>
                  <a:gd name="T12" fmla="*/ 19 w 26"/>
                  <a:gd name="T13" fmla="*/ 23 h 24"/>
                  <a:gd name="T14" fmla="*/ 14 w 26"/>
                  <a:gd name="T15" fmla="*/ 24 h 24"/>
                  <a:gd name="T16" fmla="*/ 13 w 26"/>
                  <a:gd name="T17" fmla="*/ 8 h 24"/>
                  <a:gd name="T18" fmla="*/ 12 w 26"/>
                  <a:gd name="T19" fmla="*/ 9 h 24"/>
                  <a:gd name="T20" fmla="*/ 11 w 26"/>
                  <a:gd name="T21" fmla="*/ 14 h 24"/>
                  <a:gd name="T22" fmla="*/ 14 w 26"/>
                  <a:gd name="T23" fmla="*/ 16 h 24"/>
                  <a:gd name="T24" fmla="*/ 16 w 26"/>
                  <a:gd name="T25" fmla="*/ 16 h 24"/>
                  <a:gd name="T26" fmla="*/ 17 w 26"/>
                  <a:gd name="T27" fmla="*/ 14 h 24"/>
                  <a:gd name="T28" fmla="*/ 17 w 26"/>
                  <a:gd name="T29" fmla="*/ 11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5" y="22"/>
                      <a:pt x="3" y="18"/>
                    </a:cubicBezTo>
                    <a:cubicBezTo>
                      <a:pt x="0" y="12"/>
                      <a:pt x="3" y="4"/>
                      <a:pt x="8" y="2"/>
                    </a:cubicBezTo>
                    <a:cubicBezTo>
                      <a:pt x="10" y="1"/>
                      <a:pt x="12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4" y="19"/>
                      <a:pt x="22" y="22"/>
                      <a:pt x="19" y="23"/>
                    </a:cubicBezTo>
                    <a:cubicBezTo>
                      <a:pt x="18" y="24"/>
                      <a:pt x="16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9"/>
                      <a:pt x="12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1" y="15"/>
                      <a:pt x="13" y="16"/>
                      <a:pt x="14" y="16"/>
                    </a:cubicBezTo>
                    <a:cubicBezTo>
                      <a:pt x="15" y="16"/>
                      <a:pt x="15" y="16"/>
                      <a:pt x="16" y="16"/>
                    </a:cubicBezTo>
                    <a:cubicBezTo>
                      <a:pt x="17" y="15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53" name="Freeform 341"/>
              <p:cNvSpPr>
                <a:spLocks noEditPoints="1"/>
              </p:cNvSpPr>
              <p:nvPr/>
            </p:nvSpPr>
            <p:spPr bwMode="auto">
              <a:xfrm>
                <a:off x="-4065589" y="37592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7 h 24"/>
                  <a:gd name="T4" fmla="*/ 8 w 25"/>
                  <a:gd name="T5" fmla="*/ 1 h 24"/>
                  <a:gd name="T6" fmla="*/ 12 w 25"/>
                  <a:gd name="T7" fmla="*/ 0 h 24"/>
                  <a:gd name="T8" fmla="*/ 13 w 25"/>
                  <a:gd name="T9" fmla="*/ 0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22 w 25"/>
                  <a:gd name="T17" fmla="*/ 20 h 24"/>
                  <a:gd name="T18" fmla="*/ 18 w 25"/>
                  <a:gd name="T19" fmla="*/ 23 h 24"/>
                  <a:gd name="T20" fmla="*/ 13 w 25"/>
                  <a:gd name="T21" fmla="*/ 24 h 24"/>
                  <a:gd name="T22" fmla="*/ 13 w 25"/>
                  <a:gd name="T23" fmla="*/ 8 h 24"/>
                  <a:gd name="T24" fmla="*/ 13 w 25"/>
                  <a:gd name="T25" fmla="*/ 8 h 24"/>
                  <a:gd name="T26" fmla="*/ 11 w 25"/>
                  <a:gd name="T27" fmla="*/ 9 h 24"/>
                  <a:gd name="T28" fmla="*/ 10 w 25"/>
                  <a:gd name="T29" fmla="*/ 14 h 24"/>
                  <a:gd name="T30" fmla="*/ 15 w 25"/>
                  <a:gd name="T31" fmla="*/ 16 h 24"/>
                  <a:gd name="T32" fmla="*/ 16 w 25"/>
                  <a:gd name="T33" fmla="*/ 15 h 24"/>
                  <a:gd name="T34" fmla="*/ 17 w 25"/>
                  <a:gd name="T35" fmla="*/ 14 h 24"/>
                  <a:gd name="T36" fmla="*/ 16 w 25"/>
                  <a:gd name="T37" fmla="*/ 11 h 24"/>
                  <a:gd name="T38" fmla="*/ 14 w 25"/>
                  <a:gd name="T39" fmla="*/ 9 h 24"/>
                  <a:gd name="T40" fmla="*/ 13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4" y="21"/>
                      <a:pt x="2" y="17"/>
                    </a:cubicBezTo>
                    <a:cubicBezTo>
                      <a:pt x="0" y="11"/>
                      <a:pt x="2" y="4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4" y="18"/>
                      <a:pt x="23" y="19"/>
                      <a:pt x="22" y="20"/>
                    </a:cubicBezTo>
                    <a:cubicBezTo>
                      <a:pt x="21" y="22"/>
                      <a:pt x="20" y="22"/>
                      <a:pt x="18" y="23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2" y="8"/>
                      <a:pt x="11" y="9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6" y="15"/>
                      <a:pt x="16" y="14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54" name="Freeform 342"/>
              <p:cNvSpPr>
                <a:spLocks noEditPoints="1"/>
              </p:cNvSpPr>
              <p:nvPr/>
            </p:nvSpPr>
            <p:spPr bwMode="auto">
              <a:xfrm>
                <a:off x="-3944939" y="37306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3 w 25"/>
                  <a:gd name="T5" fmla="*/ 19 h 24"/>
                  <a:gd name="T6" fmla="*/ 1 w 25"/>
                  <a:gd name="T7" fmla="*/ 9 h 24"/>
                  <a:gd name="T8" fmla="*/ 3 w 25"/>
                  <a:gd name="T9" fmla="*/ 5 h 24"/>
                  <a:gd name="T10" fmla="*/ 6 w 25"/>
                  <a:gd name="T11" fmla="*/ 2 h 24"/>
                  <a:gd name="T12" fmla="*/ 13 w 25"/>
                  <a:gd name="T13" fmla="*/ 0 h 24"/>
                  <a:gd name="T14" fmla="*/ 23 w 25"/>
                  <a:gd name="T15" fmla="*/ 5 h 24"/>
                  <a:gd name="T16" fmla="*/ 25 w 25"/>
                  <a:gd name="T17" fmla="*/ 14 h 24"/>
                  <a:gd name="T18" fmla="*/ 20 w 25"/>
                  <a:gd name="T19" fmla="*/ 22 h 24"/>
                  <a:gd name="T20" fmla="*/ 15 w 25"/>
                  <a:gd name="T21" fmla="*/ 24 h 24"/>
                  <a:gd name="T22" fmla="*/ 13 w 25"/>
                  <a:gd name="T23" fmla="*/ 24 h 24"/>
                  <a:gd name="T24" fmla="*/ 13 w 25"/>
                  <a:gd name="T25" fmla="*/ 8 h 24"/>
                  <a:gd name="T26" fmla="*/ 10 w 25"/>
                  <a:gd name="T27" fmla="*/ 8 h 24"/>
                  <a:gd name="T28" fmla="*/ 9 w 25"/>
                  <a:gd name="T29" fmla="*/ 10 h 24"/>
                  <a:gd name="T30" fmla="*/ 9 w 25"/>
                  <a:gd name="T31" fmla="*/ 11 h 24"/>
                  <a:gd name="T32" fmla="*/ 9 w 25"/>
                  <a:gd name="T33" fmla="*/ 14 h 24"/>
                  <a:gd name="T34" fmla="*/ 12 w 25"/>
                  <a:gd name="T35" fmla="*/ 16 h 24"/>
                  <a:gd name="T36" fmla="*/ 14 w 25"/>
                  <a:gd name="T37" fmla="*/ 16 h 24"/>
                  <a:gd name="T38" fmla="*/ 15 w 25"/>
                  <a:gd name="T39" fmla="*/ 15 h 24"/>
                  <a:gd name="T40" fmla="*/ 17 w 25"/>
                  <a:gd name="T41" fmla="*/ 13 h 24"/>
                  <a:gd name="T42" fmla="*/ 16 w 25"/>
                  <a:gd name="T43" fmla="*/ 10 h 24"/>
                  <a:gd name="T44" fmla="*/ 13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3" y="19"/>
                    </a:cubicBezTo>
                    <a:cubicBezTo>
                      <a:pt x="1" y="16"/>
                      <a:pt x="0" y="13"/>
                      <a:pt x="1" y="9"/>
                    </a:cubicBezTo>
                    <a:cubicBezTo>
                      <a:pt x="1" y="8"/>
                      <a:pt x="2" y="7"/>
                      <a:pt x="3" y="5"/>
                    </a:cubicBezTo>
                    <a:cubicBezTo>
                      <a:pt x="3" y="4"/>
                      <a:pt x="5" y="3"/>
                      <a:pt x="6" y="2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6" y="0"/>
                      <a:pt x="20" y="2"/>
                      <a:pt x="23" y="5"/>
                    </a:cubicBezTo>
                    <a:cubicBezTo>
                      <a:pt x="24" y="7"/>
                      <a:pt x="25" y="11"/>
                      <a:pt x="25" y="14"/>
                    </a:cubicBezTo>
                    <a:cubicBezTo>
                      <a:pt x="24" y="17"/>
                      <a:pt x="22" y="20"/>
                      <a:pt x="20" y="22"/>
                    </a:cubicBezTo>
                    <a:cubicBezTo>
                      <a:pt x="18" y="23"/>
                      <a:pt x="17" y="24"/>
                      <a:pt x="15" y="24"/>
                    </a:cubicBezTo>
                    <a:cubicBezTo>
                      <a:pt x="14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10" y="9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55" name="Freeform 343"/>
              <p:cNvSpPr>
                <a:spLocks noEditPoints="1"/>
              </p:cNvSpPr>
              <p:nvPr/>
            </p:nvSpPr>
            <p:spPr bwMode="auto">
              <a:xfrm>
                <a:off x="-3973514" y="37496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3 h 24"/>
                  <a:gd name="T4" fmla="*/ 2 w 25"/>
                  <a:gd name="T5" fmla="*/ 18 h 24"/>
                  <a:gd name="T6" fmla="*/ 1 w 25"/>
                  <a:gd name="T7" fmla="*/ 9 h 24"/>
                  <a:gd name="T8" fmla="*/ 6 w 25"/>
                  <a:gd name="T9" fmla="*/ 1 h 24"/>
                  <a:gd name="T10" fmla="*/ 12 w 25"/>
                  <a:gd name="T11" fmla="*/ 0 h 24"/>
                  <a:gd name="T12" fmla="*/ 22 w 25"/>
                  <a:gd name="T13" fmla="*/ 5 h 24"/>
                  <a:gd name="T14" fmla="*/ 24 w 25"/>
                  <a:gd name="T15" fmla="*/ 14 h 24"/>
                  <a:gd name="T16" fmla="*/ 19 w 25"/>
                  <a:gd name="T17" fmla="*/ 22 h 24"/>
                  <a:gd name="T18" fmla="*/ 12 w 25"/>
                  <a:gd name="T19" fmla="*/ 24 h 24"/>
                  <a:gd name="T20" fmla="*/ 12 w 25"/>
                  <a:gd name="T21" fmla="*/ 8 h 24"/>
                  <a:gd name="T22" fmla="*/ 10 w 25"/>
                  <a:gd name="T23" fmla="*/ 8 h 24"/>
                  <a:gd name="T24" fmla="*/ 8 w 25"/>
                  <a:gd name="T25" fmla="*/ 11 h 24"/>
                  <a:gd name="T26" fmla="*/ 9 w 25"/>
                  <a:gd name="T27" fmla="*/ 14 h 24"/>
                  <a:gd name="T28" fmla="*/ 11 w 25"/>
                  <a:gd name="T29" fmla="*/ 16 h 24"/>
                  <a:gd name="T30" fmla="*/ 14 w 25"/>
                  <a:gd name="T31" fmla="*/ 15 h 24"/>
                  <a:gd name="T32" fmla="*/ 16 w 25"/>
                  <a:gd name="T33" fmla="*/ 12 h 24"/>
                  <a:gd name="T34" fmla="*/ 16 w 25"/>
                  <a:gd name="T35" fmla="*/ 10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3" y="17"/>
                      <a:pt x="22" y="20"/>
                      <a:pt x="19" y="22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8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56" name="Freeform 344"/>
              <p:cNvSpPr>
                <a:spLocks noEditPoints="1"/>
              </p:cNvSpPr>
              <p:nvPr/>
            </p:nvSpPr>
            <p:spPr bwMode="auto">
              <a:xfrm>
                <a:off x="-4005264" y="3767138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3 w 26"/>
                  <a:gd name="T3" fmla="*/ 18 h 24"/>
                  <a:gd name="T4" fmla="*/ 7 w 26"/>
                  <a:gd name="T5" fmla="*/ 1 h 24"/>
                  <a:gd name="T6" fmla="*/ 13 w 26"/>
                  <a:gd name="T7" fmla="*/ 0 h 24"/>
                  <a:gd name="T8" fmla="*/ 24 w 26"/>
                  <a:gd name="T9" fmla="*/ 6 h 24"/>
                  <a:gd name="T10" fmla="*/ 25 w 26"/>
                  <a:gd name="T11" fmla="*/ 15 h 24"/>
                  <a:gd name="T12" fmla="*/ 19 w 26"/>
                  <a:gd name="T13" fmla="*/ 22 h 24"/>
                  <a:gd name="T14" fmla="*/ 13 w 26"/>
                  <a:gd name="T15" fmla="*/ 24 h 24"/>
                  <a:gd name="T16" fmla="*/ 13 w 26"/>
                  <a:gd name="T17" fmla="*/ 8 h 24"/>
                  <a:gd name="T18" fmla="*/ 11 w 26"/>
                  <a:gd name="T19" fmla="*/ 8 h 24"/>
                  <a:gd name="T20" fmla="*/ 10 w 26"/>
                  <a:gd name="T21" fmla="*/ 14 h 24"/>
                  <a:gd name="T22" fmla="*/ 15 w 26"/>
                  <a:gd name="T23" fmla="*/ 15 h 24"/>
                  <a:gd name="T24" fmla="*/ 17 w 26"/>
                  <a:gd name="T25" fmla="*/ 13 h 24"/>
                  <a:gd name="T26" fmla="*/ 17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5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8" y="0"/>
                      <a:pt x="22" y="2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8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57" name="Freeform 345"/>
              <p:cNvSpPr>
                <a:spLocks noEditPoints="1"/>
              </p:cNvSpPr>
              <p:nvPr/>
            </p:nvSpPr>
            <p:spPr bwMode="auto">
              <a:xfrm>
                <a:off x="-4033839" y="3783013"/>
                <a:ext cx="53975" cy="52388"/>
              </a:xfrm>
              <a:custGeom>
                <a:avLst/>
                <a:gdLst>
                  <a:gd name="T0" fmla="*/ 12 w 25"/>
                  <a:gd name="T1" fmla="*/ 25 h 25"/>
                  <a:gd name="T2" fmla="*/ 8 w 25"/>
                  <a:gd name="T3" fmla="*/ 24 h 25"/>
                  <a:gd name="T4" fmla="*/ 1 w 25"/>
                  <a:gd name="T5" fmla="*/ 18 h 25"/>
                  <a:gd name="T6" fmla="*/ 1 w 25"/>
                  <a:gd name="T7" fmla="*/ 8 h 25"/>
                  <a:gd name="T8" fmla="*/ 7 w 25"/>
                  <a:gd name="T9" fmla="*/ 1 h 25"/>
                  <a:gd name="T10" fmla="*/ 12 w 25"/>
                  <a:gd name="T11" fmla="*/ 0 h 25"/>
                  <a:gd name="T12" fmla="*/ 23 w 25"/>
                  <a:gd name="T13" fmla="*/ 7 h 25"/>
                  <a:gd name="T14" fmla="*/ 24 w 25"/>
                  <a:gd name="T15" fmla="*/ 16 h 25"/>
                  <a:gd name="T16" fmla="*/ 18 w 25"/>
                  <a:gd name="T17" fmla="*/ 23 h 25"/>
                  <a:gd name="T18" fmla="*/ 12 w 25"/>
                  <a:gd name="T19" fmla="*/ 25 h 25"/>
                  <a:gd name="T20" fmla="*/ 12 w 25"/>
                  <a:gd name="T21" fmla="*/ 8 h 25"/>
                  <a:gd name="T22" fmla="*/ 10 w 25"/>
                  <a:gd name="T23" fmla="*/ 9 h 25"/>
                  <a:gd name="T24" fmla="*/ 8 w 25"/>
                  <a:gd name="T25" fmla="*/ 11 h 25"/>
                  <a:gd name="T26" fmla="*/ 9 w 25"/>
                  <a:gd name="T27" fmla="*/ 14 h 25"/>
                  <a:gd name="T28" fmla="*/ 11 w 25"/>
                  <a:gd name="T29" fmla="*/ 16 h 25"/>
                  <a:gd name="T30" fmla="*/ 14 w 25"/>
                  <a:gd name="T31" fmla="*/ 16 h 25"/>
                  <a:gd name="T32" fmla="*/ 16 w 25"/>
                  <a:gd name="T33" fmla="*/ 14 h 25"/>
                  <a:gd name="T34" fmla="*/ 16 w 25"/>
                  <a:gd name="T35" fmla="*/ 11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0" y="24"/>
                      <a:pt x="8" y="24"/>
                    </a:cubicBezTo>
                    <a:cubicBezTo>
                      <a:pt x="5" y="23"/>
                      <a:pt x="3" y="21"/>
                      <a:pt x="1" y="18"/>
                    </a:cubicBezTo>
                    <a:cubicBezTo>
                      <a:pt x="0" y="15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1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7" y="0"/>
                      <a:pt x="21" y="3"/>
                      <a:pt x="23" y="7"/>
                    </a:cubicBezTo>
                    <a:cubicBezTo>
                      <a:pt x="24" y="10"/>
                      <a:pt x="25" y="13"/>
                      <a:pt x="24" y="16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6" y="24"/>
                      <a:pt x="14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3" y="16"/>
                      <a:pt x="14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3"/>
                      <a:pt x="16" y="11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58" name="Freeform 346"/>
              <p:cNvSpPr>
                <a:spLocks noEditPoints="1"/>
              </p:cNvSpPr>
              <p:nvPr/>
            </p:nvSpPr>
            <p:spPr bwMode="auto">
              <a:xfrm>
                <a:off x="-3943351" y="3767138"/>
                <a:ext cx="58738" cy="53975"/>
              </a:xfrm>
              <a:custGeom>
                <a:avLst/>
                <a:gdLst>
                  <a:gd name="T0" fmla="*/ 14 w 27"/>
                  <a:gd name="T1" fmla="*/ 25 h 25"/>
                  <a:gd name="T2" fmla="*/ 3 w 27"/>
                  <a:gd name="T3" fmla="*/ 20 h 25"/>
                  <a:gd name="T4" fmla="*/ 7 w 27"/>
                  <a:gd name="T5" fmla="*/ 3 h 25"/>
                  <a:gd name="T6" fmla="*/ 16 w 27"/>
                  <a:gd name="T7" fmla="*/ 1 h 25"/>
                  <a:gd name="T8" fmla="*/ 24 w 27"/>
                  <a:gd name="T9" fmla="*/ 6 h 25"/>
                  <a:gd name="T10" fmla="*/ 26 w 27"/>
                  <a:gd name="T11" fmla="*/ 15 h 25"/>
                  <a:gd name="T12" fmla="*/ 21 w 27"/>
                  <a:gd name="T13" fmla="*/ 23 h 25"/>
                  <a:gd name="T14" fmla="*/ 14 w 27"/>
                  <a:gd name="T15" fmla="*/ 25 h 25"/>
                  <a:gd name="T16" fmla="*/ 14 w 27"/>
                  <a:gd name="T17" fmla="*/ 9 h 25"/>
                  <a:gd name="T18" fmla="*/ 12 w 27"/>
                  <a:gd name="T19" fmla="*/ 9 h 25"/>
                  <a:gd name="T20" fmla="*/ 10 w 27"/>
                  <a:gd name="T21" fmla="*/ 15 h 25"/>
                  <a:gd name="T22" fmla="*/ 14 w 27"/>
                  <a:gd name="T23" fmla="*/ 17 h 25"/>
                  <a:gd name="T24" fmla="*/ 16 w 27"/>
                  <a:gd name="T25" fmla="*/ 16 h 25"/>
                  <a:gd name="T26" fmla="*/ 18 w 27"/>
                  <a:gd name="T27" fmla="*/ 14 h 25"/>
                  <a:gd name="T28" fmla="*/ 18 w 27"/>
                  <a:gd name="T29" fmla="*/ 11 h 25"/>
                  <a:gd name="T30" fmla="*/ 15 w 27"/>
                  <a:gd name="T31" fmla="*/ 9 h 25"/>
                  <a:gd name="T32" fmla="*/ 14 w 27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9" y="25"/>
                      <a:pt x="6" y="23"/>
                      <a:pt x="3" y="20"/>
                    </a:cubicBezTo>
                    <a:cubicBezTo>
                      <a:pt x="0" y="14"/>
                      <a:pt x="2" y="6"/>
                      <a:pt x="7" y="3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20" y="1"/>
                      <a:pt x="22" y="3"/>
                      <a:pt x="24" y="6"/>
                    </a:cubicBezTo>
                    <a:cubicBezTo>
                      <a:pt x="26" y="9"/>
                      <a:pt x="27" y="12"/>
                      <a:pt x="26" y="15"/>
                    </a:cubicBezTo>
                    <a:cubicBezTo>
                      <a:pt x="25" y="18"/>
                      <a:pt x="23" y="21"/>
                      <a:pt x="21" y="23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3" y="9"/>
                      <a:pt x="12" y="9"/>
                    </a:cubicBezTo>
                    <a:cubicBezTo>
                      <a:pt x="10" y="11"/>
                      <a:pt x="9" y="13"/>
                      <a:pt x="10" y="15"/>
                    </a:cubicBezTo>
                    <a:cubicBezTo>
                      <a:pt x="11" y="16"/>
                      <a:pt x="12" y="17"/>
                      <a:pt x="14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10"/>
                      <a:pt x="16" y="9"/>
                      <a:pt x="15" y="9"/>
                    </a:cubicBezTo>
                    <a:lnTo>
                      <a:pt x="14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59" name="Freeform 347"/>
              <p:cNvSpPr>
                <a:spLocks noEditPoints="1"/>
              </p:cNvSpPr>
              <p:nvPr/>
            </p:nvSpPr>
            <p:spPr bwMode="auto">
              <a:xfrm>
                <a:off x="-3962401" y="3816350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15 w 40"/>
                  <a:gd name="T3" fmla="*/ 37 h 37"/>
                  <a:gd name="T4" fmla="*/ 3 w 40"/>
                  <a:gd name="T5" fmla="*/ 28 h 37"/>
                  <a:gd name="T6" fmla="*/ 2 w 40"/>
                  <a:gd name="T7" fmla="*/ 14 h 37"/>
                  <a:gd name="T8" fmla="*/ 11 w 40"/>
                  <a:gd name="T9" fmla="*/ 3 h 37"/>
                  <a:gd name="T10" fmla="*/ 18 w 40"/>
                  <a:gd name="T11" fmla="*/ 0 h 37"/>
                  <a:gd name="T12" fmla="*/ 25 w 40"/>
                  <a:gd name="T13" fmla="*/ 0 h 37"/>
                  <a:gd name="T14" fmla="*/ 37 w 40"/>
                  <a:gd name="T15" fmla="*/ 8 h 37"/>
                  <a:gd name="T16" fmla="*/ 39 w 40"/>
                  <a:gd name="T17" fmla="*/ 22 h 37"/>
                  <a:gd name="T18" fmla="*/ 36 w 40"/>
                  <a:gd name="T19" fmla="*/ 29 h 37"/>
                  <a:gd name="T20" fmla="*/ 30 w 40"/>
                  <a:gd name="T21" fmla="*/ 34 h 37"/>
                  <a:gd name="T22" fmla="*/ 19 w 40"/>
                  <a:gd name="T23" fmla="*/ 37 h 37"/>
                  <a:gd name="T24" fmla="*/ 22 w 40"/>
                  <a:gd name="T25" fmla="*/ 8 h 37"/>
                  <a:gd name="T26" fmla="*/ 19 w 40"/>
                  <a:gd name="T27" fmla="*/ 8 h 37"/>
                  <a:gd name="T28" fmla="*/ 15 w 40"/>
                  <a:gd name="T29" fmla="*/ 10 h 37"/>
                  <a:gd name="T30" fmla="*/ 10 w 40"/>
                  <a:gd name="T31" fmla="*/ 16 h 37"/>
                  <a:gd name="T32" fmla="*/ 10 w 40"/>
                  <a:gd name="T33" fmla="*/ 24 h 37"/>
                  <a:gd name="T34" fmla="*/ 16 w 40"/>
                  <a:gd name="T35" fmla="*/ 29 h 37"/>
                  <a:gd name="T36" fmla="*/ 26 w 40"/>
                  <a:gd name="T37" fmla="*/ 27 h 37"/>
                  <a:gd name="T38" fmla="*/ 29 w 40"/>
                  <a:gd name="T39" fmla="*/ 24 h 37"/>
                  <a:gd name="T40" fmla="*/ 31 w 40"/>
                  <a:gd name="T41" fmla="*/ 20 h 37"/>
                  <a:gd name="T42" fmla="*/ 30 w 40"/>
                  <a:gd name="T43" fmla="*/ 12 h 37"/>
                  <a:gd name="T44" fmla="*/ 24 w 40"/>
                  <a:gd name="T45" fmla="*/ 8 h 37"/>
                  <a:gd name="T46" fmla="*/ 22 w 40"/>
                  <a:gd name="T4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7" y="37"/>
                      <a:pt x="16" y="37"/>
                      <a:pt x="15" y="37"/>
                    </a:cubicBezTo>
                    <a:cubicBezTo>
                      <a:pt x="10" y="36"/>
                      <a:pt x="5" y="33"/>
                      <a:pt x="3" y="28"/>
                    </a:cubicBezTo>
                    <a:cubicBezTo>
                      <a:pt x="1" y="24"/>
                      <a:pt x="0" y="19"/>
                      <a:pt x="2" y="14"/>
                    </a:cubicBezTo>
                    <a:cubicBezTo>
                      <a:pt x="3" y="9"/>
                      <a:pt x="7" y="5"/>
                      <a:pt x="11" y="3"/>
                    </a:cubicBezTo>
                    <a:cubicBezTo>
                      <a:pt x="13" y="2"/>
                      <a:pt x="15" y="1"/>
                      <a:pt x="18" y="0"/>
                    </a:cubicBezTo>
                    <a:cubicBezTo>
                      <a:pt x="20" y="0"/>
                      <a:pt x="23" y="0"/>
                      <a:pt x="25" y="0"/>
                    </a:cubicBezTo>
                    <a:cubicBezTo>
                      <a:pt x="30" y="1"/>
                      <a:pt x="34" y="4"/>
                      <a:pt x="37" y="8"/>
                    </a:cubicBezTo>
                    <a:cubicBezTo>
                      <a:pt x="40" y="12"/>
                      <a:pt x="40" y="17"/>
                      <a:pt x="39" y="22"/>
                    </a:cubicBezTo>
                    <a:cubicBezTo>
                      <a:pt x="38" y="25"/>
                      <a:pt x="37" y="27"/>
                      <a:pt x="36" y="29"/>
                    </a:cubicBezTo>
                    <a:cubicBezTo>
                      <a:pt x="34" y="31"/>
                      <a:pt x="32" y="33"/>
                      <a:pt x="30" y="34"/>
                    </a:cubicBezTo>
                    <a:cubicBezTo>
                      <a:pt x="26" y="36"/>
                      <a:pt x="22" y="37"/>
                      <a:pt x="19" y="37"/>
                    </a:cubicBezTo>
                    <a:close/>
                    <a:moveTo>
                      <a:pt x="22" y="8"/>
                    </a:moveTo>
                    <a:cubicBezTo>
                      <a:pt x="21" y="8"/>
                      <a:pt x="20" y="8"/>
                      <a:pt x="19" y="8"/>
                    </a:cubicBezTo>
                    <a:cubicBezTo>
                      <a:pt x="18" y="9"/>
                      <a:pt x="16" y="9"/>
                      <a:pt x="15" y="10"/>
                    </a:cubicBezTo>
                    <a:cubicBezTo>
                      <a:pt x="12" y="11"/>
                      <a:pt x="10" y="14"/>
                      <a:pt x="10" y="16"/>
                    </a:cubicBezTo>
                    <a:cubicBezTo>
                      <a:pt x="9" y="18"/>
                      <a:pt x="9" y="21"/>
                      <a:pt x="10" y="24"/>
                    </a:cubicBezTo>
                    <a:cubicBezTo>
                      <a:pt x="11" y="27"/>
                      <a:pt x="14" y="28"/>
                      <a:pt x="16" y="29"/>
                    </a:cubicBezTo>
                    <a:cubicBezTo>
                      <a:pt x="19" y="30"/>
                      <a:pt x="23" y="29"/>
                      <a:pt x="26" y="27"/>
                    </a:cubicBezTo>
                    <a:cubicBezTo>
                      <a:pt x="27" y="26"/>
                      <a:pt x="28" y="25"/>
                      <a:pt x="29" y="24"/>
                    </a:cubicBezTo>
                    <a:cubicBezTo>
                      <a:pt x="30" y="23"/>
                      <a:pt x="31" y="22"/>
                      <a:pt x="31" y="20"/>
                    </a:cubicBezTo>
                    <a:cubicBezTo>
                      <a:pt x="32" y="17"/>
                      <a:pt x="32" y="15"/>
                      <a:pt x="30" y="12"/>
                    </a:cubicBezTo>
                    <a:cubicBezTo>
                      <a:pt x="29" y="10"/>
                      <a:pt x="26" y="9"/>
                      <a:pt x="24" y="8"/>
                    </a:cubicBezTo>
                    <a:cubicBezTo>
                      <a:pt x="23" y="8"/>
                      <a:pt x="22" y="8"/>
                      <a:pt x="2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60" name="Freeform 348"/>
              <p:cNvSpPr>
                <a:spLocks noEditPoints="1"/>
              </p:cNvSpPr>
              <p:nvPr/>
            </p:nvSpPr>
            <p:spPr bwMode="auto">
              <a:xfrm>
                <a:off x="-3973514" y="378936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3 w 26"/>
                  <a:gd name="T3" fmla="*/ 18 h 24"/>
                  <a:gd name="T4" fmla="*/ 7 w 26"/>
                  <a:gd name="T5" fmla="*/ 1 h 24"/>
                  <a:gd name="T6" fmla="*/ 14 w 26"/>
                  <a:gd name="T7" fmla="*/ 0 h 24"/>
                  <a:gd name="T8" fmla="*/ 24 w 26"/>
                  <a:gd name="T9" fmla="*/ 5 h 24"/>
                  <a:gd name="T10" fmla="*/ 26 w 26"/>
                  <a:gd name="T11" fmla="*/ 15 h 24"/>
                  <a:gd name="T12" fmla="*/ 20 w 26"/>
                  <a:gd name="T13" fmla="*/ 22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8 h 24"/>
                  <a:gd name="T20" fmla="*/ 10 w 26"/>
                  <a:gd name="T21" fmla="*/ 14 h 24"/>
                  <a:gd name="T22" fmla="*/ 13 w 26"/>
                  <a:gd name="T23" fmla="*/ 16 h 24"/>
                  <a:gd name="T24" fmla="*/ 16 w 26"/>
                  <a:gd name="T25" fmla="*/ 15 h 24"/>
                  <a:gd name="T26" fmla="*/ 18 w 26"/>
                  <a:gd name="T27" fmla="*/ 13 h 24"/>
                  <a:gd name="T28" fmla="*/ 17 w 26"/>
                  <a:gd name="T29" fmla="*/ 10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5"/>
                      <a:pt x="7" y="1"/>
                    </a:cubicBezTo>
                    <a:cubicBezTo>
                      <a:pt x="9" y="0"/>
                      <a:pt x="12" y="0"/>
                      <a:pt x="14" y="0"/>
                    </a:cubicBezTo>
                    <a:cubicBezTo>
                      <a:pt x="18" y="0"/>
                      <a:pt x="22" y="2"/>
                      <a:pt x="24" y="5"/>
                    </a:cubicBezTo>
                    <a:cubicBezTo>
                      <a:pt x="26" y="8"/>
                      <a:pt x="26" y="11"/>
                      <a:pt x="26" y="15"/>
                    </a:cubicBezTo>
                    <a:cubicBezTo>
                      <a:pt x="25" y="18"/>
                      <a:pt x="23" y="21"/>
                      <a:pt x="20" y="22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9" y="9"/>
                      <a:pt x="9" y="12"/>
                      <a:pt x="10" y="14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0"/>
                      <a:pt x="17" y="10"/>
                    </a:cubicBezTo>
                    <a:cubicBezTo>
                      <a:pt x="17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61" name="Freeform 349"/>
              <p:cNvSpPr>
                <a:spLocks noEditPoints="1"/>
              </p:cNvSpPr>
              <p:nvPr/>
            </p:nvSpPr>
            <p:spPr bwMode="auto">
              <a:xfrm>
                <a:off x="-4005264" y="3806825"/>
                <a:ext cx="57150" cy="50800"/>
              </a:xfrm>
              <a:custGeom>
                <a:avLst/>
                <a:gdLst>
                  <a:gd name="T0" fmla="*/ 14 w 27"/>
                  <a:gd name="T1" fmla="*/ 24 h 24"/>
                  <a:gd name="T2" fmla="*/ 3 w 27"/>
                  <a:gd name="T3" fmla="*/ 18 h 24"/>
                  <a:gd name="T4" fmla="*/ 8 w 27"/>
                  <a:gd name="T5" fmla="*/ 1 h 24"/>
                  <a:gd name="T6" fmla="*/ 14 w 27"/>
                  <a:gd name="T7" fmla="*/ 0 h 24"/>
                  <a:gd name="T8" fmla="*/ 25 w 27"/>
                  <a:gd name="T9" fmla="*/ 6 h 24"/>
                  <a:gd name="T10" fmla="*/ 26 w 27"/>
                  <a:gd name="T11" fmla="*/ 15 h 24"/>
                  <a:gd name="T12" fmla="*/ 20 w 27"/>
                  <a:gd name="T13" fmla="*/ 23 h 24"/>
                  <a:gd name="T14" fmla="*/ 14 w 27"/>
                  <a:gd name="T15" fmla="*/ 24 h 24"/>
                  <a:gd name="T16" fmla="*/ 14 w 27"/>
                  <a:gd name="T17" fmla="*/ 8 h 24"/>
                  <a:gd name="T18" fmla="*/ 12 w 27"/>
                  <a:gd name="T19" fmla="*/ 8 h 24"/>
                  <a:gd name="T20" fmla="*/ 10 w 27"/>
                  <a:gd name="T21" fmla="*/ 14 h 24"/>
                  <a:gd name="T22" fmla="*/ 14 w 27"/>
                  <a:gd name="T23" fmla="*/ 16 h 24"/>
                  <a:gd name="T24" fmla="*/ 16 w 27"/>
                  <a:gd name="T25" fmla="*/ 16 h 24"/>
                  <a:gd name="T26" fmla="*/ 18 w 27"/>
                  <a:gd name="T27" fmla="*/ 13 h 24"/>
                  <a:gd name="T28" fmla="*/ 18 w 27"/>
                  <a:gd name="T29" fmla="*/ 10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0" y="12"/>
                      <a:pt x="2" y="4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9"/>
                      <a:pt x="27" y="12"/>
                      <a:pt x="26" y="15"/>
                    </a:cubicBezTo>
                    <a:cubicBezTo>
                      <a:pt x="25" y="19"/>
                      <a:pt x="23" y="21"/>
                      <a:pt x="20" y="23"/>
                    </a:cubicBezTo>
                    <a:cubicBezTo>
                      <a:pt x="18" y="24"/>
                      <a:pt x="16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5"/>
                      <a:pt x="12" y="16"/>
                      <a:pt x="14" y="16"/>
                    </a:cubicBezTo>
                    <a:cubicBezTo>
                      <a:pt x="14" y="16"/>
                      <a:pt x="15" y="16"/>
                      <a:pt x="16" y="16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62" name="Freeform 350"/>
              <p:cNvSpPr>
                <a:spLocks noEditPoints="1"/>
              </p:cNvSpPr>
              <p:nvPr/>
            </p:nvSpPr>
            <p:spPr bwMode="auto">
              <a:xfrm>
                <a:off x="-4143376" y="3749675"/>
                <a:ext cx="53975" cy="57150"/>
              </a:xfrm>
              <a:custGeom>
                <a:avLst/>
                <a:gdLst>
                  <a:gd name="T0" fmla="*/ 13 w 25"/>
                  <a:gd name="T1" fmla="*/ 26 h 26"/>
                  <a:gd name="T2" fmla="*/ 2 w 25"/>
                  <a:gd name="T3" fmla="*/ 17 h 26"/>
                  <a:gd name="T4" fmla="*/ 9 w 25"/>
                  <a:gd name="T5" fmla="*/ 2 h 26"/>
                  <a:gd name="T6" fmla="*/ 23 w 25"/>
                  <a:gd name="T7" fmla="*/ 10 h 26"/>
                  <a:gd name="T8" fmla="*/ 23 w 25"/>
                  <a:gd name="T9" fmla="*/ 20 h 26"/>
                  <a:gd name="T10" fmla="*/ 17 w 25"/>
                  <a:gd name="T11" fmla="*/ 25 h 26"/>
                  <a:gd name="T12" fmla="*/ 13 w 25"/>
                  <a:gd name="T13" fmla="*/ 26 h 26"/>
                  <a:gd name="T14" fmla="*/ 12 w 25"/>
                  <a:gd name="T15" fmla="*/ 10 h 26"/>
                  <a:gd name="T16" fmla="*/ 11 w 25"/>
                  <a:gd name="T17" fmla="*/ 10 h 26"/>
                  <a:gd name="T18" fmla="*/ 10 w 25"/>
                  <a:gd name="T19" fmla="*/ 15 h 26"/>
                  <a:gd name="T20" fmla="*/ 14 w 25"/>
                  <a:gd name="T21" fmla="*/ 17 h 26"/>
                  <a:gd name="T22" fmla="*/ 16 w 25"/>
                  <a:gd name="T23" fmla="*/ 16 h 26"/>
                  <a:gd name="T24" fmla="*/ 16 w 25"/>
                  <a:gd name="T25" fmla="*/ 13 h 26"/>
                  <a:gd name="T26" fmla="*/ 12 w 25"/>
                  <a:gd name="T2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6">
                    <a:moveTo>
                      <a:pt x="13" y="26"/>
                    </a:moveTo>
                    <a:cubicBezTo>
                      <a:pt x="8" y="26"/>
                      <a:pt x="4" y="22"/>
                      <a:pt x="2" y="17"/>
                    </a:cubicBezTo>
                    <a:cubicBezTo>
                      <a:pt x="0" y="11"/>
                      <a:pt x="3" y="4"/>
                      <a:pt x="9" y="2"/>
                    </a:cubicBezTo>
                    <a:cubicBezTo>
                      <a:pt x="15" y="0"/>
                      <a:pt x="21" y="4"/>
                      <a:pt x="23" y="10"/>
                    </a:cubicBezTo>
                    <a:cubicBezTo>
                      <a:pt x="25" y="13"/>
                      <a:pt x="24" y="17"/>
                      <a:pt x="23" y="20"/>
                    </a:cubicBezTo>
                    <a:cubicBezTo>
                      <a:pt x="22" y="22"/>
                      <a:pt x="19" y="24"/>
                      <a:pt x="17" y="25"/>
                    </a:cubicBezTo>
                    <a:cubicBezTo>
                      <a:pt x="15" y="26"/>
                      <a:pt x="14" y="26"/>
                      <a:pt x="13" y="26"/>
                    </a:cubicBezTo>
                    <a:close/>
                    <a:moveTo>
                      <a:pt x="12" y="10"/>
                    </a:moveTo>
                    <a:cubicBezTo>
                      <a:pt x="11" y="10"/>
                      <a:pt x="11" y="10"/>
                      <a:pt x="11" y="10"/>
                    </a:cubicBezTo>
                    <a:cubicBezTo>
                      <a:pt x="10" y="10"/>
                      <a:pt x="9" y="13"/>
                      <a:pt x="10" y="15"/>
                    </a:cubicBezTo>
                    <a:cubicBezTo>
                      <a:pt x="10" y="17"/>
                      <a:pt x="12" y="18"/>
                      <a:pt x="14" y="17"/>
                    </a:cubicBezTo>
                    <a:cubicBezTo>
                      <a:pt x="15" y="17"/>
                      <a:pt x="15" y="17"/>
                      <a:pt x="16" y="16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5" y="11"/>
                      <a:pt x="14" y="10"/>
                      <a:pt x="12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63" name="Freeform 351"/>
              <p:cNvSpPr>
                <a:spLocks noEditPoints="1"/>
              </p:cNvSpPr>
              <p:nvPr/>
            </p:nvSpPr>
            <p:spPr bwMode="auto">
              <a:xfrm>
                <a:off x="-4173539" y="376237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9 w 25"/>
                  <a:gd name="T5" fmla="*/ 1 h 24"/>
                  <a:gd name="T6" fmla="*/ 14 w 25"/>
                  <a:gd name="T7" fmla="*/ 0 h 24"/>
                  <a:gd name="T8" fmla="*/ 18 w 25"/>
                  <a:gd name="T9" fmla="*/ 2 h 24"/>
                  <a:gd name="T10" fmla="*/ 24 w 25"/>
                  <a:gd name="T11" fmla="*/ 9 h 24"/>
                  <a:gd name="T12" fmla="*/ 23 w 25"/>
                  <a:gd name="T13" fmla="*/ 18 h 24"/>
                  <a:gd name="T14" fmla="*/ 21 w 25"/>
                  <a:gd name="T15" fmla="*/ 22 h 24"/>
                  <a:gd name="T16" fmla="*/ 16 w 25"/>
                  <a:gd name="T17" fmla="*/ 24 h 24"/>
                  <a:gd name="T18" fmla="*/ 13 w 25"/>
                  <a:gd name="T19" fmla="*/ 24 h 24"/>
                  <a:gd name="T20" fmla="*/ 12 w 25"/>
                  <a:gd name="T21" fmla="*/ 8 h 24"/>
                  <a:gd name="T22" fmla="*/ 12 w 25"/>
                  <a:gd name="T23" fmla="*/ 8 h 24"/>
                  <a:gd name="T24" fmla="*/ 10 w 25"/>
                  <a:gd name="T25" fmla="*/ 13 h 24"/>
                  <a:gd name="T26" fmla="*/ 14 w 25"/>
                  <a:gd name="T27" fmla="*/ 16 h 24"/>
                  <a:gd name="T28" fmla="*/ 15 w 25"/>
                  <a:gd name="T29" fmla="*/ 16 h 24"/>
                  <a:gd name="T30" fmla="*/ 16 w 25"/>
                  <a:gd name="T31" fmla="*/ 14 h 24"/>
                  <a:gd name="T32" fmla="*/ 16 w 25"/>
                  <a:gd name="T33" fmla="*/ 11 h 24"/>
                  <a:gd name="T34" fmla="*/ 14 w 25"/>
                  <a:gd name="T35" fmla="*/ 9 h 24"/>
                  <a:gd name="T36" fmla="*/ 13 w 25"/>
                  <a:gd name="T37" fmla="*/ 8 h 24"/>
                  <a:gd name="T38" fmla="*/ 12 w 25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9"/>
                      <a:pt x="3" y="2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5" y="12"/>
                      <a:pt x="24" y="15"/>
                      <a:pt x="23" y="18"/>
                    </a:cubicBezTo>
                    <a:cubicBezTo>
                      <a:pt x="23" y="19"/>
                      <a:pt x="22" y="20"/>
                      <a:pt x="21" y="22"/>
                    </a:cubicBezTo>
                    <a:cubicBezTo>
                      <a:pt x="19" y="23"/>
                      <a:pt x="18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7"/>
                      <a:pt x="14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9"/>
                      <a:pt x="13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64" name="Freeform 352"/>
              <p:cNvSpPr>
                <a:spLocks noEditPoints="1"/>
              </p:cNvSpPr>
              <p:nvPr/>
            </p:nvSpPr>
            <p:spPr bwMode="auto">
              <a:xfrm>
                <a:off x="-4203701" y="37719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10 w 25"/>
                  <a:gd name="T5" fmla="*/ 0 h 24"/>
                  <a:gd name="T6" fmla="*/ 12 w 25"/>
                  <a:gd name="T7" fmla="*/ 0 h 24"/>
                  <a:gd name="T8" fmla="*/ 18 w 25"/>
                  <a:gd name="T9" fmla="*/ 2 h 24"/>
                  <a:gd name="T10" fmla="*/ 24 w 25"/>
                  <a:gd name="T11" fmla="*/ 9 h 24"/>
                  <a:gd name="T12" fmla="*/ 23 w 25"/>
                  <a:gd name="T13" fmla="*/ 18 h 24"/>
                  <a:gd name="T14" fmla="*/ 16 w 25"/>
                  <a:gd name="T15" fmla="*/ 24 h 24"/>
                  <a:gd name="T16" fmla="*/ 13 w 25"/>
                  <a:gd name="T17" fmla="*/ 24 h 24"/>
                  <a:gd name="T18" fmla="*/ 12 w 25"/>
                  <a:gd name="T19" fmla="*/ 8 h 24"/>
                  <a:gd name="T20" fmla="*/ 12 w 25"/>
                  <a:gd name="T21" fmla="*/ 8 h 24"/>
                  <a:gd name="T22" fmla="*/ 10 w 25"/>
                  <a:gd name="T23" fmla="*/ 13 h 24"/>
                  <a:gd name="T24" fmla="*/ 14 w 25"/>
                  <a:gd name="T25" fmla="*/ 16 h 24"/>
                  <a:gd name="T26" fmla="*/ 16 w 25"/>
                  <a:gd name="T27" fmla="*/ 14 h 24"/>
                  <a:gd name="T28" fmla="*/ 16 w 25"/>
                  <a:gd name="T29" fmla="*/ 11 h 24"/>
                  <a:gd name="T30" fmla="*/ 14 w 25"/>
                  <a:gd name="T31" fmla="*/ 9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8"/>
                      <a:pt x="4" y="2"/>
                      <a:pt x="10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5" y="0"/>
                      <a:pt x="17" y="1"/>
                      <a:pt x="18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2"/>
                      <a:pt x="24" y="15"/>
                      <a:pt x="23" y="18"/>
                    </a:cubicBezTo>
                    <a:cubicBezTo>
                      <a:pt x="21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5" y="15"/>
                      <a:pt x="16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65" name="Freeform 353"/>
              <p:cNvSpPr>
                <a:spLocks noEditPoints="1"/>
              </p:cNvSpPr>
              <p:nvPr/>
            </p:nvSpPr>
            <p:spPr bwMode="auto">
              <a:xfrm>
                <a:off x="-4232276" y="3778250"/>
                <a:ext cx="50800" cy="50800"/>
              </a:xfrm>
              <a:custGeom>
                <a:avLst/>
                <a:gdLst>
                  <a:gd name="T0" fmla="*/ 12 w 23"/>
                  <a:gd name="T1" fmla="*/ 24 h 24"/>
                  <a:gd name="T2" fmla="*/ 0 w 23"/>
                  <a:gd name="T3" fmla="*/ 14 h 24"/>
                  <a:gd name="T4" fmla="*/ 2 w 23"/>
                  <a:gd name="T5" fmla="*/ 6 h 24"/>
                  <a:gd name="T6" fmla="*/ 9 w 23"/>
                  <a:gd name="T7" fmla="*/ 0 h 24"/>
                  <a:gd name="T8" fmla="*/ 11 w 23"/>
                  <a:gd name="T9" fmla="*/ 0 h 24"/>
                  <a:gd name="T10" fmla="*/ 23 w 23"/>
                  <a:gd name="T11" fmla="*/ 10 h 24"/>
                  <a:gd name="T12" fmla="*/ 21 w 23"/>
                  <a:gd name="T13" fmla="*/ 19 h 24"/>
                  <a:gd name="T14" fmla="*/ 14 w 23"/>
                  <a:gd name="T15" fmla="*/ 24 h 24"/>
                  <a:gd name="T16" fmla="*/ 14 w 23"/>
                  <a:gd name="T17" fmla="*/ 24 h 24"/>
                  <a:gd name="T18" fmla="*/ 12 w 23"/>
                  <a:gd name="T19" fmla="*/ 24 h 24"/>
                  <a:gd name="T20" fmla="*/ 11 w 23"/>
                  <a:gd name="T21" fmla="*/ 8 h 24"/>
                  <a:gd name="T22" fmla="*/ 11 w 23"/>
                  <a:gd name="T23" fmla="*/ 8 h 24"/>
                  <a:gd name="T24" fmla="*/ 11 w 23"/>
                  <a:gd name="T25" fmla="*/ 8 h 24"/>
                  <a:gd name="T26" fmla="*/ 9 w 23"/>
                  <a:gd name="T27" fmla="*/ 10 h 24"/>
                  <a:gd name="T28" fmla="*/ 8 w 23"/>
                  <a:gd name="T29" fmla="*/ 13 h 24"/>
                  <a:gd name="T30" fmla="*/ 12 w 23"/>
                  <a:gd name="T31" fmla="*/ 16 h 24"/>
                  <a:gd name="T32" fmla="*/ 14 w 23"/>
                  <a:gd name="T33" fmla="*/ 15 h 24"/>
                  <a:gd name="T34" fmla="*/ 15 w 23"/>
                  <a:gd name="T35" fmla="*/ 12 h 24"/>
                  <a:gd name="T36" fmla="*/ 11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6" y="24"/>
                      <a:pt x="1" y="20"/>
                      <a:pt x="0" y="14"/>
                    </a:cubicBezTo>
                    <a:cubicBezTo>
                      <a:pt x="0" y="11"/>
                      <a:pt x="0" y="8"/>
                      <a:pt x="2" y="6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1" y="0"/>
                    </a:cubicBezTo>
                    <a:cubicBezTo>
                      <a:pt x="17" y="0"/>
                      <a:pt x="21" y="4"/>
                      <a:pt x="23" y="10"/>
                    </a:cubicBezTo>
                    <a:cubicBezTo>
                      <a:pt x="23" y="13"/>
                      <a:pt x="23" y="17"/>
                      <a:pt x="21" y="19"/>
                    </a:cubicBezTo>
                    <a:cubicBezTo>
                      <a:pt x="19" y="22"/>
                      <a:pt x="17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1" y="17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4" y="10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66" name="Freeform 354"/>
              <p:cNvSpPr>
                <a:spLocks noEditPoints="1"/>
              </p:cNvSpPr>
              <p:nvPr/>
            </p:nvSpPr>
            <p:spPr bwMode="auto">
              <a:xfrm>
                <a:off x="-4264026" y="3784600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3 h 24"/>
                  <a:gd name="T4" fmla="*/ 10 w 24"/>
                  <a:gd name="T5" fmla="*/ 0 h 24"/>
                  <a:gd name="T6" fmla="*/ 12 w 24"/>
                  <a:gd name="T7" fmla="*/ 0 h 24"/>
                  <a:gd name="T8" fmla="*/ 23 w 24"/>
                  <a:gd name="T9" fmla="*/ 10 h 24"/>
                  <a:gd name="T10" fmla="*/ 21 w 24"/>
                  <a:gd name="T11" fmla="*/ 19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12 w 24"/>
                  <a:gd name="T21" fmla="*/ 8 h 24"/>
                  <a:gd name="T22" fmla="*/ 9 w 24"/>
                  <a:gd name="T23" fmla="*/ 12 h 24"/>
                  <a:gd name="T24" fmla="*/ 13 w 24"/>
                  <a:gd name="T25" fmla="*/ 16 h 24"/>
                  <a:gd name="T26" fmla="*/ 15 w 24"/>
                  <a:gd name="T27" fmla="*/ 15 h 24"/>
                  <a:gd name="T28" fmla="*/ 15 w 24"/>
                  <a:gd name="T29" fmla="*/ 11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2" y="19"/>
                      <a:pt x="1" y="13"/>
                    </a:cubicBezTo>
                    <a:cubicBezTo>
                      <a:pt x="0" y="7"/>
                      <a:pt x="4" y="1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2" y="4"/>
                      <a:pt x="23" y="10"/>
                    </a:cubicBezTo>
                    <a:cubicBezTo>
                      <a:pt x="24" y="13"/>
                      <a:pt x="23" y="17"/>
                      <a:pt x="21" y="19"/>
                    </a:cubicBezTo>
                    <a:cubicBezTo>
                      <a:pt x="20" y="22"/>
                      <a:pt x="17" y="23"/>
                      <a:pt x="14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67" name="Freeform 355"/>
              <p:cNvSpPr>
                <a:spLocks noEditPoints="1"/>
              </p:cNvSpPr>
              <p:nvPr/>
            </p:nvSpPr>
            <p:spPr bwMode="auto">
              <a:xfrm>
                <a:off x="-4294189" y="378936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4 w 23"/>
                  <a:gd name="T3" fmla="*/ 21 h 24"/>
                  <a:gd name="T4" fmla="*/ 0 w 23"/>
                  <a:gd name="T5" fmla="*/ 13 h 24"/>
                  <a:gd name="T6" fmla="*/ 3 w 23"/>
                  <a:gd name="T7" fmla="*/ 4 h 24"/>
                  <a:gd name="T8" fmla="*/ 10 w 23"/>
                  <a:gd name="T9" fmla="*/ 0 h 24"/>
                  <a:gd name="T10" fmla="*/ 12 w 23"/>
                  <a:gd name="T11" fmla="*/ 0 h 24"/>
                  <a:gd name="T12" fmla="*/ 23 w 23"/>
                  <a:gd name="T13" fmla="*/ 10 h 24"/>
                  <a:gd name="T14" fmla="*/ 21 w 23"/>
                  <a:gd name="T15" fmla="*/ 20 h 24"/>
                  <a:gd name="T16" fmla="*/ 13 w 23"/>
                  <a:gd name="T17" fmla="*/ 24 h 24"/>
                  <a:gd name="T18" fmla="*/ 12 w 23"/>
                  <a:gd name="T19" fmla="*/ 24 h 24"/>
                  <a:gd name="T20" fmla="*/ 12 w 23"/>
                  <a:gd name="T21" fmla="*/ 8 h 24"/>
                  <a:gd name="T22" fmla="*/ 11 w 23"/>
                  <a:gd name="T23" fmla="*/ 8 h 24"/>
                  <a:gd name="T24" fmla="*/ 9 w 23"/>
                  <a:gd name="T25" fmla="*/ 9 h 24"/>
                  <a:gd name="T26" fmla="*/ 9 w 23"/>
                  <a:gd name="T27" fmla="*/ 12 h 24"/>
                  <a:gd name="T28" fmla="*/ 10 w 23"/>
                  <a:gd name="T29" fmla="*/ 15 h 24"/>
                  <a:gd name="T30" fmla="*/ 12 w 23"/>
                  <a:gd name="T31" fmla="*/ 16 h 24"/>
                  <a:gd name="T32" fmla="*/ 14 w 23"/>
                  <a:gd name="T33" fmla="*/ 15 h 24"/>
                  <a:gd name="T34" fmla="*/ 15 w 23"/>
                  <a:gd name="T35" fmla="*/ 11 h 24"/>
                  <a:gd name="T36" fmla="*/ 12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7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7" y="0"/>
                      <a:pt x="22" y="4"/>
                      <a:pt x="23" y="10"/>
                    </a:cubicBezTo>
                    <a:cubicBezTo>
                      <a:pt x="23" y="14"/>
                      <a:pt x="23" y="17"/>
                      <a:pt x="21" y="20"/>
                    </a:cubicBezTo>
                    <a:cubicBezTo>
                      <a:pt x="19" y="22"/>
                      <a:pt x="16" y="24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5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68" name="Freeform 356"/>
              <p:cNvSpPr>
                <a:spLocks noEditPoints="1"/>
              </p:cNvSpPr>
              <p:nvPr/>
            </p:nvSpPr>
            <p:spPr bwMode="auto">
              <a:xfrm>
                <a:off x="-4143376" y="3789363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2 w 26"/>
                  <a:gd name="T3" fmla="*/ 16 h 25"/>
                  <a:gd name="T4" fmla="*/ 10 w 26"/>
                  <a:gd name="T5" fmla="*/ 1 h 25"/>
                  <a:gd name="T6" fmla="*/ 13 w 26"/>
                  <a:gd name="T7" fmla="*/ 0 h 25"/>
                  <a:gd name="T8" fmla="*/ 25 w 26"/>
                  <a:gd name="T9" fmla="*/ 9 h 25"/>
                  <a:gd name="T10" fmla="*/ 24 w 26"/>
                  <a:gd name="T11" fmla="*/ 18 h 25"/>
                  <a:gd name="T12" fmla="*/ 17 w 26"/>
                  <a:gd name="T13" fmla="*/ 24 h 25"/>
                  <a:gd name="T14" fmla="*/ 14 w 26"/>
                  <a:gd name="T15" fmla="*/ 25 h 25"/>
                  <a:gd name="T16" fmla="*/ 13 w 26"/>
                  <a:gd name="T17" fmla="*/ 8 h 25"/>
                  <a:gd name="T18" fmla="*/ 12 w 26"/>
                  <a:gd name="T19" fmla="*/ 9 h 25"/>
                  <a:gd name="T20" fmla="*/ 10 w 26"/>
                  <a:gd name="T21" fmla="*/ 14 h 25"/>
                  <a:gd name="T22" fmla="*/ 15 w 26"/>
                  <a:gd name="T23" fmla="*/ 16 h 25"/>
                  <a:gd name="T24" fmla="*/ 17 w 26"/>
                  <a:gd name="T25" fmla="*/ 14 h 25"/>
                  <a:gd name="T26" fmla="*/ 17 w 26"/>
                  <a:gd name="T27" fmla="*/ 11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9" y="25"/>
                      <a:pt x="4" y="21"/>
                      <a:pt x="2" y="16"/>
                    </a:cubicBezTo>
                    <a:cubicBezTo>
                      <a:pt x="0" y="10"/>
                      <a:pt x="4" y="3"/>
                      <a:pt x="10" y="1"/>
                    </a:cubicBezTo>
                    <a:cubicBezTo>
                      <a:pt x="11" y="1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5"/>
                      <a:pt x="14" y="25"/>
                    </a:cubicBezTo>
                    <a:close/>
                    <a:moveTo>
                      <a:pt x="13" y="8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2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4"/>
                      <a:pt x="17" y="12"/>
                      <a:pt x="17" y="11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69" name="Freeform 357"/>
              <p:cNvSpPr>
                <a:spLocks noEditPoints="1"/>
              </p:cNvSpPr>
              <p:nvPr/>
            </p:nvSpPr>
            <p:spPr bwMode="auto">
              <a:xfrm>
                <a:off x="-4173539" y="3798888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5 h 24"/>
                  <a:gd name="T4" fmla="*/ 10 w 25"/>
                  <a:gd name="T5" fmla="*/ 0 h 24"/>
                  <a:gd name="T6" fmla="*/ 13 w 25"/>
                  <a:gd name="T7" fmla="*/ 0 h 24"/>
                  <a:gd name="T8" fmla="*/ 24 w 25"/>
                  <a:gd name="T9" fmla="*/ 9 h 24"/>
                  <a:gd name="T10" fmla="*/ 23 w 25"/>
                  <a:gd name="T11" fmla="*/ 18 h 24"/>
                  <a:gd name="T12" fmla="*/ 16 w 25"/>
                  <a:gd name="T13" fmla="*/ 24 h 24"/>
                  <a:gd name="T14" fmla="*/ 13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9 w 25"/>
                  <a:gd name="T21" fmla="*/ 13 h 24"/>
                  <a:gd name="T22" fmla="*/ 14 w 25"/>
                  <a:gd name="T23" fmla="*/ 16 h 24"/>
                  <a:gd name="T24" fmla="*/ 16 w 25"/>
                  <a:gd name="T25" fmla="*/ 14 h 24"/>
                  <a:gd name="T26" fmla="*/ 16 w 25"/>
                  <a:gd name="T27" fmla="*/ 11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9"/>
                      <a:pt x="4" y="2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9"/>
                    </a:cubicBezTo>
                    <a:cubicBezTo>
                      <a:pt x="25" y="12"/>
                      <a:pt x="25" y="15"/>
                      <a:pt x="23" y="18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70" name="Freeform 358"/>
              <p:cNvSpPr>
                <a:spLocks noEditPoints="1"/>
              </p:cNvSpPr>
              <p:nvPr/>
            </p:nvSpPr>
            <p:spPr bwMode="auto">
              <a:xfrm>
                <a:off x="-4205289" y="38084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2 w 25"/>
                  <a:gd name="T3" fmla="*/ 14 h 24"/>
                  <a:gd name="T4" fmla="*/ 10 w 25"/>
                  <a:gd name="T5" fmla="*/ 0 h 24"/>
                  <a:gd name="T6" fmla="*/ 13 w 25"/>
                  <a:gd name="T7" fmla="*/ 0 h 24"/>
                  <a:gd name="T8" fmla="*/ 24 w 25"/>
                  <a:gd name="T9" fmla="*/ 9 h 24"/>
                  <a:gd name="T10" fmla="*/ 23 w 25"/>
                  <a:gd name="T11" fmla="*/ 18 h 24"/>
                  <a:gd name="T12" fmla="*/ 16 w 25"/>
                  <a:gd name="T13" fmla="*/ 24 h 24"/>
                  <a:gd name="T14" fmla="*/ 13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10 w 25"/>
                  <a:gd name="T21" fmla="*/ 13 h 24"/>
                  <a:gd name="T22" fmla="*/ 14 w 25"/>
                  <a:gd name="T23" fmla="*/ 16 h 24"/>
                  <a:gd name="T24" fmla="*/ 16 w 25"/>
                  <a:gd name="T25" fmla="*/ 14 h 24"/>
                  <a:gd name="T26" fmla="*/ 17 w 25"/>
                  <a:gd name="T27" fmla="*/ 11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8" y="24"/>
                      <a:pt x="3" y="20"/>
                      <a:pt x="2" y="14"/>
                    </a:cubicBezTo>
                    <a:cubicBezTo>
                      <a:pt x="0" y="8"/>
                      <a:pt x="4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9"/>
                    </a:cubicBezTo>
                    <a:cubicBezTo>
                      <a:pt x="25" y="12"/>
                      <a:pt x="25" y="16"/>
                      <a:pt x="23" y="18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71" name="Freeform 359"/>
              <p:cNvSpPr>
                <a:spLocks noEditPoints="1"/>
              </p:cNvSpPr>
              <p:nvPr/>
            </p:nvSpPr>
            <p:spPr bwMode="auto">
              <a:xfrm>
                <a:off x="-4235451" y="381476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4 h 24"/>
                  <a:gd name="T4" fmla="*/ 10 w 24"/>
                  <a:gd name="T5" fmla="*/ 0 h 24"/>
                  <a:gd name="T6" fmla="*/ 19 w 24"/>
                  <a:gd name="T7" fmla="*/ 2 h 24"/>
                  <a:gd name="T8" fmla="*/ 24 w 24"/>
                  <a:gd name="T9" fmla="*/ 10 h 24"/>
                  <a:gd name="T10" fmla="*/ 22 w 24"/>
                  <a:gd name="T11" fmla="*/ 19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1 w 24"/>
                  <a:gd name="T19" fmla="*/ 8 h 24"/>
                  <a:gd name="T20" fmla="*/ 9 w 24"/>
                  <a:gd name="T21" fmla="*/ 13 h 24"/>
                  <a:gd name="T22" fmla="*/ 13 w 24"/>
                  <a:gd name="T23" fmla="*/ 16 h 24"/>
                  <a:gd name="T24" fmla="*/ 15 w 24"/>
                  <a:gd name="T25" fmla="*/ 15 h 24"/>
                  <a:gd name="T26" fmla="*/ 16 w 24"/>
                  <a:gd name="T27" fmla="*/ 11 h 24"/>
                  <a:gd name="T28" fmla="*/ 14 w 24"/>
                  <a:gd name="T29" fmla="*/ 9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2" y="20"/>
                      <a:pt x="1" y="14"/>
                    </a:cubicBezTo>
                    <a:cubicBezTo>
                      <a:pt x="0" y="8"/>
                      <a:pt x="4" y="1"/>
                      <a:pt x="10" y="0"/>
                    </a:cubicBezTo>
                    <a:cubicBezTo>
                      <a:pt x="13" y="0"/>
                      <a:pt x="16" y="0"/>
                      <a:pt x="19" y="2"/>
                    </a:cubicBezTo>
                    <a:cubicBezTo>
                      <a:pt x="21" y="4"/>
                      <a:pt x="23" y="7"/>
                      <a:pt x="24" y="10"/>
                    </a:cubicBezTo>
                    <a:cubicBezTo>
                      <a:pt x="24" y="13"/>
                      <a:pt x="24" y="16"/>
                      <a:pt x="22" y="19"/>
                    </a:cubicBezTo>
                    <a:cubicBezTo>
                      <a:pt x="20" y="22"/>
                      <a:pt x="18" y="23"/>
                      <a:pt x="14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9" y="8"/>
                      <a:pt x="8" y="11"/>
                      <a:pt x="9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6" y="14"/>
                      <a:pt x="16" y="13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72" name="Freeform 360"/>
              <p:cNvSpPr>
                <a:spLocks noEditPoints="1"/>
              </p:cNvSpPr>
              <p:nvPr/>
            </p:nvSpPr>
            <p:spPr bwMode="auto">
              <a:xfrm>
                <a:off x="-4268789" y="3819525"/>
                <a:ext cx="52388" cy="52388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4 h 25"/>
                  <a:gd name="T4" fmla="*/ 10 w 24"/>
                  <a:gd name="T5" fmla="*/ 1 h 25"/>
                  <a:gd name="T6" fmla="*/ 12 w 24"/>
                  <a:gd name="T7" fmla="*/ 0 h 25"/>
                  <a:gd name="T8" fmla="*/ 24 w 24"/>
                  <a:gd name="T9" fmla="*/ 11 h 25"/>
                  <a:gd name="T10" fmla="*/ 21 w 24"/>
                  <a:gd name="T11" fmla="*/ 20 h 25"/>
                  <a:gd name="T12" fmla="*/ 14 w 24"/>
                  <a:gd name="T13" fmla="*/ 25 h 25"/>
                  <a:gd name="T14" fmla="*/ 12 w 24"/>
                  <a:gd name="T15" fmla="*/ 25 h 25"/>
                  <a:gd name="T16" fmla="*/ 12 w 24"/>
                  <a:gd name="T17" fmla="*/ 9 h 25"/>
                  <a:gd name="T18" fmla="*/ 11 w 24"/>
                  <a:gd name="T19" fmla="*/ 9 h 25"/>
                  <a:gd name="T20" fmla="*/ 8 w 24"/>
                  <a:gd name="T21" fmla="*/ 13 h 25"/>
                  <a:gd name="T22" fmla="*/ 13 w 24"/>
                  <a:gd name="T23" fmla="*/ 17 h 25"/>
                  <a:gd name="T24" fmla="*/ 15 w 24"/>
                  <a:gd name="T25" fmla="*/ 15 h 25"/>
                  <a:gd name="T26" fmla="*/ 16 w 24"/>
                  <a:gd name="T27" fmla="*/ 12 h 25"/>
                  <a:gd name="T28" fmla="*/ 12 w 24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7"/>
                      <a:pt x="4" y="1"/>
                      <a:pt x="10" y="1"/>
                    </a:cubicBezTo>
                    <a:cubicBezTo>
                      <a:pt x="11" y="1"/>
                      <a:pt x="11" y="0"/>
                      <a:pt x="12" y="0"/>
                    </a:cubicBezTo>
                    <a:cubicBezTo>
                      <a:pt x="18" y="0"/>
                      <a:pt x="23" y="5"/>
                      <a:pt x="24" y="11"/>
                    </a:cubicBezTo>
                    <a:cubicBezTo>
                      <a:pt x="24" y="14"/>
                      <a:pt x="23" y="18"/>
                      <a:pt x="21" y="20"/>
                    </a:cubicBezTo>
                    <a:cubicBezTo>
                      <a:pt x="19" y="23"/>
                      <a:pt x="17" y="24"/>
                      <a:pt x="14" y="25"/>
                    </a:cubicBezTo>
                    <a:cubicBezTo>
                      <a:pt x="13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0" y="9"/>
                      <a:pt x="8" y="11"/>
                      <a:pt x="8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4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5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73" name="Freeform 361"/>
              <p:cNvSpPr>
                <a:spLocks noEditPoints="1"/>
              </p:cNvSpPr>
              <p:nvPr/>
            </p:nvSpPr>
            <p:spPr bwMode="auto">
              <a:xfrm>
                <a:off x="-4148139" y="3827463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6 h 25"/>
                  <a:gd name="T4" fmla="*/ 9 w 26"/>
                  <a:gd name="T5" fmla="*/ 1 h 25"/>
                  <a:gd name="T6" fmla="*/ 13 w 26"/>
                  <a:gd name="T7" fmla="*/ 0 h 25"/>
                  <a:gd name="T8" fmla="*/ 25 w 26"/>
                  <a:gd name="T9" fmla="*/ 9 h 25"/>
                  <a:gd name="T10" fmla="*/ 24 w 26"/>
                  <a:gd name="T11" fmla="*/ 18 h 25"/>
                  <a:gd name="T12" fmla="*/ 17 w 26"/>
                  <a:gd name="T13" fmla="*/ 24 h 25"/>
                  <a:gd name="T14" fmla="*/ 17 w 26"/>
                  <a:gd name="T15" fmla="*/ 24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9 h 25"/>
                  <a:gd name="T22" fmla="*/ 12 w 26"/>
                  <a:gd name="T23" fmla="*/ 9 h 25"/>
                  <a:gd name="T24" fmla="*/ 9 w 26"/>
                  <a:gd name="T25" fmla="*/ 14 h 25"/>
                  <a:gd name="T26" fmla="*/ 14 w 26"/>
                  <a:gd name="T27" fmla="*/ 16 h 25"/>
                  <a:gd name="T28" fmla="*/ 17 w 26"/>
                  <a:gd name="T29" fmla="*/ 14 h 25"/>
                  <a:gd name="T30" fmla="*/ 17 w 26"/>
                  <a:gd name="T31" fmla="*/ 11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1"/>
                      <a:pt x="1" y="16"/>
                    </a:cubicBezTo>
                    <a:cubicBezTo>
                      <a:pt x="0" y="9"/>
                      <a:pt x="3" y="3"/>
                      <a:pt x="9" y="1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20" y="23"/>
                      <a:pt x="17" y="24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6" y="24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9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1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74" name="Freeform 362"/>
              <p:cNvSpPr>
                <a:spLocks noEditPoints="1"/>
              </p:cNvSpPr>
              <p:nvPr/>
            </p:nvSpPr>
            <p:spPr bwMode="auto">
              <a:xfrm>
                <a:off x="-4181476" y="3838575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2 w 26"/>
                  <a:gd name="T3" fmla="*/ 15 h 24"/>
                  <a:gd name="T4" fmla="*/ 11 w 26"/>
                  <a:gd name="T5" fmla="*/ 0 h 24"/>
                  <a:gd name="T6" fmla="*/ 14 w 26"/>
                  <a:gd name="T7" fmla="*/ 0 h 24"/>
                  <a:gd name="T8" fmla="*/ 25 w 26"/>
                  <a:gd name="T9" fmla="*/ 8 h 24"/>
                  <a:gd name="T10" fmla="*/ 24 w 26"/>
                  <a:gd name="T11" fmla="*/ 18 h 24"/>
                  <a:gd name="T12" fmla="*/ 17 w 26"/>
                  <a:gd name="T13" fmla="*/ 24 h 24"/>
                  <a:gd name="T14" fmla="*/ 14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10 w 26"/>
                  <a:gd name="T21" fmla="*/ 13 h 24"/>
                  <a:gd name="T22" fmla="*/ 15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5" y="8"/>
                    </a:cubicBezTo>
                    <a:cubicBezTo>
                      <a:pt x="26" y="12"/>
                      <a:pt x="26" y="15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11"/>
                      <a:pt x="10" y="13"/>
                    </a:cubicBezTo>
                    <a:cubicBezTo>
                      <a:pt x="10" y="15"/>
                      <a:pt x="13" y="16"/>
                      <a:pt x="15" y="16"/>
                    </a:cubicBezTo>
                    <a:cubicBezTo>
                      <a:pt x="16" y="15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75" name="Freeform 363"/>
              <p:cNvSpPr>
                <a:spLocks noEditPoints="1"/>
              </p:cNvSpPr>
              <p:nvPr/>
            </p:nvSpPr>
            <p:spPr bwMode="auto">
              <a:xfrm>
                <a:off x="-4211639" y="38449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5 w 25"/>
                  <a:gd name="T3" fmla="*/ 23 h 25"/>
                  <a:gd name="T4" fmla="*/ 0 w 25"/>
                  <a:gd name="T5" fmla="*/ 15 h 25"/>
                  <a:gd name="T6" fmla="*/ 2 w 25"/>
                  <a:gd name="T7" fmla="*/ 6 h 25"/>
                  <a:gd name="T8" fmla="*/ 9 w 25"/>
                  <a:gd name="T9" fmla="*/ 1 h 25"/>
                  <a:gd name="T10" fmla="*/ 12 w 25"/>
                  <a:gd name="T11" fmla="*/ 0 h 25"/>
                  <a:gd name="T12" fmla="*/ 24 w 25"/>
                  <a:gd name="T13" fmla="*/ 10 h 25"/>
                  <a:gd name="T14" fmla="*/ 22 w 25"/>
                  <a:gd name="T15" fmla="*/ 19 h 25"/>
                  <a:gd name="T16" fmla="*/ 15 w 25"/>
                  <a:gd name="T17" fmla="*/ 24 h 25"/>
                  <a:gd name="T18" fmla="*/ 12 w 25"/>
                  <a:gd name="T19" fmla="*/ 25 h 25"/>
                  <a:gd name="T20" fmla="*/ 12 w 25"/>
                  <a:gd name="T21" fmla="*/ 8 h 25"/>
                  <a:gd name="T22" fmla="*/ 11 w 25"/>
                  <a:gd name="T23" fmla="*/ 8 h 25"/>
                  <a:gd name="T24" fmla="*/ 9 w 25"/>
                  <a:gd name="T25" fmla="*/ 10 h 25"/>
                  <a:gd name="T26" fmla="*/ 8 w 25"/>
                  <a:gd name="T27" fmla="*/ 13 h 25"/>
                  <a:gd name="T28" fmla="*/ 10 w 25"/>
                  <a:gd name="T29" fmla="*/ 16 h 25"/>
                  <a:gd name="T30" fmla="*/ 13 w 25"/>
                  <a:gd name="T31" fmla="*/ 16 h 25"/>
                  <a:gd name="T32" fmla="*/ 15 w 25"/>
                  <a:gd name="T33" fmla="*/ 15 h 25"/>
                  <a:gd name="T34" fmla="*/ 16 w 25"/>
                  <a:gd name="T35" fmla="*/ 12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7" y="24"/>
                      <a:pt x="5" y="23"/>
                    </a:cubicBezTo>
                    <a:cubicBezTo>
                      <a:pt x="3" y="21"/>
                      <a:pt x="1" y="18"/>
                      <a:pt x="0" y="15"/>
                    </a:cubicBezTo>
                    <a:cubicBezTo>
                      <a:pt x="0" y="12"/>
                      <a:pt x="0" y="8"/>
                      <a:pt x="2" y="6"/>
                    </a:cubicBezTo>
                    <a:cubicBezTo>
                      <a:pt x="4" y="3"/>
                      <a:pt x="6" y="1"/>
                      <a:pt x="9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2" y="4"/>
                      <a:pt x="24" y="10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1" y="22"/>
                      <a:pt x="18" y="24"/>
                      <a:pt x="15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5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76" name="Freeform 364"/>
              <p:cNvSpPr>
                <a:spLocks noEditPoints="1"/>
              </p:cNvSpPr>
              <p:nvPr/>
            </p:nvSpPr>
            <p:spPr bwMode="auto">
              <a:xfrm>
                <a:off x="-4248151" y="38512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4 h 25"/>
                  <a:gd name="T4" fmla="*/ 11 w 26"/>
                  <a:gd name="T5" fmla="*/ 0 h 25"/>
                  <a:gd name="T6" fmla="*/ 13 w 26"/>
                  <a:gd name="T7" fmla="*/ 0 h 25"/>
                  <a:gd name="T8" fmla="*/ 25 w 26"/>
                  <a:gd name="T9" fmla="*/ 10 h 25"/>
                  <a:gd name="T10" fmla="*/ 23 w 26"/>
                  <a:gd name="T11" fmla="*/ 19 h 25"/>
                  <a:gd name="T12" fmla="*/ 15 w 26"/>
                  <a:gd name="T13" fmla="*/ 24 h 25"/>
                  <a:gd name="T14" fmla="*/ 13 w 26"/>
                  <a:gd name="T15" fmla="*/ 25 h 25"/>
                  <a:gd name="T16" fmla="*/ 13 w 26"/>
                  <a:gd name="T17" fmla="*/ 8 h 25"/>
                  <a:gd name="T18" fmla="*/ 13 w 26"/>
                  <a:gd name="T19" fmla="*/ 8 h 25"/>
                  <a:gd name="T20" fmla="*/ 9 w 26"/>
                  <a:gd name="T21" fmla="*/ 13 h 25"/>
                  <a:gd name="T22" fmla="*/ 14 w 26"/>
                  <a:gd name="T23" fmla="*/ 16 h 25"/>
                  <a:gd name="T24" fmla="*/ 17 w 26"/>
                  <a:gd name="T25" fmla="*/ 15 h 25"/>
                  <a:gd name="T26" fmla="*/ 17 w 26"/>
                  <a:gd name="T27" fmla="*/ 12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0"/>
                      <a:pt x="1" y="14"/>
                    </a:cubicBezTo>
                    <a:cubicBezTo>
                      <a:pt x="0" y="8"/>
                      <a:pt x="5" y="2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6" y="13"/>
                      <a:pt x="25" y="17"/>
                      <a:pt x="23" y="19"/>
                    </a:cubicBezTo>
                    <a:cubicBezTo>
                      <a:pt x="21" y="22"/>
                      <a:pt x="19" y="24"/>
                      <a:pt x="15" y="24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7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77" name="Freeform 365"/>
              <p:cNvSpPr>
                <a:spLocks noEditPoints="1"/>
              </p:cNvSpPr>
              <p:nvPr/>
            </p:nvSpPr>
            <p:spPr bwMode="auto">
              <a:xfrm>
                <a:off x="-4156076" y="3865563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2 w 27"/>
                  <a:gd name="T3" fmla="*/ 15 h 24"/>
                  <a:gd name="T4" fmla="*/ 11 w 27"/>
                  <a:gd name="T5" fmla="*/ 1 h 24"/>
                  <a:gd name="T6" fmla="*/ 14 w 27"/>
                  <a:gd name="T7" fmla="*/ 0 h 24"/>
                  <a:gd name="T8" fmla="*/ 26 w 27"/>
                  <a:gd name="T9" fmla="*/ 9 h 24"/>
                  <a:gd name="T10" fmla="*/ 25 w 27"/>
                  <a:gd name="T11" fmla="*/ 18 h 24"/>
                  <a:gd name="T12" fmla="*/ 17 w 27"/>
                  <a:gd name="T13" fmla="*/ 24 h 24"/>
                  <a:gd name="T14" fmla="*/ 14 w 27"/>
                  <a:gd name="T15" fmla="*/ 24 h 24"/>
                  <a:gd name="T16" fmla="*/ 14 w 27"/>
                  <a:gd name="T17" fmla="*/ 8 h 24"/>
                  <a:gd name="T18" fmla="*/ 13 w 27"/>
                  <a:gd name="T19" fmla="*/ 8 h 24"/>
                  <a:gd name="T20" fmla="*/ 10 w 27"/>
                  <a:gd name="T21" fmla="*/ 13 h 24"/>
                  <a:gd name="T22" fmla="*/ 14 w 27"/>
                  <a:gd name="T23" fmla="*/ 16 h 24"/>
                  <a:gd name="T24" fmla="*/ 15 w 27"/>
                  <a:gd name="T25" fmla="*/ 16 h 24"/>
                  <a:gd name="T26" fmla="*/ 18 w 27"/>
                  <a:gd name="T27" fmla="*/ 14 h 24"/>
                  <a:gd name="T28" fmla="*/ 18 w 27"/>
                  <a:gd name="T29" fmla="*/ 11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9"/>
                      <a:pt x="4" y="2"/>
                      <a:pt x="11" y="1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3" y="21"/>
                      <a:pt x="21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78" name="Freeform 366"/>
              <p:cNvSpPr>
                <a:spLocks noEditPoints="1"/>
              </p:cNvSpPr>
              <p:nvPr/>
            </p:nvSpPr>
            <p:spPr bwMode="auto">
              <a:xfrm>
                <a:off x="-4192589" y="3908425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9 w 40"/>
                  <a:gd name="T3" fmla="*/ 35 h 37"/>
                  <a:gd name="T4" fmla="*/ 0 w 40"/>
                  <a:gd name="T5" fmla="*/ 23 h 37"/>
                  <a:gd name="T6" fmla="*/ 4 w 40"/>
                  <a:gd name="T7" fmla="*/ 9 h 37"/>
                  <a:gd name="T8" fmla="*/ 16 w 40"/>
                  <a:gd name="T9" fmla="*/ 1 h 37"/>
                  <a:gd name="T10" fmla="*/ 30 w 40"/>
                  <a:gd name="T11" fmla="*/ 3 h 37"/>
                  <a:gd name="T12" fmla="*/ 39 w 40"/>
                  <a:gd name="T13" fmla="*/ 14 h 37"/>
                  <a:gd name="T14" fmla="*/ 37 w 40"/>
                  <a:gd name="T15" fmla="*/ 28 h 37"/>
                  <a:gd name="T16" fmla="*/ 24 w 40"/>
                  <a:gd name="T17" fmla="*/ 37 h 37"/>
                  <a:gd name="T18" fmla="*/ 19 w 40"/>
                  <a:gd name="T19" fmla="*/ 37 h 37"/>
                  <a:gd name="T20" fmla="*/ 20 w 40"/>
                  <a:gd name="T21" fmla="*/ 9 h 37"/>
                  <a:gd name="T22" fmla="*/ 17 w 40"/>
                  <a:gd name="T23" fmla="*/ 9 h 37"/>
                  <a:gd name="T24" fmla="*/ 10 w 40"/>
                  <a:gd name="T25" fmla="*/ 14 h 37"/>
                  <a:gd name="T26" fmla="*/ 8 w 40"/>
                  <a:gd name="T27" fmla="*/ 21 h 37"/>
                  <a:gd name="T28" fmla="*/ 13 w 40"/>
                  <a:gd name="T29" fmla="*/ 28 h 37"/>
                  <a:gd name="T30" fmla="*/ 22 w 40"/>
                  <a:gd name="T31" fmla="*/ 29 h 37"/>
                  <a:gd name="T32" fmla="*/ 30 w 40"/>
                  <a:gd name="T33" fmla="*/ 24 h 37"/>
                  <a:gd name="T34" fmla="*/ 31 w 40"/>
                  <a:gd name="T35" fmla="*/ 16 h 37"/>
                  <a:gd name="T36" fmla="*/ 26 w 40"/>
                  <a:gd name="T37" fmla="*/ 10 h 37"/>
                  <a:gd name="T38" fmla="*/ 20 w 40"/>
                  <a:gd name="T39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5" y="37"/>
                      <a:pt x="12" y="36"/>
                      <a:pt x="9" y="35"/>
                    </a:cubicBezTo>
                    <a:cubicBezTo>
                      <a:pt x="5" y="32"/>
                      <a:pt x="1" y="28"/>
                      <a:pt x="0" y="23"/>
                    </a:cubicBezTo>
                    <a:cubicBezTo>
                      <a:pt x="0" y="18"/>
                      <a:pt x="1" y="13"/>
                      <a:pt x="4" y="9"/>
                    </a:cubicBezTo>
                    <a:cubicBezTo>
                      <a:pt x="6" y="5"/>
                      <a:pt x="11" y="2"/>
                      <a:pt x="16" y="1"/>
                    </a:cubicBezTo>
                    <a:cubicBezTo>
                      <a:pt x="20" y="0"/>
                      <a:pt x="25" y="1"/>
                      <a:pt x="30" y="3"/>
                    </a:cubicBezTo>
                    <a:cubicBezTo>
                      <a:pt x="34" y="5"/>
                      <a:pt x="38" y="9"/>
                      <a:pt x="39" y="14"/>
                    </a:cubicBezTo>
                    <a:cubicBezTo>
                      <a:pt x="40" y="19"/>
                      <a:pt x="40" y="24"/>
                      <a:pt x="37" y="28"/>
                    </a:cubicBezTo>
                    <a:cubicBezTo>
                      <a:pt x="34" y="32"/>
                      <a:pt x="29" y="35"/>
                      <a:pt x="24" y="37"/>
                    </a:cubicBezTo>
                    <a:cubicBezTo>
                      <a:pt x="22" y="37"/>
                      <a:pt x="21" y="37"/>
                      <a:pt x="19" y="37"/>
                    </a:cubicBezTo>
                    <a:close/>
                    <a:moveTo>
                      <a:pt x="20" y="9"/>
                    </a:moveTo>
                    <a:cubicBezTo>
                      <a:pt x="19" y="9"/>
                      <a:pt x="18" y="9"/>
                      <a:pt x="17" y="9"/>
                    </a:cubicBezTo>
                    <a:cubicBezTo>
                      <a:pt x="15" y="10"/>
                      <a:pt x="12" y="11"/>
                      <a:pt x="10" y="14"/>
                    </a:cubicBezTo>
                    <a:cubicBezTo>
                      <a:pt x="9" y="15"/>
                      <a:pt x="8" y="18"/>
                      <a:pt x="8" y="21"/>
                    </a:cubicBezTo>
                    <a:cubicBezTo>
                      <a:pt x="9" y="24"/>
                      <a:pt x="11" y="26"/>
                      <a:pt x="13" y="28"/>
                    </a:cubicBezTo>
                    <a:cubicBezTo>
                      <a:pt x="16" y="29"/>
                      <a:pt x="19" y="29"/>
                      <a:pt x="22" y="29"/>
                    </a:cubicBezTo>
                    <a:cubicBezTo>
                      <a:pt x="26" y="28"/>
                      <a:pt x="28" y="26"/>
                      <a:pt x="30" y="24"/>
                    </a:cubicBezTo>
                    <a:cubicBezTo>
                      <a:pt x="31" y="21"/>
                      <a:pt x="32" y="18"/>
                      <a:pt x="31" y="16"/>
                    </a:cubicBezTo>
                    <a:cubicBezTo>
                      <a:pt x="30" y="13"/>
                      <a:pt x="29" y="11"/>
                      <a:pt x="26" y="10"/>
                    </a:cubicBezTo>
                    <a:cubicBezTo>
                      <a:pt x="24" y="9"/>
                      <a:pt x="22" y="9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79" name="Freeform 367"/>
              <p:cNvSpPr>
                <a:spLocks noEditPoints="1"/>
              </p:cNvSpPr>
              <p:nvPr/>
            </p:nvSpPr>
            <p:spPr bwMode="auto">
              <a:xfrm>
                <a:off x="-4191001" y="3875088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1 w 26"/>
                  <a:gd name="T5" fmla="*/ 1 h 25"/>
                  <a:gd name="T6" fmla="*/ 14 w 26"/>
                  <a:gd name="T7" fmla="*/ 0 h 25"/>
                  <a:gd name="T8" fmla="*/ 26 w 26"/>
                  <a:gd name="T9" fmla="*/ 9 h 25"/>
                  <a:gd name="T10" fmla="*/ 24 w 26"/>
                  <a:gd name="T11" fmla="*/ 19 h 25"/>
                  <a:gd name="T12" fmla="*/ 16 w 26"/>
                  <a:gd name="T13" fmla="*/ 24 h 25"/>
                  <a:gd name="T14" fmla="*/ 13 w 26"/>
                  <a:gd name="T15" fmla="*/ 25 h 25"/>
                  <a:gd name="T16" fmla="*/ 14 w 26"/>
                  <a:gd name="T17" fmla="*/ 8 h 25"/>
                  <a:gd name="T18" fmla="*/ 13 w 26"/>
                  <a:gd name="T19" fmla="*/ 9 h 25"/>
                  <a:gd name="T20" fmla="*/ 9 w 26"/>
                  <a:gd name="T21" fmla="*/ 14 h 25"/>
                  <a:gd name="T22" fmla="*/ 15 w 26"/>
                  <a:gd name="T23" fmla="*/ 16 h 25"/>
                  <a:gd name="T24" fmla="*/ 17 w 26"/>
                  <a:gd name="T25" fmla="*/ 14 h 25"/>
                  <a:gd name="T26" fmla="*/ 18 w 26"/>
                  <a:gd name="T27" fmla="*/ 12 h 25"/>
                  <a:gd name="T28" fmla="*/ 14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3" y="21"/>
                      <a:pt x="1" y="15"/>
                    </a:cubicBezTo>
                    <a:cubicBezTo>
                      <a:pt x="0" y="9"/>
                      <a:pt x="4" y="2"/>
                      <a:pt x="11" y="1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6" y="9"/>
                    </a:cubicBezTo>
                    <a:cubicBezTo>
                      <a:pt x="26" y="13"/>
                      <a:pt x="26" y="16"/>
                      <a:pt x="24" y="19"/>
                    </a:cubicBezTo>
                    <a:cubicBezTo>
                      <a:pt x="23" y="21"/>
                      <a:pt x="20" y="24"/>
                      <a:pt x="16" y="24"/>
                    </a:cubicBezTo>
                    <a:cubicBezTo>
                      <a:pt x="15" y="24"/>
                      <a:pt x="14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4"/>
                    </a:cubicBezTo>
                    <a:cubicBezTo>
                      <a:pt x="10" y="16"/>
                      <a:pt x="12" y="17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7" y="10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80" name="Freeform 368"/>
              <p:cNvSpPr>
                <a:spLocks noEditPoints="1"/>
              </p:cNvSpPr>
              <p:nvPr/>
            </p:nvSpPr>
            <p:spPr bwMode="auto">
              <a:xfrm>
                <a:off x="-4225926" y="388143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1 w 26"/>
                  <a:gd name="T5" fmla="*/ 1 h 25"/>
                  <a:gd name="T6" fmla="*/ 20 w 26"/>
                  <a:gd name="T7" fmla="*/ 3 h 25"/>
                  <a:gd name="T8" fmla="*/ 25 w 26"/>
                  <a:gd name="T9" fmla="*/ 10 h 25"/>
                  <a:gd name="T10" fmla="*/ 23 w 26"/>
                  <a:gd name="T11" fmla="*/ 20 h 25"/>
                  <a:gd name="T12" fmla="*/ 15 w 26"/>
                  <a:gd name="T13" fmla="*/ 25 h 25"/>
                  <a:gd name="T14" fmla="*/ 13 w 26"/>
                  <a:gd name="T15" fmla="*/ 25 h 25"/>
                  <a:gd name="T16" fmla="*/ 13 w 26"/>
                  <a:gd name="T17" fmla="*/ 9 h 25"/>
                  <a:gd name="T18" fmla="*/ 12 w 26"/>
                  <a:gd name="T19" fmla="*/ 9 h 25"/>
                  <a:gd name="T20" fmla="*/ 9 w 26"/>
                  <a:gd name="T21" fmla="*/ 14 h 25"/>
                  <a:gd name="T22" fmla="*/ 14 w 26"/>
                  <a:gd name="T23" fmla="*/ 17 h 25"/>
                  <a:gd name="T24" fmla="*/ 17 w 26"/>
                  <a:gd name="T25" fmla="*/ 15 h 25"/>
                  <a:gd name="T26" fmla="*/ 17 w 26"/>
                  <a:gd name="T27" fmla="*/ 12 h 25"/>
                  <a:gd name="T28" fmla="*/ 16 w 26"/>
                  <a:gd name="T29" fmla="*/ 10 h 25"/>
                  <a:gd name="T30" fmla="*/ 13 w 26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1"/>
                      <a:pt x="1" y="15"/>
                    </a:cubicBezTo>
                    <a:cubicBezTo>
                      <a:pt x="0" y="8"/>
                      <a:pt x="4" y="2"/>
                      <a:pt x="11" y="1"/>
                    </a:cubicBezTo>
                    <a:cubicBezTo>
                      <a:pt x="14" y="0"/>
                      <a:pt x="17" y="1"/>
                      <a:pt x="20" y="3"/>
                    </a:cubicBezTo>
                    <a:cubicBezTo>
                      <a:pt x="23" y="5"/>
                      <a:pt x="25" y="7"/>
                      <a:pt x="25" y="10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2" y="22"/>
                      <a:pt x="19" y="24"/>
                      <a:pt x="15" y="25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8" y="12"/>
                      <a:pt x="9" y="14"/>
                    </a:cubicBezTo>
                    <a:cubicBezTo>
                      <a:pt x="9" y="16"/>
                      <a:pt x="11" y="17"/>
                      <a:pt x="14" y="17"/>
                    </a:cubicBezTo>
                    <a:cubicBezTo>
                      <a:pt x="15" y="17"/>
                      <a:pt x="16" y="16"/>
                      <a:pt x="17" y="15"/>
                    </a:cubicBezTo>
                    <a:cubicBezTo>
                      <a:pt x="17" y="14"/>
                      <a:pt x="18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81" name="Freeform 369"/>
              <p:cNvSpPr>
                <a:spLocks noEditPoints="1"/>
              </p:cNvSpPr>
              <p:nvPr/>
            </p:nvSpPr>
            <p:spPr bwMode="auto">
              <a:xfrm>
                <a:off x="-4341814" y="37909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1 w 23"/>
                  <a:gd name="T3" fmla="*/ 13 h 25"/>
                  <a:gd name="T4" fmla="*/ 12 w 23"/>
                  <a:gd name="T5" fmla="*/ 0 h 25"/>
                  <a:gd name="T6" fmla="*/ 12 w 23"/>
                  <a:gd name="T7" fmla="*/ 0 h 25"/>
                  <a:gd name="T8" fmla="*/ 23 w 23"/>
                  <a:gd name="T9" fmla="*/ 12 h 25"/>
                  <a:gd name="T10" fmla="*/ 20 w 23"/>
                  <a:gd name="T11" fmla="*/ 21 h 25"/>
                  <a:gd name="T12" fmla="*/ 12 w 23"/>
                  <a:gd name="T13" fmla="*/ 25 h 25"/>
                  <a:gd name="T14" fmla="*/ 12 w 23"/>
                  <a:gd name="T15" fmla="*/ 8 h 25"/>
                  <a:gd name="T16" fmla="*/ 9 w 23"/>
                  <a:gd name="T17" fmla="*/ 13 h 25"/>
                  <a:gd name="T18" fmla="*/ 12 w 23"/>
                  <a:gd name="T19" fmla="*/ 16 h 25"/>
                  <a:gd name="T20" fmla="*/ 12 w 23"/>
                  <a:gd name="T21" fmla="*/ 16 h 25"/>
                  <a:gd name="T22" fmla="*/ 14 w 23"/>
                  <a:gd name="T23" fmla="*/ 16 h 25"/>
                  <a:gd name="T24" fmla="*/ 15 w 23"/>
                  <a:gd name="T25" fmla="*/ 12 h 25"/>
                  <a:gd name="T26" fmla="*/ 12 w 23"/>
                  <a:gd name="T2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6" y="25"/>
                      <a:pt x="1" y="19"/>
                      <a:pt x="1" y="13"/>
                    </a:cubicBezTo>
                    <a:cubicBezTo>
                      <a:pt x="0" y="6"/>
                      <a:pt x="5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5"/>
                      <a:pt x="22" y="19"/>
                      <a:pt x="20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3"/>
                    </a:cubicBezTo>
                    <a:cubicBezTo>
                      <a:pt x="9" y="15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82" name="Freeform 370"/>
              <p:cNvSpPr>
                <a:spLocks noEditPoints="1"/>
              </p:cNvSpPr>
              <p:nvPr/>
            </p:nvSpPr>
            <p:spPr bwMode="auto">
              <a:xfrm>
                <a:off x="-4371976" y="3792538"/>
                <a:ext cx="49213" cy="52388"/>
              </a:xfrm>
              <a:custGeom>
                <a:avLst/>
                <a:gdLst>
                  <a:gd name="T0" fmla="*/ 12 w 23"/>
                  <a:gd name="T1" fmla="*/ 24 h 24"/>
                  <a:gd name="T2" fmla="*/ 11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11 w 23"/>
                  <a:gd name="T9" fmla="*/ 0 h 24"/>
                  <a:gd name="T10" fmla="*/ 11 w 23"/>
                  <a:gd name="T11" fmla="*/ 0 h 24"/>
                  <a:gd name="T12" fmla="*/ 19 w 23"/>
                  <a:gd name="T13" fmla="*/ 3 h 24"/>
                  <a:gd name="T14" fmla="*/ 23 w 23"/>
                  <a:gd name="T15" fmla="*/ 12 h 24"/>
                  <a:gd name="T16" fmla="*/ 20 w 23"/>
                  <a:gd name="T17" fmla="*/ 20 h 24"/>
                  <a:gd name="T18" fmla="*/ 12 w 23"/>
                  <a:gd name="T19" fmla="*/ 24 h 24"/>
                  <a:gd name="T20" fmla="*/ 11 w 23"/>
                  <a:gd name="T21" fmla="*/ 8 h 24"/>
                  <a:gd name="T22" fmla="*/ 8 w 23"/>
                  <a:gd name="T23" fmla="*/ 12 h 24"/>
                  <a:gd name="T24" fmla="*/ 9 w 23"/>
                  <a:gd name="T25" fmla="*/ 15 h 24"/>
                  <a:gd name="T26" fmla="*/ 11 w 23"/>
                  <a:gd name="T27" fmla="*/ 16 h 24"/>
                  <a:gd name="T28" fmla="*/ 12 w 23"/>
                  <a:gd name="T29" fmla="*/ 16 h 24"/>
                  <a:gd name="T30" fmla="*/ 14 w 23"/>
                  <a:gd name="T31" fmla="*/ 15 h 24"/>
                  <a:gd name="T32" fmla="*/ 15 w 23"/>
                  <a:gd name="T33" fmla="*/ 12 h 24"/>
                  <a:gd name="T34" fmla="*/ 13 w 23"/>
                  <a:gd name="T35" fmla="*/ 9 h 24"/>
                  <a:gd name="T36" fmla="*/ 11 w 23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5" y="0"/>
                      <a:pt x="17" y="1"/>
                      <a:pt x="19" y="3"/>
                    </a:cubicBezTo>
                    <a:cubicBezTo>
                      <a:pt x="21" y="5"/>
                      <a:pt x="23" y="8"/>
                      <a:pt x="23" y="12"/>
                    </a:cubicBezTo>
                    <a:cubicBezTo>
                      <a:pt x="23" y="15"/>
                      <a:pt x="22" y="18"/>
                      <a:pt x="20" y="20"/>
                    </a:cubicBezTo>
                    <a:cubicBezTo>
                      <a:pt x="17" y="22"/>
                      <a:pt x="14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8" y="9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5" y="11"/>
                      <a:pt x="14" y="9"/>
                      <a:pt x="13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83" name="Freeform 371"/>
              <p:cNvSpPr>
                <a:spLocks noEditPoints="1"/>
              </p:cNvSpPr>
              <p:nvPr/>
            </p:nvSpPr>
            <p:spPr bwMode="auto">
              <a:xfrm>
                <a:off x="-4403726" y="3790950"/>
                <a:ext cx="49213" cy="52388"/>
              </a:xfrm>
              <a:custGeom>
                <a:avLst/>
                <a:gdLst>
                  <a:gd name="T0" fmla="*/ 11 w 23"/>
                  <a:gd name="T1" fmla="*/ 24 h 24"/>
                  <a:gd name="T2" fmla="*/ 11 w 23"/>
                  <a:gd name="T3" fmla="*/ 24 h 24"/>
                  <a:gd name="T4" fmla="*/ 0 w 23"/>
                  <a:gd name="T5" fmla="*/ 11 h 24"/>
                  <a:gd name="T6" fmla="*/ 12 w 23"/>
                  <a:gd name="T7" fmla="*/ 0 h 24"/>
                  <a:gd name="T8" fmla="*/ 20 w 23"/>
                  <a:gd name="T9" fmla="*/ 4 h 24"/>
                  <a:gd name="T10" fmla="*/ 23 w 23"/>
                  <a:gd name="T11" fmla="*/ 13 h 24"/>
                  <a:gd name="T12" fmla="*/ 11 w 23"/>
                  <a:gd name="T13" fmla="*/ 24 h 24"/>
                  <a:gd name="T14" fmla="*/ 12 w 23"/>
                  <a:gd name="T15" fmla="*/ 8 h 24"/>
                  <a:gd name="T16" fmla="*/ 8 w 23"/>
                  <a:gd name="T17" fmla="*/ 12 h 24"/>
                  <a:gd name="T18" fmla="*/ 12 w 23"/>
                  <a:gd name="T19" fmla="*/ 16 h 24"/>
                  <a:gd name="T20" fmla="*/ 15 w 23"/>
                  <a:gd name="T21" fmla="*/ 12 h 24"/>
                  <a:gd name="T22" fmla="*/ 14 w 23"/>
                  <a:gd name="T23" fmla="*/ 9 h 24"/>
                  <a:gd name="T24" fmla="*/ 12 w 23"/>
                  <a:gd name="T25" fmla="*/ 8 h 24"/>
                  <a:gd name="T26" fmla="*/ 12 w 23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5" y="24"/>
                      <a:pt x="0" y="18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5" y="0"/>
                      <a:pt x="18" y="2"/>
                      <a:pt x="20" y="4"/>
                    </a:cubicBezTo>
                    <a:cubicBezTo>
                      <a:pt x="22" y="6"/>
                      <a:pt x="23" y="9"/>
                      <a:pt x="23" y="13"/>
                    </a:cubicBezTo>
                    <a:cubicBezTo>
                      <a:pt x="23" y="19"/>
                      <a:pt x="18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3" y="16"/>
                      <a:pt x="15" y="15"/>
                      <a:pt x="15" y="12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84" name="Freeform 372"/>
              <p:cNvSpPr>
                <a:spLocks noEditPoints="1"/>
              </p:cNvSpPr>
              <p:nvPr/>
            </p:nvSpPr>
            <p:spPr bwMode="auto">
              <a:xfrm>
                <a:off x="-4433889" y="3789363"/>
                <a:ext cx="49213" cy="50800"/>
              </a:xfrm>
              <a:custGeom>
                <a:avLst/>
                <a:gdLst>
                  <a:gd name="T0" fmla="*/ 11 w 23"/>
                  <a:gd name="T1" fmla="*/ 24 h 24"/>
                  <a:gd name="T2" fmla="*/ 10 w 23"/>
                  <a:gd name="T3" fmla="*/ 24 h 24"/>
                  <a:gd name="T4" fmla="*/ 5 w 23"/>
                  <a:gd name="T5" fmla="*/ 23 h 24"/>
                  <a:gd name="T6" fmla="*/ 2 w 23"/>
                  <a:gd name="T7" fmla="*/ 20 h 24"/>
                  <a:gd name="T8" fmla="*/ 0 w 23"/>
                  <a:gd name="T9" fmla="*/ 11 h 24"/>
                  <a:gd name="T10" fmla="*/ 4 w 23"/>
                  <a:gd name="T11" fmla="*/ 3 h 24"/>
                  <a:gd name="T12" fmla="*/ 8 w 23"/>
                  <a:gd name="T13" fmla="*/ 1 h 24"/>
                  <a:gd name="T14" fmla="*/ 12 w 23"/>
                  <a:gd name="T15" fmla="*/ 0 h 24"/>
                  <a:gd name="T16" fmla="*/ 22 w 23"/>
                  <a:gd name="T17" fmla="*/ 13 h 24"/>
                  <a:gd name="T18" fmla="*/ 11 w 23"/>
                  <a:gd name="T19" fmla="*/ 24 h 24"/>
                  <a:gd name="T20" fmla="*/ 11 w 23"/>
                  <a:gd name="T21" fmla="*/ 8 h 24"/>
                  <a:gd name="T22" fmla="*/ 10 w 23"/>
                  <a:gd name="T23" fmla="*/ 8 h 24"/>
                  <a:gd name="T24" fmla="*/ 9 w 23"/>
                  <a:gd name="T25" fmla="*/ 9 h 24"/>
                  <a:gd name="T26" fmla="*/ 8 w 23"/>
                  <a:gd name="T27" fmla="*/ 12 h 24"/>
                  <a:gd name="T28" fmla="*/ 9 w 23"/>
                  <a:gd name="T29" fmla="*/ 15 h 24"/>
                  <a:gd name="T30" fmla="*/ 10 w 23"/>
                  <a:gd name="T31" fmla="*/ 16 h 24"/>
                  <a:gd name="T32" fmla="*/ 11 w 23"/>
                  <a:gd name="T33" fmla="*/ 16 h 24"/>
                  <a:gd name="T34" fmla="*/ 11 w 23"/>
                  <a:gd name="T35" fmla="*/ 16 h 24"/>
                  <a:gd name="T36" fmla="*/ 14 w 23"/>
                  <a:gd name="T37" fmla="*/ 12 h 24"/>
                  <a:gd name="T38" fmla="*/ 12 w 23"/>
                  <a:gd name="T39" fmla="*/ 8 h 24"/>
                  <a:gd name="T40" fmla="*/ 11 w 23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0" y="24"/>
                      <a:pt x="10" y="24"/>
                      <a:pt x="10" y="24"/>
                    </a:cubicBezTo>
                    <a:cubicBezTo>
                      <a:pt x="8" y="24"/>
                      <a:pt x="7" y="24"/>
                      <a:pt x="5" y="23"/>
                    </a:cubicBezTo>
                    <a:cubicBezTo>
                      <a:pt x="4" y="22"/>
                      <a:pt x="3" y="21"/>
                      <a:pt x="2" y="20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5" y="2"/>
                      <a:pt x="6" y="1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8" y="1"/>
                      <a:pt x="23" y="6"/>
                      <a:pt x="22" y="13"/>
                    </a:cubicBezTo>
                    <a:cubicBezTo>
                      <a:pt x="22" y="19"/>
                      <a:pt x="17" y="24"/>
                      <a:pt x="11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4" y="12"/>
                    </a:cubicBezTo>
                    <a:cubicBezTo>
                      <a:pt x="15" y="10"/>
                      <a:pt x="13" y="8"/>
                      <a:pt x="12" y="8"/>
                    </a:cubicBezTo>
                    <a:lnTo>
                      <a:pt x="1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85" name="Freeform 373"/>
              <p:cNvSpPr>
                <a:spLocks noEditPoints="1"/>
              </p:cNvSpPr>
              <p:nvPr/>
            </p:nvSpPr>
            <p:spPr bwMode="auto">
              <a:xfrm>
                <a:off x="-4465639" y="3784600"/>
                <a:ext cx="50800" cy="53975"/>
              </a:xfrm>
              <a:custGeom>
                <a:avLst/>
                <a:gdLst>
                  <a:gd name="T0" fmla="*/ 11 w 24"/>
                  <a:gd name="T1" fmla="*/ 25 h 25"/>
                  <a:gd name="T2" fmla="*/ 10 w 24"/>
                  <a:gd name="T3" fmla="*/ 24 h 25"/>
                  <a:gd name="T4" fmla="*/ 6 w 24"/>
                  <a:gd name="T5" fmla="*/ 23 h 25"/>
                  <a:gd name="T6" fmla="*/ 5 w 24"/>
                  <a:gd name="T7" fmla="*/ 23 h 25"/>
                  <a:gd name="T8" fmla="*/ 2 w 24"/>
                  <a:gd name="T9" fmla="*/ 20 h 25"/>
                  <a:gd name="T10" fmla="*/ 0 w 24"/>
                  <a:gd name="T11" fmla="*/ 11 h 25"/>
                  <a:gd name="T12" fmla="*/ 5 w 24"/>
                  <a:gd name="T13" fmla="*/ 3 h 25"/>
                  <a:gd name="T14" fmla="*/ 9 w 24"/>
                  <a:gd name="T15" fmla="*/ 1 h 25"/>
                  <a:gd name="T16" fmla="*/ 13 w 24"/>
                  <a:gd name="T17" fmla="*/ 0 h 25"/>
                  <a:gd name="T18" fmla="*/ 23 w 24"/>
                  <a:gd name="T19" fmla="*/ 14 h 25"/>
                  <a:gd name="T20" fmla="*/ 11 w 24"/>
                  <a:gd name="T21" fmla="*/ 25 h 25"/>
                  <a:gd name="T22" fmla="*/ 10 w 24"/>
                  <a:gd name="T23" fmla="*/ 16 h 25"/>
                  <a:gd name="T24" fmla="*/ 11 w 24"/>
                  <a:gd name="T25" fmla="*/ 16 h 25"/>
                  <a:gd name="T26" fmla="*/ 15 w 24"/>
                  <a:gd name="T27" fmla="*/ 13 h 25"/>
                  <a:gd name="T28" fmla="*/ 12 w 24"/>
                  <a:gd name="T29" fmla="*/ 8 h 25"/>
                  <a:gd name="T30" fmla="*/ 11 w 24"/>
                  <a:gd name="T31" fmla="*/ 9 h 25"/>
                  <a:gd name="T32" fmla="*/ 11 w 24"/>
                  <a:gd name="T33" fmla="*/ 9 h 25"/>
                  <a:gd name="T34" fmla="*/ 10 w 24"/>
                  <a:gd name="T35" fmla="*/ 9 h 25"/>
                  <a:gd name="T36" fmla="*/ 8 w 24"/>
                  <a:gd name="T37" fmla="*/ 12 h 25"/>
                  <a:gd name="T38" fmla="*/ 9 w 24"/>
                  <a:gd name="T39" fmla="*/ 15 h 25"/>
                  <a:gd name="T40" fmla="*/ 10 w 24"/>
                  <a:gd name="T41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1" y="25"/>
                    </a:moveTo>
                    <a:cubicBezTo>
                      <a:pt x="11" y="25"/>
                      <a:pt x="10" y="25"/>
                      <a:pt x="10" y="24"/>
                    </a:cubicBezTo>
                    <a:cubicBezTo>
                      <a:pt x="8" y="24"/>
                      <a:pt x="7" y="24"/>
                      <a:pt x="6" y="23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4" y="22"/>
                      <a:pt x="3" y="21"/>
                      <a:pt x="2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6" y="2"/>
                      <a:pt x="7" y="1"/>
                      <a:pt x="9" y="1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9" y="1"/>
                      <a:pt x="24" y="7"/>
                      <a:pt x="23" y="14"/>
                    </a:cubicBezTo>
                    <a:cubicBezTo>
                      <a:pt x="22" y="20"/>
                      <a:pt x="17" y="25"/>
                      <a:pt x="11" y="25"/>
                    </a:cubicBezTo>
                    <a:close/>
                    <a:moveTo>
                      <a:pt x="10" y="16"/>
                    </a:move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7"/>
                      <a:pt x="15" y="15"/>
                      <a:pt x="15" y="13"/>
                    </a:cubicBezTo>
                    <a:cubicBezTo>
                      <a:pt x="15" y="11"/>
                      <a:pt x="14" y="9"/>
                      <a:pt x="12" y="8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6"/>
                      <a:pt x="1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86" name="Freeform 374"/>
              <p:cNvSpPr>
                <a:spLocks noEditPoints="1"/>
              </p:cNvSpPr>
              <p:nvPr/>
            </p:nvSpPr>
            <p:spPr bwMode="auto">
              <a:xfrm>
                <a:off x="-4498976" y="37798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0 w 25"/>
                  <a:gd name="T3" fmla="*/ 24 h 24"/>
                  <a:gd name="T4" fmla="*/ 3 w 25"/>
                  <a:gd name="T5" fmla="*/ 19 h 24"/>
                  <a:gd name="T6" fmla="*/ 1 w 25"/>
                  <a:gd name="T7" fmla="*/ 10 h 24"/>
                  <a:gd name="T8" fmla="*/ 13 w 25"/>
                  <a:gd name="T9" fmla="*/ 0 h 24"/>
                  <a:gd name="T10" fmla="*/ 14 w 25"/>
                  <a:gd name="T11" fmla="*/ 0 h 24"/>
                  <a:gd name="T12" fmla="*/ 23 w 25"/>
                  <a:gd name="T13" fmla="*/ 14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1 h 24"/>
                  <a:gd name="T20" fmla="*/ 10 w 25"/>
                  <a:gd name="T21" fmla="*/ 15 h 24"/>
                  <a:gd name="T22" fmla="*/ 11 w 25"/>
                  <a:gd name="T23" fmla="*/ 16 h 24"/>
                  <a:gd name="T24" fmla="*/ 12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7" y="24"/>
                      <a:pt x="5" y="22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21" y="1"/>
                      <a:pt x="25" y="7"/>
                      <a:pt x="23" y="14"/>
                    </a:cubicBezTo>
                    <a:cubicBezTo>
                      <a:pt x="23" y="20"/>
                      <a:pt x="18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87" name="Freeform 375"/>
              <p:cNvSpPr>
                <a:spLocks noEditPoints="1"/>
              </p:cNvSpPr>
              <p:nvPr/>
            </p:nvSpPr>
            <p:spPr bwMode="auto">
              <a:xfrm>
                <a:off x="-4349751" y="3827463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4 w 24"/>
                  <a:gd name="T3" fmla="*/ 20 h 24"/>
                  <a:gd name="T4" fmla="*/ 0 w 24"/>
                  <a:gd name="T5" fmla="*/ 12 h 24"/>
                  <a:gd name="T6" fmla="*/ 12 w 24"/>
                  <a:gd name="T7" fmla="*/ 0 h 24"/>
                  <a:gd name="T8" fmla="*/ 12 w 24"/>
                  <a:gd name="T9" fmla="*/ 0 h 24"/>
                  <a:gd name="T10" fmla="*/ 24 w 24"/>
                  <a:gd name="T11" fmla="*/ 11 h 24"/>
                  <a:gd name="T12" fmla="*/ 20 w 24"/>
                  <a:gd name="T13" fmla="*/ 20 h 24"/>
                  <a:gd name="T14" fmla="*/ 12 w 24"/>
                  <a:gd name="T15" fmla="*/ 24 h 24"/>
                  <a:gd name="T16" fmla="*/ 12 w 24"/>
                  <a:gd name="T17" fmla="*/ 8 h 24"/>
                  <a:gd name="T18" fmla="*/ 8 w 24"/>
                  <a:gd name="T19" fmla="*/ 12 h 24"/>
                  <a:gd name="T20" fmla="*/ 9 w 24"/>
                  <a:gd name="T21" fmla="*/ 15 h 24"/>
                  <a:gd name="T22" fmla="*/ 12 w 24"/>
                  <a:gd name="T23" fmla="*/ 16 h 24"/>
                  <a:gd name="T24" fmla="*/ 12 w 24"/>
                  <a:gd name="T25" fmla="*/ 16 h 24"/>
                  <a:gd name="T26" fmla="*/ 14 w 24"/>
                  <a:gd name="T27" fmla="*/ 15 h 24"/>
                  <a:gd name="T28" fmla="*/ 15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4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5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4" y="11"/>
                    </a:cubicBezTo>
                    <a:cubicBezTo>
                      <a:pt x="24" y="15"/>
                      <a:pt x="23" y="18"/>
                      <a:pt x="20" y="20"/>
                    </a:cubicBezTo>
                    <a:cubicBezTo>
                      <a:pt x="18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5" y="14"/>
                      <a:pt x="16" y="13"/>
                      <a:pt x="15" y="12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88" name="Freeform 376"/>
              <p:cNvSpPr>
                <a:spLocks noEditPoints="1"/>
              </p:cNvSpPr>
              <p:nvPr/>
            </p:nvSpPr>
            <p:spPr bwMode="auto">
              <a:xfrm>
                <a:off x="-4383089" y="3827463"/>
                <a:ext cx="50800" cy="52388"/>
              </a:xfrm>
              <a:custGeom>
                <a:avLst/>
                <a:gdLst>
                  <a:gd name="T0" fmla="*/ 12 w 23"/>
                  <a:gd name="T1" fmla="*/ 24 h 24"/>
                  <a:gd name="T2" fmla="*/ 11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11 w 23"/>
                  <a:gd name="T9" fmla="*/ 0 h 24"/>
                  <a:gd name="T10" fmla="*/ 12 w 23"/>
                  <a:gd name="T11" fmla="*/ 0 h 24"/>
                  <a:gd name="T12" fmla="*/ 23 w 23"/>
                  <a:gd name="T13" fmla="*/ 12 h 24"/>
                  <a:gd name="T14" fmla="*/ 20 w 23"/>
                  <a:gd name="T15" fmla="*/ 21 h 24"/>
                  <a:gd name="T16" fmla="*/ 12 w 23"/>
                  <a:gd name="T17" fmla="*/ 24 h 24"/>
                  <a:gd name="T18" fmla="*/ 12 w 23"/>
                  <a:gd name="T19" fmla="*/ 8 h 24"/>
                  <a:gd name="T20" fmla="*/ 8 w 23"/>
                  <a:gd name="T21" fmla="*/ 12 h 24"/>
                  <a:gd name="T22" fmla="*/ 9 w 23"/>
                  <a:gd name="T23" fmla="*/ 15 h 24"/>
                  <a:gd name="T24" fmla="*/ 11 w 23"/>
                  <a:gd name="T25" fmla="*/ 16 h 24"/>
                  <a:gd name="T26" fmla="*/ 12 w 23"/>
                  <a:gd name="T27" fmla="*/ 16 h 24"/>
                  <a:gd name="T28" fmla="*/ 14 w 23"/>
                  <a:gd name="T29" fmla="*/ 15 h 24"/>
                  <a:gd name="T30" fmla="*/ 15 w 23"/>
                  <a:gd name="T31" fmla="*/ 12 h 24"/>
                  <a:gd name="T32" fmla="*/ 12 w 23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0" y="5"/>
                      <a:pt x="5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5"/>
                      <a:pt x="22" y="18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5" y="10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89" name="Freeform 377"/>
              <p:cNvSpPr>
                <a:spLocks noEditPoints="1"/>
              </p:cNvSpPr>
              <p:nvPr/>
            </p:nvSpPr>
            <p:spPr bwMode="auto">
              <a:xfrm>
                <a:off x="-4416426" y="3825875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1 w 24"/>
                  <a:gd name="T3" fmla="*/ 24 h 24"/>
                  <a:gd name="T4" fmla="*/ 3 w 24"/>
                  <a:gd name="T5" fmla="*/ 20 h 24"/>
                  <a:gd name="T6" fmla="*/ 0 w 24"/>
                  <a:gd name="T7" fmla="*/ 11 h 24"/>
                  <a:gd name="T8" fmla="*/ 13 w 24"/>
                  <a:gd name="T9" fmla="*/ 0 h 24"/>
                  <a:gd name="T10" fmla="*/ 21 w 24"/>
                  <a:gd name="T11" fmla="*/ 4 h 24"/>
                  <a:gd name="T12" fmla="*/ 24 w 24"/>
                  <a:gd name="T13" fmla="*/ 13 h 24"/>
                  <a:gd name="T14" fmla="*/ 20 w 24"/>
                  <a:gd name="T15" fmla="*/ 21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12 h 24"/>
                  <a:gd name="T22" fmla="*/ 9 w 24"/>
                  <a:gd name="T23" fmla="*/ 15 h 24"/>
                  <a:gd name="T24" fmla="*/ 12 w 24"/>
                  <a:gd name="T25" fmla="*/ 16 h 24"/>
                  <a:gd name="T26" fmla="*/ 12 w 24"/>
                  <a:gd name="T27" fmla="*/ 16 h 24"/>
                  <a:gd name="T28" fmla="*/ 14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1" y="5"/>
                      <a:pt x="7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90" name="Freeform 378"/>
              <p:cNvSpPr>
                <a:spLocks noEditPoints="1"/>
              </p:cNvSpPr>
              <p:nvPr/>
            </p:nvSpPr>
            <p:spPr bwMode="auto">
              <a:xfrm>
                <a:off x="-4449764" y="3821113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0 w 24"/>
                  <a:gd name="T3" fmla="*/ 25 h 25"/>
                  <a:gd name="T4" fmla="*/ 3 w 24"/>
                  <a:gd name="T5" fmla="*/ 20 h 25"/>
                  <a:gd name="T6" fmla="*/ 0 w 24"/>
                  <a:gd name="T7" fmla="*/ 11 h 25"/>
                  <a:gd name="T8" fmla="*/ 13 w 24"/>
                  <a:gd name="T9" fmla="*/ 1 h 25"/>
                  <a:gd name="T10" fmla="*/ 18 w 24"/>
                  <a:gd name="T11" fmla="*/ 2 h 25"/>
                  <a:gd name="T12" fmla="*/ 21 w 24"/>
                  <a:gd name="T13" fmla="*/ 5 h 25"/>
                  <a:gd name="T14" fmla="*/ 24 w 24"/>
                  <a:gd name="T15" fmla="*/ 14 h 25"/>
                  <a:gd name="T16" fmla="*/ 19 w 24"/>
                  <a:gd name="T17" fmla="*/ 22 h 25"/>
                  <a:gd name="T18" fmla="*/ 15 w 24"/>
                  <a:gd name="T19" fmla="*/ 24 h 25"/>
                  <a:gd name="T20" fmla="*/ 12 w 24"/>
                  <a:gd name="T21" fmla="*/ 25 h 25"/>
                  <a:gd name="T22" fmla="*/ 12 w 24"/>
                  <a:gd name="T23" fmla="*/ 9 h 25"/>
                  <a:gd name="T24" fmla="*/ 8 w 24"/>
                  <a:gd name="T25" fmla="*/ 12 h 25"/>
                  <a:gd name="T26" fmla="*/ 9 w 24"/>
                  <a:gd name="T27" fmla="*/ 15 h 25"/>
                  <a:gd name="T28" fmla="*/ 11 w 24"/>
                  <a:gd name="T29" fmla="*/ 17 h 25"/>
                  <a:gd name="T30" fmla="*/ 13 w 24"/>
                  <a:gd name="T31" fmla="*/ 17 h 25"/>
                  <a:gd name="T32" fmla="*/ 14 w 24"/>
                  <a:gd name="T33" fmla="*/ 16 h 25"/>
                  <a:gd name="T34" fmla="*/ 15 w 24"/>
                  <a:gd name="T35" fmla="*/ 13 h 25"/>
                  <a:gd name="T36" fmla="*/ 15 w 24"/>
                  <a:gd name="T37" fmla="*/ 10 h 25"/>
                  <a:gd name="T38" fmla="*/ 14 w 24"/>
                  <a:gd name="T39" fmla="*/ 9 h 25"/>
                  <a:gd name="T40" fmla="*/ 12 w 24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1" y="25"/>
                      <a:pt x="10" y="25"/>
                    </a:cubicBezTo>
                    <a:cubicBezTo>
                      <a:pt x="7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1" y="5"/>
                      <a:pt x="7" y="0"/>
                      <a:pt x="13" y="1"/>
                    </a:cubicBezTo>
                    <a:cubicBezTo>
                      <a:pt x="15" y="1"/>
                      <a:pt x="16" y="1"/>
                      <a:pt x="18" y="2"/>
                    </a:cubicBezTo>
                    <a:cubicBezTo>
                      <a:pt x="19" y="3"/>
                      <a:pt x="20" y="4"/>
                      <a:pt x="21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3" y="17"/>
                      <a:pt x="22" y="20"/>
                      <a:pt x="19" y="22"/>
                    </a:cubicBezTo>
                    <a:cubicBezTo>
                      <a:pt x="18" y="23"/>
                      <a:pt x="17" y="24"/>
                      <a:pt x="15" y="24"/>
                    </a:cubicBezTo>
                    <a:cubicBezTo>
                      <a:pt x="14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9" y="10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6"/>
                      <a:pt x="11" y="17"/>
                      <a:pt x="11" y="17"/>
                    </a:cubicBezTo>
                    <a:cubicBezTo>
                      <a:pt x="12" y="17"/>
                      <a:pt x="12" y="17"/>
                      <a:pt x="13" y="17"/>
                    </a:cubicBezTo>
                    <a:cubicBezTo>
                      <a:pt x="13" y="17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10"/>
                      <a:pt x="14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91" name="Freeform 379"/>
              <p:cNvSpPr>
                <a:spLocks noEditPoints="1"/>
              </p:cNvSpPr>
              <p:nvPr/>
            </p:nvSpPr>
            <p:spPr bwMode="auto">
              <a:xfrm>
                <a:off x="-4481514" y="381952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0 w 24"/>
                  <a:gd name="T3" fmla="*/ 24 h 24"/>
                  <a:gd name="T4" fmla="*/ 2 w 24"/>
                  <a:gd name="T5" fmla="*/ 19 h 24"/>
                  <a:gd name="T6" fmla="*/ 0 w 24"/>
                  <a:gd name="T7" fmla="*/ 10 h 24"/>
                  <a:gd name="T8" fmla="*/ 12 w 24"/>
                  <a:gd name="T9" fmla="*/ 0 h 24"/>
                  <a:gd name="T10" fmla="*/ 14 w 24"/>
                  <a:gd name="T11" fmla="*/ 0 h 24"/>
                  <a:gd name="T12" fmla="*/ 21 w 24"/>
                  <a:gd name="T13" fmla="*/ 5 h 24"/>
                  <a:gd name="T14" fmla="*/ 23 w 24"/>
                  <a:gd name="T15" fmla="*/ 13 h 24"/>
                  <a:gd name="T16" fmla="*/ 19 w 24"/>
                  <a:gd name="T17" fmla="*/ 21 h 24"/>
                  <a:gd name="T18" fmla="*/ 12 w 24"/>
                  <a:gd name="T19" fmla="*/ 24 h 24"/>
                  <a:gd name="T20" fmla="*/ 12 w 24"/>
                  <a:gd name="T21" fmla="*/ 8 h 24"/>
                  <a:gd name="T22" fmla="*/ 8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2 w 24"/>
                  <a:gd name="T29" fmla="*/ 16 h 24"/>
                  <a:gd name="T30" fmla="*/ 14 w 24"/>
                  <a:gd name="T31" fmla="*/ 15 h 24"/>
                  <a:gd name="T32" fmla="*/ 15 w 24"/>
                  <a:gd name="T33" fmla="*/ 12 h 24"/>
                  <a:gd name="T34" fmla="*/ 15 w 24"/>
                  <a:gd name="T35" fmla="*/ 9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7" y="0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3" y="13"/>
                    </a:cubicBezTo>
                    <a:cubicBezTo>
                      <a:pt x="23" y="17"/>
                      <a:pt x="21" y="19"/>
                      <a:pt x="19" y="21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9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4"/>
                      <a:pt x="15" y="13"/>
                      <a:pt x="15" y="12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92" name="Freeform 380"/>
              <p:cNvSpPr>
                <a:spLocks noEditPoints="1"/>
              </p:cNvSpPr>
              <p:nvPr/>
            </p:nvSpPr>
            <p:spPr bwMode="auto">
              <a:xfrm>
                <a:off x="-4367214" y="3862388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4 w 24"/>
                  <a:gd name="T5" fmla="*/ 21 h 24"/>
                  <a:gd name="T6" fmla="*/ 0 w 24"/>
                  <a:gd name="T7" fmla="*/ 12 h 24"/>
                  <a:gd name="T8" fmla="*/ 12 w 24"/>
                  <a:gd name="T9" fmla="*/ 0 h 24"/>
                  <a:gd name="T10" fmla="*/ 12 w 24"/>
                  <a:gd name="T11" fmla="*/ 0 h 24"/>
                  <a:gd name="T12" fmla="*/ 24 w 24"/>
                  <a:gd name="T13" fmla="*/ 12 h 24"/>
                  <a:gd name="T14" fmla="*/ 21 w 24"/>
                  <a:gd name="T15" fmla="*/ 20 h 24"/>
                  <a:gd name="T16" fmla="*/ 12 w 24"/>
                  <a:gd name="T17" fmla="*/ 24 h 24"/>
                  <a:gd name="T18" fmla="*/ 12 w 24"/>
                  <a:gd name="T19" fmla="*/ 8 h 24"/>
                  <a:gd name="T20" fmla="*/ 8 w 24"/>
                  <a:gd name="T21" fmla="*/ 12 h 24"/>
                  <a:gd name="T22" fmla="*/ 9 w 24"/>
                  <a:gd name="T23" fmla="*/ 15 h 24"/>
                  <a:gd name="T24" fmla="*/ 12 w 24"/>
                  <a:gd name="T25" fmla="*/ 16 h 24"/>
                  <a:gd name="T26" fmla="*/ 15 w 24"/>
                  <a:gd name="T27" fmla="*/ 15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4"/>
                      <a:pt x="6" y="23"/>
                      <a:pt x="4" y="21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9" y="23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93" name="Freeform 381"/>
              <p:cNvSpPr>
                <a:spLocks noEditPoints="1"/>
              </p:cNvSpPr>
              <p:nvPr/>
            </p:nvSpPr>
            <p:spPr bwMode="auto">
              <a:xfrm>
                <a:off x="-4402139" y="3862388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7 w 24"/>
                  <a:gd name="T5" fmla="*/ 23 h 24"/>
                  <a:gd name="T6" fmla="*/ 3 w 24"/>
                  <a:gd name="T7" fmla="*/ 20 h 24"/>
                  <a:gd name="T8" fmla="*/ 0 w 24"/>
                  <a:gd name="T9" fmla="*/ 11 h 24"/>
                  <a:gd name="T10" fmla="*/ 4 w 24"/>
                  <a:gd name="T11" fmla="*/ 3 h 24"/>
                  <a:gd name="T12" fmla="*/ 8 w 24"/>
                  <a:gd name="T13" fmla="*/ 0 h 24"/>
                  <a:gd name="T14" fmla="*/ 12 w 24"/>
                  <a:gd name="T15" fmla="*/ 0 h 24"/>
                  <a:gd name="T16" fmla="*/ 13 w 24"/>
                  <a:gd name="T17" fmla="*/ 0 h 24"/>
                  <a:gd name="T18" fmla="*/ 24 w 24"/>
                  <a:gd name="T19" fmla="*/ 12 h 24"/>
                  <a:gd name="T20" fmla="*/ 12 w 24"/>
                  <a:gd name="T21" fmla="*/ 24 h 24"/>
                  <a:gd name="T22" fmla="*/ 12 w 24"/>
                  <a:gd name="T23" fmla="*/ 8 h 24"/>
                  <a:gd name="T24" fmla="*/ 11 w 24"/>
                  <a:gd name="T25" fmla="*/ 8 h 24"/>
                  <a:gd name="T26" fmla="*/ 9 w 24"/>
                  <a:gd name="T27" fmla="*/ 9 h 24"/>
                  <a:gd name="T28" fmla="*/ 8 w 24"/>
                  <a:gd name="T29" fmla="*/ 12 h 24"/>
                  <a:gd name="T30" fmla="*/ 9 w 24"/>
                  <a:gd name="T31" fmla="*/ 15 h 24"/>
                  <a:gd name="T32" fmla="*/ 10 w 24"/>
                  <a:gd name="T33" fmla="*/ 16 h 24"/>
                  <a:gd name="T34" fmla="*/ 12 w 24"/>
                  <a:gd name="T35" fmla="*/ 16 h 24"/>
                  <a:gd name="T36" fmla="*/ 12 w 24"/>
                  <a:gd name="T37" fmla="*/ 16 h 24"/>
                  <a:gd name="T38" fmla="*/ 16 w 24"/>
                  <a:gd name="T39" fmla="*/ 12 h 24"/>
                  <a:gd name="T40" fmla="*/ 12 w 24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0" y="24"/>
                      <a:pt x="8" y="23"/>
                      <a:pt x="7" y="23"/>
                    </a:cubicBezTo>
                    <a:cubicBezTo>
                      <a:pt x="5" y="22"/>
                      <a:pt x="4" y="21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5" y="2"/>
                      <a:pt x="7" y="1"/>
                      <a:pt x="8" y="0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9"/>
                      <a:pt x="19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9" y="9"/>
                    </a:cubicBezTo>
                    <a:cubicBezTo>
                      <a:pt x="9" y="9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94" name="Freeform 382"/>
              <p:cNvSpPr>
                <a:spLocks noEditPoints="1"/>
              </p:cNvSpPr>
              <p:nvPr/>
            </p:nvSpPr>
            <p:spPr bwMode="auto">
              <a:xfrm>
                <a:off x="-4435476" y="385762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11 w 25"/>
                  <a:gd name="T3" fmla="*/ 25 h 25"/>
                  <a:gd name="T4" fmla="*/ 3 w 25"/>
                  <a:gd name="T5" fmla="*/ 21 h 25"/>
                  <a:gd name="T6" fmla="*/ 0 w 25"/>
                  <a:gd name="T7" fmla="*/ 11 h 25"/>
                  <a:gd name="T8" fmla="*/ 13 w 25"/>
                  <a:gd name="T9" fmla="*/ 1 h 25"/>
                  <a:gd name="T10" fmla="*/ 24 w 25"/>
                  <a:gd name="T11" fmla="*/ 14 h 25"/>
                  <a:gd name="T12" fmla="*/ 12 w 25"/>
                  <a:gd name="T13" fmla="*/ 25 h 25"/>
                  <a:gd name="T14" fmla="*/ 12 w 25"/>
                  <a:gd name="T15" fmla="*/ 9 h 25"/>
                  <a:gd name="T16" fmla="*/ 8 w 25"/>
                  <a:gd name="T17" fmla="*/ 12 h 25"/>
                  <a:gd name="T18" fmla="*/ 9 w 25"/>
                  <a:gd name="T19" fmla="*/ 15 h 25"/>
                  <a:gd name="T20" fmla="*/ 12 w 25"/>
                  <a:gd name="T21" fmla="*/ 17 h 25"/>
                  <a:gd name="T22" fmla="*/ 12 w 25"/>
                  <a:gd name="T23" fmla="*/ 17 h 25"/>
                  <a:gd name="T24" fmla="*/ 16 w 25"/>
                  <a:gd name="T25" fmla="*/ 13 h 25"/>
                  <a:gd name="T26" fmla="*/ 12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1" y="25"/>
                    </a:cubicBezTo>
                    <a:cubicBezTo>
                      <a:pt x="8" y="25"/>
                      <a:pt x="5" y="23"/>
                      <a:pt x="3" y="21"/>
                    </a:cubicBezTo>
                    <a:cubicBezTo>
                      <a:pt x="1" y="18"/>
                      <a:pt x="0" y="15"/>
                      <a:pt x="0" y="11"/>
                    </a:cubicBezTo>
                    <a:cubicBezTo>
                      <a:pt x="1" y="5"/>
                      <a:pt x="6" y="0"/>
                      <a:pt x="13" y="1"/>
                    </a:cubicBezTo>
                    <a:cubicBezTo>
                      <a:pt x="20" y="1"/>
                      <a:pt x="25" y="7"/>
                      <a:pt x="24" y="14"/>
                    </a:cubicBezTo>
                    <a:cubicBezTo>
                      <a:pt x="24" y="20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8" y="10"/>
                      <a:pt x="8" y="12"/>
                    </a:cubicBezTo>
                    <a:cubicBezTo>
                      <a:pt x="8" y="13"/>
                      <a:pt x="8" y="15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1"/>
                      <a:pt x="15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95" name="Freeform 383"/>
              <p:cNvSpPr>
                <a:spLocks noEditPoints="1"/>
              </p:cNvSpPr>
              <p:nvPr/>
            </p:nvSpPr>
            <p:spPr bwMode="auto">
              <a:xfrm>
                <a:off x="-4470401" y="3852863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1 w 25"/>
                  <a:gd name="T3" fmla="*/ 25 h 25"/>
                  <a:gd name="T4" fmla="*/ 2 w 25"/>
                  <a:gd name="T5" fmla="*/ 20 h 25"/>
                  <a:gd name="T6" fmla="*/ 0 w 25"/>
                  <a:gd name="T7" fmla="*/ 11 h 25"/>
                  <a:gd name="T8" fmla="*/ 5 w 25"/>
                  <a:gd name="T9" fmla="*/ 3 h 25"/>
                  <a:gd name="T10" fmla="*/ 14 w 25"/>
                  <a:gd name="T11" fmla="*/ 1 h 25"/>
                  <a:gd name="T12" fmla="*/ 24 w 25"/>
                  <a:gd name="T13" fmla="*/ 14 h 25"/>
                  <a:gd name="T14" fmla="*/ 12 w 25"/>
                  <a:gd name="T15" fmla="*/ 25 h 25"/>
                  <a:gd name="T16" fmla="*/ 12 w 25"/>
                  <a:gd name="T17" fmla="*/ 9 h 25"/>
                  <a:gd name="T18" fmla="*/ 10 w 25"/>
                  <a:gd name="T19" fmla="*/ 10 h 25"/>
                  <a:gd name="T20" fmla="*/ 8 w 25"/>
                  <a:gd name="T21" fmla="*/ 12 h 25"/>
                  <a:gd name="T22" fmla="*/ 9 w 25"/>
                  <a:gd name="T23" fmla="*/ 15 h 25"/>
                  <a:gd name="T24" fmla="*/ 12 w 25"/>
                  <a:gd name="T25" fmla="*/ 17 h 25"/>
                  <a:gd name="T26" fmla="*/ 16 w 25"/>
                  <a:gd name="T27" fmla="*/ 13 h 25"/>
                  <a:gd name="T28" fmla="*/ 13 w 25"/>
                  <a:gd name="T29" fmla="*/ 9 h 25"/>
                  <a:gd name="T30" fmla="*/ 12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7" y="25"/>
                      <a:pt x="4" y="23"/>
                      <a:pt x="2" y="20"/>
                    </a:cubicBezTo>
                    <a:cubicBezTo>
                      <a:pt x="0" y="18"/>
                      <a:pt x="0" y="14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1"/>
                    </a:cubicBezTo>
                    <a:cubicBezTo>
                      <a:pt x="20" y="2"/>
                      <a:pt x="25" y="8"/>
                      <a:pt x="24" y="14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9" y="16"/>
                      <a:pt x="10" y="17"/>
                      <a:pt x="12" y="17"/>
                    </a:cubicBezTo>
                    <a:cubicBezTo>
                      <a:pt x="14" y="17"/>
                      <a:pt x="16" y="16"/>
                      <a:pt x="16" y="13"/>
                    </a:cubicBezTo>
                    <a:cubicBezTo>
                      <a:pt x="16" y="11"/>
                      <a:pt x="15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96" name="Freeform 384"/>
              <p:cNvSpPr>
                <a:spLocks noEditPoints="1"/>
              </p:cNvSpPr>
              <p:nvPr/>
            </p:nvSpPr>
            <p:spPr bwMode="auto">
              <a:xfrm>
                <a:off x="-4386264" y="38957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3 w 25"/>
                  <a:gd name="T3" fmla="*/ 24 h 24"/>
                  <a:gd name="T4" fmla="*/ 4 w 25"/>
                  <a:gd name="T5" fmla="*/ 20 h 24"/>
                  <a:gd name="T6" fmla="*/ 0 w 25"/>
                  <a:gd name="T7" fmla="*/ 12 h 24"/>
                  <a:gd name="T8" fmla="*/ 13 w 25"/>
                  <a:gd name="T9" fmla="*/ 0 h 24"/>
                  <a:gd name="T10" fmla="*/ 13 w 25"/>
                  <a:gd name="T11" fmla="*/ 0 h 24"/>
                  <a:gd name="T12" fmla="*/ 25 w 25"/>
                  <a:gd name="T13" fmla="*/ 12 h 24"/>
                  <a:gd name="T14" fmla="*/ 22 w 25"/>
                  <a:gd name="T15" fmla="*/ 21 h 24"/>
                  <a:gd name="T16" fmla="*/ 13 w 25"/>
                  <a:gd name="T17" fmla="*/ 24 h 24"/>
                  <a:gd name="T18" fmla="*/ 13 w 25"/>
                  <a:gd name="T19" fmla="*/ 8 h 24"/>
                  <a:gd name="T20" fmla="*/ 8 w 25"/>
                  <a:gd name="T21" fmla="*/ 12 h 24"/>
                  <a:gd name="T22" fmla="*/ 9 w 25"/>
                  <a:gd name="T23" fmla="*/ 15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5 h 24"/>
                  <a:gd name="T30" fmla="*/ 17 w 25"/>
                  <a:gd name="T31" fmla="*/ 12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3" y="24"/>
                      <a:pt x="13" y="24"/>
                      <a:pt x="13" y="24"/>
                    </a:cubicBezTo>
                    <a:cubicBezTo>
                      <a:pt x="9" y="24"/>
                      <a:pt x="6" y="23"/>
                      <a:pt x="4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20" y="0"/>
                      <a:pt x="25" y="6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4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97" name="Freeform 385"/>
              <p:cNvSpPr>
                <a:spLocks noEditPoints="1"/>
              </p:cNvSpPr>
              <p:nvPr/>
            </p:nvSpPr>
            <p:spPr bwMode="auto">
              <a:xfrm>
                <a:off x="-4443414" y="3929063"/>
                <a:ext cx="87313" cy="80963"/>
              </a:xfrm>
              <a:custGeom>
                <a:avLst/>
                <a:gdLst>
                  <a:gd name="T0" fmla="*/ 21 w 40"/>
                  <a:gd name="T1" fmla="*/ 38 h 38"/>
                  <a:gd name="T2" fmla="*/ 19 w 40"/>
                  <a:gd name="T3" fmla="*/ 38 h 38"/>
                  <a:gd name="T4" fmla="*/ 5 w 40"/>
                  <a:gd name="T5" fmla="*/ 30 h 38"/>
                  <a:gd name="T6" fmla="*/ 1 w 40"/>
                  <a:gd name="T7" fmla="*/ 18 h 38"/>
                  <a:gd name="T8" fmla="*/ 22 w 40"/>
                  <a:gd name="T9" fmla="*/ 1 h 38"/>
                  <a:gd name="T10" fmla="*/ 29 w 40"/>
                  <a:gd name="T11" fmla="*/ 3 h 38"/>
                  <a:gd name="T12" fmla="*/ 35 w 40"/>
                  <a:gd name="T13" fmla="*/ 7 h 38"/>
                  <a:gd name="T14" fmla="*/ 40 w 40"/>
                  <a:gd name="T15" fmla="*/ 20 h 38"/>
                  <a:gd name="T16" fmla="*/ 34 w 40"/>
                  <a:gd name="T17" fmla="*/ 33 h 38"/>
                  <a:gd name="T18" fmla="*/ 27 w 40"/>
                  <a:gd name="T19" fmla="*/ 37 h 38"/>
                  <a:gd name="T20" fmla="*/ 21 w 40"/>
                  <a:gd name="T21" fmla="*/ 38 h 38"/>
                  <a:gd name="T22" fmla="*/ 20 w 40"/>
                  <a:gd name="T23" fmla="*/ 9 h 38"/>
                  <a:gd name="T24" fmla="*/ 9 w 40"/>
                  <a:gd name="T25" fmla="*/ 19 h 38"/>
                  <a:gd name="T26" fmla="*/ 11 w 40"/>
                  <a:gd name="T27" fmla="*/ 25 h 38"/>
                  <a:gd name="T28" fmla="*/ 20 w 40"/>
                  <a:gd name="T29" fmla="*/ 30 h 38"/>
                  <a:gd name="T30" fmla="*/ 25 w 40"/>
                  <a:gd name="T31" fmla="*/ 29 h 38"/>
                  <a:gd name="T32" fmla="*/ 29 w 40"/>
                  <a:gd name="T33" fmla="*/ 27 h 38"/>
                  <a:gd name="T34" fmla="*/ 32 w 40"/>
                  <a:gd name="T35" fmla="*/ 20 h 38"/>
                  <a:gd name="T36" fmla="*/ 29 w 40"/>
                  <a:gd name="T37" fmla="*/ 13 h 38"/>
                  <a:gd name="T38" fmla="*/ 26 w 40"/>
                  <a:gd name="T39" fmla="*/ 10 h 38"/>
                  <a:gd name="T40" fmla="*/ 21 w 40"/>
                  <a:gd name="T41" fmla="*/ 9 h 38"/>
                  <a:gd name="T42" fmla="*/ 20 w 40"/>
                  <a:gd name="T43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0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3" y="37"/>
                      <a:pt x="8" y="35"/>
                      <a:pt x="5" y="30"/>
                    </a:cubicBezTo>
                    <a:cubicBezTo>
                      <a:pt x="2" y="27"/>
                      <a:pt x="0" y="22"/>
                      <a:pt x="1" y="18"/>
                    </a:cubicBezTo>
                    <a:cubicBezTo>
                      <a:pt x="2" y="8"/>
                      <a:pt x="11" y="0"/>
                      <a:pt x="22" y="1"/>
                    </a:cubicBezTo>
                    <a:cubicBezTo>
                      <a:pt x="24" y="1"/>
                      <a:pt x="27" y="2"/>
                      <a:pt x="29" y="3"/>
                    </a:cubicBezTo>
                    <a:cubicBezTo>
                      <a:pt x="31" y="4"/>
                      <a:pt x="33" y="5"/>
                      <a:pt x="35" y="7"/>
                    </a:cubicBezTo>
                    <a:cubicBezTo>
                      <a:pt x="38" y="11"/>
                      <a:pt x="40" y="15"/>
                      <a:pt x="40" y="20"/>
                    </a:cubicBezTo>
                    <a:cubicBezTo>
                      <a:pt x="40" y="25"/>
                      <a:pt x="38" y="30"/>
                      <a:pt x="34" y="33"/>
                    </a:cubicBezTo>
                    <a:cubicBezTo>
                      <a:pt x="32" y="35"/>
                      <a:pt x="30" y="36"/>
                      <a:pt x="27" y="37"/>
                    </a:cubicBezTo>
                    <a:cubicBezTo>
                      <a:pt x="25" y="37"/>
                      <a:pt x="23" y="38"/>
                      <a:pt x="21" y="38"/>
                    </a:cubicBezTo>
                    <a:close/>
                    <a:moveTo>
                      <a:pt x="20" y="9"/>
                    </a:moveTo>
                    <a:cubicBezTo>
                      <a:pt x="14" y="9"/>
                      <a:pt x="9" y="13"/>
                      <a:pt x="9" y="19"/>
                    </a:cubicBezTo>
                    <a:cubicBezTo>
                      <a:pt x="9" y="22"/>
                      <a:pt x="10" y="24"/>
                      <a:pt x="11" y="25"/>
                    </a:cubicBezTo>
                    <a:cubicBezTo>
                      <a:pt x="13" y="28"/>
                      <a:pt x="16" y="29"/>
                      <a:pt x="20" y="30"/>
                    </a:cubicBezTo>
                    <a:cubicBezTo>
                      <a:pt x="22" y="30"/>
                      <a:pt x="23" y="30"/>
                      <a:pt x="25" y="29"/>
                    </a:cubicBezTo>
                    <a:cubicBezTo>
                      <a:pt x="26" y="29"/>
                      <a:pt x="28" y="28"/>
                      <a:pt x="29" y="27"/>
                    </a:cubicBezTo>
                    <a:cubicBezTo>
                      <a:pt x="31" y="25"/>
                      <a:pt x="32" y="23"/>
                      <a:pt x="32" y="20"/>
                    </a:cubicBezTo>
                    <a:cubicBezTo>
                      <a:pt x="32" y="17"/>
                      <a:pt x="31" y="15"/>
                      <a:pt x="29" y="13"/>
                    </a:cubicBezTo>
                    <a:cubicBezTo>
                      <a:pt x="28" y="12"/>
                      <a:pt x="27" y="11"/>
                      <a:pt x="26" y="10"/>
                    </a:cubicBezTo>
                    <a:cubicBezTo>
                      <a:pt x="24" y="10"/>
                      <a:pt x="23" y="9"/>
                      <a:pt x="21" y="9"/>
                    </a:cubicBezTo>
                    <a:lnTo>
                      <a:pt x="20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98" name="Freeform 386"/>
              <p:cNvSpPr>
                <a:spLocks noEditPoints="1"/>
              </p:cNvSpPr>
              <p:nvPr/>
            </p:nvSpPr>
            <p:spPr bwMode="auto">
              <a:xfrm>
                <a:off x="-4422776" y="3894138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2 w 26"/>
                  <a:gd name="T3" fmla="*/ 25 h 25"/>
                  <a:gd name="T4" fmla="*/ 3 w 26"/>
                  <a:gd name="T5" fmla="*/ 20 h 25"/>
                  <a:gd name="T6" fmla="*/ 1 w 26"/>
                  <a:gd name="T7" fmla="*/ 11 h 25"/>
                  <a:gd name="T8" fmla="*/ 14 w 26"/>
                  <a:gd name="T9" fmla="*/ 0 h 25"/>
                  <a:gd name="T10" fmla="*/ 22 w 26"/>
                  <a:gd name="T11" fmla="*/ 4 h 25"/>
                  <a:gd name="T12" fmla="*/ 25 w 26"/>
                  <a:gd name="T13" fmla="*/ 13 h 25"/>
                  <a:gd name="T14" fmla="*/ 21 w 26"/>
                  <a:gd name="T15" fmla="*/ 22 h 25"/>
                  <a:gd name="T16" fmla="*/ 13 w 26"/>
                  <a:gd name="T17" fmla="*/ 25 h 25"/>
                  <a:gd name="T18" fmla="*/ 13 w 26"/>
                  <a:gd name="T19" fmla="*/ 8 h 25"/>
                  <a:gd name="T20" fmla="*/ 9 w 26"/>
                  <a:gd name="T21" fmla="*/ 12 h 25"/>
                  <a:gd name="T22" fmla="*/ 10 w 26"/>
                  <a:gd name="T23" fmla="*/ 15 h 25"/>
                  <a:gd name="T24" fmla="*/ 13 w 26"/>
                  <a:gd name="T25" fmla="*/ 17 h 25"/>
                  <a:gd name="T26" fmla="*/ 13 w 26"/>
                  <a:gd name="T27" fmla="*/ 17 h 25"/>
                  <a:gd name="T28" fmla="*/ 16 w 26"/>
                  <a:gd name="T29" fmla="*/ 16 h 25"/>
                  <a:gd name="T30" fmla="*/ 17 w 26"/>
                  <a:gd name="T31" fmla="*/ 13 h 25"/>
                  <a:gd name="T32" fmla="*/ 16 w 26"/>
                  <a:gd name="T33" fmla="*/ 10 h 25"/>
                  <a:gd name="T34" fmla="*/ 13 w 26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4"/>
                      <a:pt x="6" y="23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5"/>
                      <a:pt x="7" y="0"/>
                      <a:pt x="14" y="0"/>
                    </a:cubicBezTo>
                    <a:cubicBezTo>
                      <a:pt x="17" y="1"/>
                      <a:pt x="20" y="2"/>
                      <a:pt x="22" y="4"/>
                    </a:cubicBezTo>
                    <a:cubicBezTo>
                      <a:pt x="24" y="7"/>
                      <a:pt x="26" y="10"/>
                      <a:pt x="25" y="13"/>
                    </a:cubicBezTo>
                    <a:cubicBezTo>
                      <a:pt x="25" y="16"/>
                      <a:pt x="24" y="19"/>
                      <a:pt x="21" y="22"/>
                    </a:cubicBezTo>
                    <a:cubicBezTo>
                      <a:pt x="19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6"/>
                      <a:pt x="12" y="16"/>
                      <a:pt x="13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5" y="16"/>
                      <a:pt x="16" y="16"/>
                    </a:cubicBezTo>
                    <a:cubicBezTo>
                      <a:pt x="17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299" name="Freeform 387"/>
              <p:cNvSpPr>
                <a:spLocks noEditPoints="1"/>
              </p:cNvSpPr>
              <p:nvPr/>
            </p:nvSpPr>
            <p:spPr bwMode="auto">
              <a:xfrm>
                <a:off x="-4459289" y="3892550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12 w 26"/>
                  <a:gd name="T3" fmla="*/ 24 h 24"/>
                  <a:gd name="T4" fmla="*/ 3 w 26"/>
                  <a:gd name="T5" fmla="*/ 19 h 24"/>
                  <a:gd name="T6" fmla="*/ 1 w 26"/>
                  <a:gd name="T7" fmla="*/ 10 h 24"/>
                  <a:gd name="T8" fmla="*/ 13 w 26"/>
                  <a:gd name="T9" fmla="*/ 0 h 24"/>
                  <a:gd name="T10" fmla="*/ 15 w 26"/>
                  <a:gd name="T11" fmla="*/ 0 h 24"/>
                  <a:gd name="T12" fmla="*/ 19 w 26"/>
                  <a:gd name="T13" fmla="*/ 1 h 24"/>
                  <a:gd name="T14" fmla="*/ 23 w 26"/>
                  <a:gd name="T15" fmla="*/ 4 h 24"/>
                  <a:gd name="T16" fmla="*/ 26 w 26"/>
                  <a:gd name="T17" fmla="*/ 13 h 24"/>
                  <a:gd name="T18" fmla="*/ 21 w 26"/>
                  <a:gd name="T19" fmla="*/ 22 h 24"/>
                  <a:gd name="T20" fmla="*/ 17 w 26"/>
                  <a:gd name="T21" fmla="*/ 24 h 24"/>
                  <a:gd name="T22" fmla="*/ 14 w 26"/>
                  <a:gd name="T23" fmla="*/ 24 h 24"/>
                  <a:gd name="T24" fmla="*/ 13 w 26"/>
                  <a:gd name="T25" fmla="*/ 8 h 24"/>
                  <a:gd name="T26" fmla="*/ 9 w 26"/>
                  <a:gd name="T27" fmla="*/ 12 h 24"/>
                  <a:gd name="T28" fmla="*/ 10 w 26"/>
                  <a:gd name="T29" fmla="*/ 14 h 24"/>
                  <a:gd name="T30" fmla="*/ 13 w 26"/>
                  <a:gd name="T31" fmla="*/ 16 h 24"/>
                  <a:gd name="T32" fmla="*/ 15 w 26"/>
                  <a:gd name="T33" fmla="*/ 16 h 24"/>
                  <a:gd name="T34" fmla="*/ 16 w 26"/>
                  <a:gd name="T35" fmla="*/ 15 h 24"/>
                  <a:gd name="T36" fmla="*/ 18 w 26"/>
                  <a:gd name="T37" fmla="*/ 12 h 24"/>
                  <a:gd name="T38" fmla="*/ 17 w 26"/>
                  <a:gd name="T39" fmla="*/ 10 h 24"/>
                  <a:gd name="T40" fmla="*/ 15 w 26"/>
                  <a:gd name="T41" fmla="*/ 9 h 24"/>
                  <a:gd name="T42" fmla="*/ 14 w 26"/>
                  <a:gd name="T43" fmla="*/ 8 h 24"/>
                  <a:gd name="T44" fmla="*/ 13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3" y="24"/>
                      <a:pt x="12" y="24"/>
                      <a:pt x="12" y="24"/>
                    </a:cubicBezTo>
                    <a:cubicBezTo>
                      <a:pt x="8" y="24"/>
                      <a:pt x="5" y="22"/>
                      <a:pt x="3" y="19"/>
                    </a:cubicBezTo>
                    <a:cubicBezTo>
                      <a:pt x="1" y="17"/>
                      <a:pt x="0" y="14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6" y="0"/>
                      <a:pt x="18" y="1"/>
                      <a:pt x="19" y="1"/>
                    </a:cubicBezTo>
                    <a:cubicBezTo>
                      <a:pt x="21" y="2"/>
                      <a:pt x="22" y="3"/>
                      <a:pt x="23" y="4"/>
                    </a:cubicBezTo>
                    <a:cubicBezTo>
                      <a:pt x="25" y="7"/>
                      <a:pt x="26" y="10"/>
                      <a:pt x="26" y="13"/>
                    </a:cubicBezTo>
                    <a:cubicBezTo>
                      <a:pt x="25" y="16"/>
                      <a:pt x="24" y="19"/>
                      <a:pt x="21" y="22"/>
                    </a:cubicBezTo>
                    <a:cubicBezTo>
                      <a:pt x="20" y="23"/>
                      <a:pt x="18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2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4" y="16"/>
                      <a:pt x="14" y="16"/>
                      <a:pt x="15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8" y="14"/>
                      <a:pt x="18" y="12"/>
                    </a:cubicBezTo>
                    <a:cubicBezTo>
                      <a:pt x="18" y="11"/>
                      <a:pt x="17" y="10"/>
                      <a:pt x="17" y="10"/>
                    </a:cubicBezTo>
                    <a:cubicBezTo>
                      <a:pt x="16" y="9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00" name="Freeform 388"/>
              <p:cNvSpPr>
                <a:spLocks noEditPoints="1"/>
              </p:cNvSpPr>
              <p:nvPr/>
            </p:nvSpPr>
            <p:spPr bwMode="auto">
              <a:xfrm>
                <a:off x="-4543426" y="377031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2 w 24"/>
                  <a:gd name="T5" fmla="*/ 19 h 24"/>
                  <a:gd name="T6" fmla="*/ 1 w 24"/>
                  <a:gd name="T7" fmla="*/ 9 h 24"/>
                  <a:gd name="T8" fmla="*/ 12 w 24"/>
                  <a:gd name="T9" fmla="*/ 0 h 24"/>
                  <a:gd name="T10" fmla="*/ 15 w 24"/>
                  <a:gd name="T11" fmla="*/ 0 h 24"/>
                  <a:gd name="T12" fmla="*/ 22 w 24"/>
                  <a:gd name="T13" fmla="*/ 6 h 24"/>
                  <a:gd name="T14" fmla="*/ 23 w 24"/>
                  <a:gd name="T15" fmla="*/ 15 h 24"/>
                  <a:gd name="T16" fmla="*/ 18 w 24"/>
                  <a:gd name="T17" fmla="*/ 22 h 24"/>
                  <a:gd name="T18" fmla="*/ 12 w 24"/>
                  <a:gd name="T19" fmla="*/ 24 h 24"/>
                  <a:gd name="T20" fmla="*/ 12 w 24"/>
                  <a:gd name="T21" fmla="*/ 8 h 24"/>
                  <a:gd name="T22" fmla="*/ 9 w 24"/>
                  <a:gd name="T23" fmla="*/ 11 h 24"/>
                  <a:gd name="T24" fmla="*/ 9 w 24"/>
                  <a:gd name="T25" fmla="*/ 15 h 24"/>
                  <a:gd name="T26" fmla="*/ 11 w 24"/>
                  <a:gd name="T27" fmla="*/ 16 h 24"/>
                  <a:gd name="T28" fmla="*/ 12 w 24"/>
                  <a:gd name="T29" fmla="*/ 16 h 24"/>
                  <a:gd name="T30" fmla="*/ 13 w 24"/>
                  <a:gd name="T31" fmla="*/ 16 h 24"/>
                  <a:gd name="T32" fmla="*/ 15 w 24"/>
                  <a:gd name="T33" fmla="*/ 13 h 24"/>
                  <a:gd name="T34" fmla="*/ 15 w 24"/>
                  <a:gd name="T35" fmla="*/ 10 h 24"/>
                  <a:gd name="T36" fmla="*/ 13 w 24"/>
                  <a:gd name="T37" fmla="*/ 8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4" y="21"/>
                      <a:pt x="2" y="19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3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3" y="9"/>
                      <a:pt x="24" y="12"/>
                      <a:pt x="23" y="15"/>
                    </a:cubicBezTo>
                    <a:cubicBezTo>
                      <a:pt x="22" y="18"/>
                      <a:pt x="20" y="21"/>
                      <a:pt x="18" y="22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2"/>
                      <a:pt x="9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5" y="13"/>
                    </a:cubicBezTo>
                    <a:cubicBezTo>
                      <a:pt x="15" y="12"/>
                      <a:pt x="15" y="11"/>
                      <a:pt x="15" y="10"/>
                    </a:cubicBezTo>
                    <a:cubicBezTo>
                      <a:pt x="14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01" name="Freeform 389"/>
              <p:cNvSpPr>
                <a:spLocks noEditPoints="1"/>
              </p:cNvSpPr>
              <p:nvPr/>
            </p:nvSpPr>
            <p:spPr bwMode="auto">
              <a:xfrm>
                <a:off x="-4573589" y="376078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8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12 w 25"/>
                  <a:gd name="T9" fmla="*/ 0 h 24"/>
                  <a:gd name="T10" fmla="*/ 16 w 25"/>
                  <a:gd name="T11" fmla="*/ 1 h 24"/>
                  <a:gd name="T12" fmla="*/ 23 w 25"/>
                  <a:gd name="T13" fmla="*/ 15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1 w 25"/>
                  <a:gd name="T23" fmla="*/ 16 h 24"/>
                  <a:gd name="T24" fmla="*/ 12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8" y="24"/>
                    </a:cubicBezTo>
                    <a:cubicBezTo>
                      <a:pt x="5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2" y="2"/>
                      <a:pt x="25" y="9"/>
                      <a:pt x="23" y="15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5"/>
                      <a:pt x="15" y="13"/>
                    </a:cubicBezTo>
                    <a:cubicBezTo>
                      <a:pt x="16" y="11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02" name="Freeform 390"/>
              <p:cNvSpPr>
                <a:spLocks noEditPoints="1"/>
              </p:cNvSpPr>
              <p:nvPr/>
            </p:nvSpPr>
            <p:spPr bwMode="auto">
              <a:xfrm>
                <a:off x="-4603751" y="3749675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8 w 24"/>
                  <a:gd name="T3" fmla="*/ 24 h 25"/>
                  <a:gd name="T4" fmla="*/ 8 w 24"/>
                  <a:gd name="T5" fmla="*/ 24 h 25"/>
                  <a:gd name="T6" fmla="*/ 2 w 24"/>
                  <a:gd name="T7" fmla="*/ 17 h 25"/>
                  <a:gd name="T8" fmla="*/ 2 w 24"/>
                  <a:gd name="T9" fmla="*/ 8 h 25"/>
                  <a:gd name="T10" fmla="*/ 13 w 24"/>
                  <a:gd name="T11" fmla="*/ 0 h 25"/>
                  <a:gd name="T12" fmla="*/ 16 w 24"/>
                  <a:gd name="T13" fmla="*/ 1 h 25"/>
                  <a:gd name="T14" fmla="*/ 23 w 24"/>
                  <a:gd name="T15" fmla="*/ 7 h 25"/>
                  <a:gd name="T16" fmla="*/ 23 w 24"/>
                  <a:gd name="T17" fmla="*/ 16 h 25"/>
                  <a:gd name="T18" fmla="*/ 12 w 24"/>
                  <a:gd name="T19" fmla="*/ 25 h 25"/>
                  <a:gd name="T20" fmla="*/ 11 w 24"/>
                  <a:gd name="T21" fmla="*/ 16 h 25"/>
                  <a:gd name="T22" fmla="*/ 15 w 24"/>
                  <a:gd name="T23" fmla="*/ 14 h 25"/>
                  <a:gd name="T24" fmla="*/ 15 w 24"/>
                  <a:gd name="T25" fmla="*/ 10 h 25"/>
                  <a:gd name="T26" fmla="*/ 14 w 24"/>
                  <a:gd name="T27" fmla="*/ 9 h 25"/>
                  <a:gd name="T28" fmla="*/ 13 w 24"/>
                  <a:gd name="T29" fmla="*/ 9 h 25"/>
                  <a:gd name="T30" fmla="*/ 13 w 24"/>
                  <a:gd name="T31" fmla="*/ 9 h 25"/>
                  <a:gd name="T32" fmla="*/ 9 w 24"/>
                  <a:gd name="T33" fmla="*/ 11 h 25"/>
                  <a:gd name="T34" fmla="*/ 9 w 24"/>
                  <a:gd name="T35" fmla="*/ 15 h 25"/>
                  <a:gd name="T36" fmla="*/ 11 w 24"/>
                  <a:gd name="T37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0" y="25"/>
                      <a:pt x="9" y="24"/>
                      <a:pt x="8" y="24"/>
                    </a:cubicBezTo>
                    <a:cubicBezTo>
                      <a:pt x="8" y="24"/>
                      <a:pt x="8" y="24"/>
                      <a:pt x="8" y="24"/>
                    </a:cubicBezTo>
                    <a:cubicBezTo>
                      <a:pt x="5" y="23"/>
                      <a:pt x="3" y="20"/>
                      <a:pt x="2" y="17"/>
                    </a:cubicBezTo>
                    <a:cubicBezTo>
                      <a:pt x="0" y="15"/>
                      <a:pt x="0" y="11"/>
                      <a:pt x="2" y="8"/>
                    </a:cubicBezTo>
                    <a:cubicBezTo>
                      <a:pt x="4" y="4"/>
                      <a:pt x="8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1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1" y="21"/>
                      <a:pt x="17" y="25"/>
                      <a:pt x="12" y="25"/>
                    </a:cubicBezTo>
                    <a:close/>
                    <a:moveTo>
                      <a:pt x="11" y="16"/>
                    </a:moveTo>
                    <a:cubicBezTo>
                      <a:pt x="13" y="17"/>
                      <a:pt x="15" y="16"/>
                      <a:pt x="15" y="14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0" y="9"/>
                      <a:pt x="9" y="11"/>
                    </a:cubicBezTo>
                    <a:cubicBezTo>
                      <a:pt x="9" y="12"/>
                      <a:pt x="9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03" name="Freeform 391"/>
              <p:cNvSpPr>
                <a:spLocks noEditPoints="1"/>
              </p:cNvSpPr>
              <p:nvPr/>
            </p:nvSpPr>
            <p:spPr bwMode="auto">
              <a:xfrm>
                <a:off x="-4632326" y="3740150"/>
                <a:ext cx="53975" cy="50800"/>
              </a:xfrm>
              <a:custGeom>
                <a:avLst/>
                <a:gdLst>
                  <a:gd name="T0" fmla="*/ 11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8 h 24"/>
                  <a:gd name="T8" fmla="*/ 12 w 25"/>
                  <a:gd name="T9" fmla="*/ 0 h 24"/>
                  <a:gd name="T10" fmla="*/ 16 w 25"/>
                  <a:gd name="T11" fmla="*/ 1 h 24"/>
                  <a:gd name="T12" fmla="*/ 22 w 25"/>
                  <a:gd name="T13" fmla="*/ 16 h 24"/>
                  <a:gd name="T14" fmla="*/ 11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0 w 25"/>
                  <a:gd name="T23" fmla="*/ 16 h 24"/>
                  <a:gd name="T24" fmla="*/ 11 w 25"/>
                  <a:gd name="T25" fmla="*/ 16 h 24"/>
                  <a:gd name="T26" fmla="*/ 15 w 25"/>
                  <a:gd name="T27" fmla="*/ 13 h 24"/>
                  <a:gd name="T28" fmla="*/ 13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2" y="3"/>
                      <a:pt x="25" y="10"/>
                      <a:pt x="22" y="16"/>
                    </a:cubicBezTo>
                    <a:cubicBezTo>
                      <a:pt x="20" y="21"/>
                      <a:pt x="16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5" y="13"/>
                    </a:cubicBezTo>
                    <a:cubicBezTo>
                      <a:pt x="15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04" name="Freeform 392"/>
              <p:cNvSpPr>
                <a:spLocks noEditPoints="1"/>
              </p:cNvSpPr>
              <p:nvPr/>
            </p:nvSpPr>
            <p:spPr bwMode="auto">
              <a:xfrm>
                <a:off x="-4662489" y="3727450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6 h 24"/>
                  <a:gd name="T6" fmla="*/ 2 w 25"/>
                  <a:gd name="T7" fmla="*/ 7 h 24"/>
                  <a:gd name="T8" fmla="*/ 9 w 25"/>
                  <a:gd name="T9" fmla="*/ 1 h 24"/>
                  <a:gd name="T10" fmla="*/ 17 w 25"/>
                  <a:gd name="T11" fmla="*/ 1 h 24"/>
                  <a:gd name="T12" fmla="*/ 23 w 25"/>
                  <a:gd name="T13" fmla="*/ 17 h 24"/>
                  <a:gd name="T14" fmla="*/ 12 w 25"/>
                  <a:gd name="T15" fmla="*/ 24 h 24"/>
                  <a:gd name="T16" fmla="*/ 13 w 25"/>
                  <a:gd name="T17" fmla="*/ 8 h 24"/>
                  <a:gd name="T18" fmla="*/ 12 w 25"/>
                  <a:gd name="T19" fmla="*/ 9 h 24"/>
                  <a:gd name="T20" fmla="*/ 9 w 25"/>
                  <a:gd name="T21" fmla="*/ 11 h 24"/>
                  <a:gd name="T22" fmla="*/ 9 w 25"/>
                  <a:gd name="T23" fmla="*/ 14 h 24"/>
                  <a:gd name="T24" fmla="*/ 10 w 25"/>
                  <a:gd name="T25" fmla="*/ 16 h 24"/>
                  <a:gd name="T26" fmla="*/ 12 w 25"/>
                  <a:gd name="T27" fmla="*/ 16 h 24"/>
                  <a:gd name="T28" fmla="*/ 15 w 25"/>
                  <a:gd name="T29" fmla="*/ 14 h 24"/>
                  <a:gd name="T30" fmla="*/ 14 w 25"/>
                  <a:gd name="T31" fmla="*/ 9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1" y="0"/>
                      <a:pt x="15" y="0"/>
                      <a:pt x="17" y="1"/>
                    </a:cubicBezTo>
                    <a:cubicBezTo>
                      <a:pt x="23" y="4"/>
                      <a:pt x="25" y="11"/>
                      <a:pt x="23" y="17"/>
                    </a:cubicBezTo>
                    <a:cubicBezTo>
                      <a:pt x="21" y="21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6" y="12"/>
                      <a:pt x="16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05" name="Freeform 393"/>
              <p:cNvSpPr>
                <a:spLocks noEditPoints="1"/>
              </p:cNvSpPr>
              <p:nvPr/>
            </p:nvSpPr>
            <p:spPr bwMode="auto">
              <a:xfrm>
                <a:off x="-4689476" y="3711575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7 w 25"/>
                  <a:gd name="T3" fmla="*/ 23 h 25"/>
                  <a:gd name="T4" fmla="*/ 1 w 25"/>
                  <a:gd name="T5" fmla="*/ 16 h 25"/>
                  <a:gd name="T6" fmla="*/ 2 w 25"/>
                  <a:gd name="T7" fmla="*/ 7 h 25"/>
                  <a:gd name="T8" fmla="*/ 9 w 25"/>
                  <a:gd name="T9" fmla="*/ 1 h 25"/>
                  <a:gd name="T10" fmla="*/ 18 w 25"/>
                  <a:gd name="T11" fmla="*/ 2 h 25"/>
                  <a:gd name="T12" fmla="*/ 22 w 25"/>
                  <a:gd name="T13" fmla="*/ 18 h 25"/>
                  <a:gd name="T14" fmla="*/ 12 w 25"/>
                  <a:gd name="T15" fmla="*/ 25 h 25"/>
                  <a:gd name="T16" fmla="*/ 13 w 25"/>
                  <a:gd name="T17" fmla="*/ 9 h 25"/>
                  <a:gd name="T18" fmla="*/ 12 w 25"/>
                  <a:gd name="T19" fmla="*/ 9 h 25"/>
                  <a:gd name="T20" fmla="*/ 9 w 25"/>
                  <a:gd name="T21" fmla="*/ 11 h 25"/>
                  <a:gd name="T22" fmla="*/ 9 w 25"/>
                  <a:gd name="T23" fmla="*/ 14 h 25"/>
                  <a:gd name="T24" fmla="*/ 10 w 25"/>
                  <a:gd name="T25" fmla="*/ 16 h 25"/>
                  <a:gd name="T26" fmla="*/ 12 w 25"/>
                  <a:gd name="T27" fmla="*/ 16 h 25"/>
                  <a:gd name="T28" fmla="*/ 15 w 25"/>
                  <a:gd name="T29" fmla="*/ 14 h 25"/>
                  <a:gd name="T30" fmla="*/ 14 w 25"/>
                  <a:gd name="T31" fmla="*/ 9 h 25"/>
                  <a:gd name="T32" fmla="*/ 13 w 25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8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5" y="1"/>
                      <a:pt x="18" y="2"/>
                    </a:cubicBezTo>
                    <a:cubicBezTo>
                      <a:pt x="23" y="5"/>
                      <a:pt x="25" y="12"/>
                      <a:pt x="22" y="18"/>
                    </a:cubicBezTo>
                    <a:cubicBezTo>
                      <a:pt x="20" y="22"/>
                      <a:pt x="16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4"/>
                    </a:cubicBezTo>
                    <a:cubicBezTo>
                      <a:pt x="16" y="12"/>
                      <a:pt x="16" y="10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06" name="Freeform 394"/>
              <p:cNvSpPr>
                <a:spLocks noEditPoints="1"/>
              </p:cNvSpPr>
              <p:nvPr/>
            </p:nvSpPr>
            <p:spPr bwMode="auto">
              <a:xfrm>
                <a:off x="-4562476" y="3798888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9 w 25"/>
                  <a:gd name="T3" fmla="*/ 24 h 25"/>
                  <a:gd name="T4" fmla="*/ 2 w 25"/>
                  <a:gd name="T5" fmla="*/ 19 h 25"/>
                  <a:gd name="T6" fmla="*/ 1 w 25"/>
                  <a:gd name="T7" fmla="*/ 9 h 25"/>
                  <a:gd name="T8" fmla="*/ 13 w 25"/>
                  <a:gd name="T9" fmla="*/ 0 h 25"/>
                  <a:gd name="T10" fmla="*/ 16 w 25"/>
                  <a:gd name="T11" fmla="*/ 1 h 25"/>
                  <a:gd name="T12" fmla="*/ 24 w 25"/>
                  <a:gd name="T13" fmla="*/ 16 h 25"/>
                  <a:gd name="T14" fmla="*/ 12 w 25"/>
                  <a:gd name="T15" fmla="*/ 25 h 25"/>
                  <a:gd name="T16" fmla="*/ 13 w 25"/>
                  <a:gd name="T17" fmla="*/ 9 h 25"/>
                  <a:gd name="T18" fmla="*/ 9 w 25"/>
                  <a:gd name="T19" fmla="*/ 12 h 25"/>
                  <a:gd name="T20" fmla="*/ 9 w 25"/>
                  <a:gd name="T21" fmla="*/ 15 h 25"/>
                  <a:gd name="T22" fmla="*/ 11 w 25"/>
                  <a:gd name="T23" fmla="*/ 16 h 25"/>
                  <a:gd name="T24" fmla="*/ 16 w 25"/>
                  <a:gd name="T25" fmla="*/ 14 h 25"/>
                  <a:gd name="T26" fmla="*/ 13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0" y="25"/>
                      <a:pt x="9" y="24"/>
                    </a:cubicBezTo>
                    <a:cubicBezTo>
                      <a:pt x="6" y="23"/>
                      <a:pt x="3" y="21"/>
                      <a:pt x="2" y="19"/>
                    </a:cubicBezTo>
                    <a:cubicBezTo>
                      <a:pt x="0" y="16"/>
                      <a:pt x="0" y="12"/>
                      <a:pt x="1" y="9"/>
                    </a:cubicBezTo>
                    <a:cubicBezTo>
                      <a:pt x="3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22" y="3"/>
                      <a:pt x="25" y="9"/>
                      <a:pt x="24" y="16"/>
                    </a:cubicBezTo>
                    <a:cubicBezTo>
                      <a:pt x="22" y="21"/>
                      <a:pt x="18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3" y="17"/>
                      <a:pt x="15" y="16"/>
                      <a:pt x="16" y="14"/>
                    </a:cubicBezTo>
                    <a:cubicBezTo>
                      <a:pt x="16" y="11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07" name="Freeform 395"/>
              <p:cNvSpPr>
                <a:spLocks noEditPoints="1"/>
              </p:cNvSpPr>
              <p:nvPr/>
            </p:nvSpPr>
            <p:spPr bwMode="auto">
              <a:xfrm>
                <a:off x="-4595814" y="379095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2 w 25"/>
                  <a:gd name="T7" fmla="*/ 8 h 24"/>
                  <a:gd name="T8" fmla="*/ 13 w 25"/>
                  <a:gd name="T9" fmla="*/ 0 h 24"/>
                  <a:gd name="T10" fmla="*/ 16 w 25"/>
                  <a:gd name="T11" fmla="*/ 1 h 24"/>
                  <a:gd name="T12" fmla="*/ 23 w 25"/>
                  <a:gd name="T13" fmla="*/ 7 h 24"/>
                  <a:gd name="T14" fmla="*/ 24 w 25"/>
                  <a:gd name="T15" fmla="*/ 16 h 24"/>
                  <a:gd name="T16" fmla="*/ 18 w 25"/>
                  <a:gd name="T17" fmla="*/ 23 h 24"/>
                  <a:gd name="T18" fmla="*/ 13 w 25"/>
                  <a:gd name="T19" fmla="*/ 24 h 24"/>
                  <a:gd name="T20" fmla="*/ 13 w 25"/>
                  <a:gd name="T21" fmla="*/ 8 h 24"/>
                  <a:gd name="T22" fmla="*/ 9 w 25"/>
                  <a:gd name="T23" fmla="*/ 11 h 24"/>
                  <a:gd name="T24" fmla="*/ 9 w 25"/>
                  <a:gd name="T25" fmla="*/ 14 h 24"/>
                  <a:gd name="T26" fmla="*/ 11 w 25"/>
                  <a:gd name="T27" fmla="*/ 16 h 24"/>
                  <a:gd name="T28" fmla="*/ 14 w 25"/>
                  <a:gd name="T29" fmla="*/ 16 h 24"/>
                  <a:gd name="T30" fmla="*/ 16 w 25"/>
                  <a:gd name="T31" fmla="*/ 13 h 24"/>
                  <a:gd name="T32" fmla="*/ 16 w 25"/>
                  <a:gd name="T33" fmla="*/ 10 h 24"/>
                  <a:gd name="T34" fmla="*/ 14 w 25"/>
                  <a:gd name="T35" fmla="*/ 8 h 24"/>
                  <a:gd name="T36" fmla="*/ 13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1" y="15"/>
                      <a:pt x="0" y="11"/>
                      <a:pt x="2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4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10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08" name="Freeform 396"/>
              <p:cNvSpPr>
                <a:spLocks noEditPoints="1"/>
              </p:cNvSpPr>
              <p:nvPr/>
            </p:nvSpPr>
            <p:spPr bwMode="auto">
              <a:xfrm>
                <a:off x="-4625976" y="37798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8 w 24"/>
                  <a:gd name="T3" fmla="*/ 23 h 24"/>
                  <a:gd name="T4" fmla="*/ 1 w 24"/>
                  <a:gd name="T5" fmla="*/ 17 h 24"/>
                  <a:gd name="T6" fmla="*/ 1 w 24"/>
                  <a:gd name="T7" fmla="*/ 8 h 24"/>
                  <a:gd name="T8" fmla="*/ 13 w 24"/>
                  <a:gd name="T9" fmla="*/ 0 h 24"/>
                  <a:gd name="T10" fmla="*/ 17 w 24"/>
                  <a:gd name="T11" fmla="*/ 1 h 24"/>
                  <a:gd name="T12" fmla="*/ 23 w 24"/>
                  <a:gd name="T13" fmla="*/ 7 h 24"/>
                  <a:gd name="T14" fmla="*/ 23 w 24"/>
                  <a:gd name="T15" fmla="*/ 16 h 24"/>
                  <a:gd name="T16" fmla="*/ 17 w 24"/>
                  <a:gd name="T17" fmla="*/ 23 h 24"/>
                  <a:gd name="T18" fmla="*/ 12 w 24"/>
                  <a:gd name="T19" fmla="*/ 24 h 24"/>
                  <a:gd name="T20" fmla="*/ 13 w 24"/>
                  <a:gd name="T21" fmla="*/ 8 h 24"/>
                  <a:gd name="T22" fmla="*/ 9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3 w 24"/>
                  <a:gd name="T29" fmla="*/ 16 h 24"/>
                  <a:gd name="T30" fmla="*/ 16 w 24"/>
                  <a:gd name="T31" fmla="*/ 13 h 24"/>
                  <a:gd name="T32" fmla="*/ 16 w 24"/>
                  <a:gd name="T33" fmla="*/ 10 h 24"/>
                  <a:gd name="T34" fmla="*/ 14 w 24"/>
                  <a:gd name="T35" fmla="*/ 8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9" y="2"/>
                      <a:pt x="22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09" name="Freeform 397"/>
              <p:cNvSpPr>
                <a:spLocks noEditPoints="1"/>
              </p:cNvSpPr>
              <p:nvPr/>
            </p:nvSpPr>
            <p:spPr bwMode="auto">
              <a:xfrm>
                <a:off x="-4656139" y="37671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7 h 24"/>
                  <a:gd name="T8" fmla="*/ 12 w 25"/>
                  <a:gd name="T9" fmla="*/ 0 h 24"/>
                  <a:gd name="T10" fmla="*/ 17 w 25"/>
                  <a:gd name="T11" fmla="*/ 1 h 24"/>
                  <a:gd name="T12" fmla="*/ 23 w 25"/>
                  <a:gd name="T13" fmla="*/ 17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1 h 24"/>
                  <a:gd name="T20" fmla="*/ 9 w 25"/>
                  <a:gd name="T21" fmla="*/ 14 h 24"/>
                  <a:gd name="T22" fmla="*/ 10 w 25"/>
                  <a:gd name="T23" fmla="*/ 16 h 24"/>
                  <a:gd name="T24" fmla="*/ 12 w 25"/>
                  <a:gd name="T25" fmla="*/ 16 h 24"/>
                  <a:gd name="T26" fmla="*/ 15 w 25"/>
                  <a:gd name="T27" fmla="*/ 14 h 24"/>
                  <a:gd name="T28" fmla="*/ 14 w 25"/>
                  <a:gd name="T29" fmla="*/ 8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9" y="24"/>
                      <a:pt x="7" y="23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3"/>
                      <a:pt x="8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3" y="4"/>
                      <a:pt x="25" y="11"/>
                      <a:pt x="23" y="17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6" y="12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10" name="Freeform 398"/>
              <p:cNvSpPr>
                <a:spLocks noEditPoints="1"/>
              </p:cNvSpPr>
              <p:nvPr/>
            </p:nvSpPr>
            <p:spPr bwMode="auto">
              <a:xfrm>
                <a:off x="-4686301" y="37544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11 w 24"/>
                  <a:gd name="T3" fmla="*/ 24 h 24"/>
                  <a:gd name="T4" fmla="*/ 7 w 24"/>
                  <a:gd name="T5" fmla="*/ 23 h 24"/>
                  <a:gd name="T6" fmla="*/ 1 w 24"/>
                  <a:gd name="T7" fmla="*/ 16 h 24"/>
                  <a:gd name="T8" fmla="*/ 2 w 24"/>
                  <a:gd name="T9" fmla="*/ 6 h 24"/>
                  <a:gd name="T10" fmla="*/ 13 w 24"/>
                  <a:gd name="T11" fmla="*/ 0 h 24"/>
                  <a:gd name="T12" fmla="*/ 18 w 24"/>
                  <a:gd name="T13" fmla="*/ 1 h 24"/>
                  <a:gd name="T14" fmla="*/ 21 w 24"/>
                  <a:gd name="T15" fmla="*/ 4 h 24"/>
                  <a:gd name="T16" fmla="*/ 23 w 24"/>
                  <a:gd name="T17" fmla="*/ 8 h 24"/>
                  <a:gd name="T18" fmla="*/ 23 w 24"/>
                  <a:gd name="T19" fmla="*/ 17 h 24"/>
                  <a:gd name="T20" fmla="*/ 16 w 24"/>
                  <a:gd name="T21" fmla="*/ 23 h 24"/>
                  <a:gd name="T22" fmla="*/ 12 w 24"/>
                  <a:gd name="T23" fmla="*/ 24 h 24"/>
                  <a:gd name="T24" fmla="*/ 12 w 24"/>
                  <a:gd name="T25" fmla="*/ 18 h 24"/>
                  <a:gd name="T26" fmla="*/ 12 w 24"/>
                  <a:gd name="T27" fmla="*/ 20 h 24"/>
                  <a:gd name="T28" fmla="*/ 12 w 24"/>
                  <a:gd name="T29" fmla="*/ 18 h 24"/>
                  <a:gd name="T30" fmla="*/ 13 w 24"/>
                  <a:gd name="T31" fmla="*/ 8 h 24"/>
                  <a:gd name="T32" fmla="*/ 9 w 24"/>
                  <a:gd name="T33" fmla="*/ 10 h 24"/>
                  <a:gd name="T34" fmla="*/ 9 w 24"/>
                  <a:gd name="T35" fmla="*/ 13 h 24"/>
                  <a:gd name="T36" fmla="*/ 10 w 24"/>
                  <a:gd name="T37" fmla="*/ 15 h 24"/>
                  <a:gd name="T38" fmla="*/ 12 w 24"/>
                  <a:gd name="T39" fmla="*/ 16 h 24"/>
                  <a:gd name="T40" fmla="*/ 13 w 24"/>
                  <a:gd name="T41" fmla="*/ 16 h 24"/>
                  <a:gd name="T42" fmla="*/ 15 w 24"/>
                  <a:gd name="T43" fmla="*/ 13 h 24"/>
                  <a:gd name="T44" fmla="*/ 16 w 24"/>
                  <a:gd name="T45" fmla="*/ 10 h 24"/>
                  <a:gd name="T46" fmla="*/ 15 w 24"/>
                  <a:gd name="T47" fmla="*/ 9 h 24"/>
                  <a:gd name="T48" fmla="*/ 15 w 24"/>
                  <a:gd name="T49" fmla="*/ 9 h 24"/>
                  <a:gd name="T50" fmla="*/ 14 w 24"/>
                  <a:gd name="T51" fmla="*/ 8 h 24"/>
                  <a:gd name="T52" fmla="*/ 13 w 24"/>
                  <a:gd name="T5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10" y="24"/>
                      <a:pt x="8" y="23"/>
                      <a:pt x="7" y="23"/>
                    </a:cubicBezTo>
                    <a:cubicBezTo>
                      <a:pt x="4" y="21"/>
                      <a:pt x="2" y="19"/>
                      <a:pt x="1" y="16"/>
                    </a:cubicBezTo>
                    <a:cubicBezTo>
                      <a:pt x="0" y="13"/>
                      <a:pt x="0" y="9"/>
                      <a:pt x="2" y="6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4" y="0"/>
                      <a:pt x="16" y="0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ubicBezTo>
                      <a:pt x="22" y="5"/>
                      <a:pt x="23" y="6"/>
                      <a:pt x="23" y="8"/>
                    </a:cubicBezTo>
                    <a:cubicBezTo>
                      <a:pt x="24" y="11"/>
                      <a:pt x="24" y="14"/>
                      <a:pt x="23" y="17"/>
                    </a:cubicBezTo>
                    <a:cubicBezTo>
                      <a:pt x="21" y="20"/>
                      <a:pt x="19" y="22"/>
                      <a:pt x="16" y="23"/>
                    </a:cubicBezTo>
                    <a:cubicBezTo>
                      <a:pt x="15" y="24"/>
                      <a:pt x="13" y="24"/>
                      <a:pt x="12" y="24"/>
                    </a:cubicBezTo>
                    <a:close/>
                    <a:moveTo>
                      <a:pt x="12" y="18"/>
                    </a:move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8"/>
                      <a:pt x="12" y="18"/>
                      <a:pt x="12" y="18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5"/>
                      <a:pt x="15" y="14"/>
                      <a:pt x="15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5" y="9"/>
                      <a:pt x="14" y="8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11" name="Freeform 399"/>
              <p:cNvSpPr>
                <a:spLocks noEditPoints="1"/>
              </p:cNvSpPr>
              <p:nvPr/>
            </p:nvSpPr>
            <p:spPr bwMode="auto">
              <a:xfrm>
                <a:off x="-4589464" y="3829050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9 w 26"/>
                  <a:gd name="T3" fmla="*/ 24 h 24"/>
                  <a:gd name="T4" fmla="*/ 1 w 26"/>
                  <a:gd name="T5" fmla="*/ 18 h 24"/>
                  <a:gd name="T6" fmla="*/ 1 w 26"/>
                  <a:gd name="T7" fmla="*/ 8 h 24"/>
                  <a:gd name="T8" fmla="*/ 7 w 26"/>
                  <a:gd name="T9" fmla="*/ 1 h 24"/>
                  <a:gd name="T10" fmla="*/ 16 w 26"/>
                  <a:gd name="T11" fmla="*/ 0 h 24"/>
                  <a:gd name="T12" fmla="*/ 24 w 26"/>
                  <a:gd name="T13" fmla="*/ 15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1 w 26"/>
                  <a:gd name="T25" fmla="*/ 16 h 24"/>
                  <a:gd name="T26" fmla="*/ 12 w 26"/>
                  <a:gd name="T27" fmla="*/ 16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1" y="18"/>
                    </a:cubicBezTo>
                    <a:cubicBezTo>
                      <a:pt x="0" y="15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1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2" y="20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4" y="16"/>
                      <a:pt x="16" y="15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12" name="Freeform 400"/>
              <p:cNvSpPr>
                <a:spLocks noEditPoints="1"/>
              </p:cNvSpPr>
              <p:nvPr/>
            </p:nvSpPr>
            <p:spPr bwMode="auto">
              <a:xfrm>
                <a:off x="-4622801" y="38195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3 h 24"/>
                  <a:gd name="T4" fmla="*/ 5 w 26"/>
                  <a:gd name="T5" fmla="*/ 21 h 24"/>
                  <a:gd name="T6" fmla="*/ 2 w 26"/>
                  <a:gd name="T7" fmla="*/ 17 h 24"/>
                  <a:gd name="T8" fmla="*/ 2 w 26"/>
                  <a:gd name="T9" fmla="*/ 8 h 24"/>
                  <a:gd name="T10" fmla="*/ 8 w 26"/>
                  <a:gd name="T11" fmla="*/ 1 h 24"/>
                  <a:gd name="T12" fmla="*/ 12 w 26"/>
                  <a:gd name="T13" fmla="*/ 0 h 24"/>
                  <a:gd name="T14" fmla="*/ 17 w 26"/>
                  <a:gd name="T15" fmla="*/ 0 h 24"/>
                  <a:gd name="T16" fmla="*/ 24 w 26"/>
                  <a:gd name="T17" fmla="*/ 16 h 24"/>
                  <a:gd name="T18" fmla="*/ 13 w 26"/>
                  <a:gd name="T19" fmla="*/ 24 h 24"/>
                  <a:gd name="T20" fmla="*/ 13 w 26"/>
                  <a:gd name="T21" fmla="*/ 8 h 24"/>
                  <a:gd name="T22" fmla="*/ 13 w 26"/>
                  <a:gd name="T23" fmla="*/ 8 h 24"/>
                  <a:gd name="T24" fmla="*/ 13 w 26"/>
                  <a:gd name="T25" fmla="*/ 8 h 24"/>
                  <a:gd name="T26" fmla="*/ 11 w 26"/>
                  <a:gd name="T27" fmla="*/ 8 h 24"/>
                  <a:gd name="T28" fmla="*/ 9 w 26"/>
                  <a:gd name="T29" fmla="*/ 11 h 24"/>
                  <a:gd name="T30" fmla="*/ 9 w 26"/>
                  <a:gd name="T31" fmla="*/ 14 h 24"/>
                  <a:gd name="T32" fmla="*/ 10 w 26"/>
                  <a:gd name="T33" fmla="*/ 15 h 24"/>
                  <a:gd name="T34" fmla="*/ 12 w 26"/>
                  <a:gd name="T35" fmla="*/ 16 h 24"/>
                  <a:gd name="T36" fmla="*/ 13 w 26"/>
                  <a:gd name="T37" fmla="*/ 16 h 24"/>
                  <a:gd name="T38" fmla="*/ 17 w 26"/>
                  <a:gd name="T39" fmla="*/ 13 h 24"/>
                  <a:gd name="T40" fmla="*/ 14 w 26"/>
                  <a:gd name="T41" fmla="*/ 8 h 24"/>
                  <a:gd name="T42" fmla="*/ 13 w 26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7" y="23"/>
                      <a:pt x="6" y="22"/>
                      <a:pt x="5" y="21"/>
                    </a:cubicBezTo>
                    <a:cubicBezTo>
                      <a:pt x="3" y="20"/>
                      <a:pt x="3" y="18"/>
                      <a:pt x="2" y="17"/>
                    </a:cubicBezTo>
                    <a:cubicBezTo>
                      <a:pt x="1" y="14"/>
                      <a:pt x="0" y="11"/>
                      <a:pt x="2" y="8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4" y="0"/>
                      <a:pt x="15" y="0"/>
                      <a:pt x="17" y="0"/>
                    </a:cubicBezTo>
                    <a:cubicBezTo>
                      <a:pt x="23" y="3"/>
                      <a:pt x="26" y="9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4"/>
                      <a:pt x="10" y="15"/>
                      <a:pt x="10" y="15"/>
                    </a:cubicBezTo>
                    <a:cubicBezTo>
                      <a:pt x="11" y="15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5" y="16"/>
                      <a:pt x="16" y="15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13" name="Freeform 401"/>
              <p:cNvSpPr>
                <a:spLocks noEditPoints="1"/>
              </p:cNvSpPr>
              <p:nvPr/>
            </p:nvSpPr>
            <p:spPr bwMode="auto">
              <a:xfrm>
                <a:off x="-4656139" y="3806825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2 w 27"/>
                  <a:gd name="T5" fmla="*/ 17 h 24"/>
                  <a:gd name="T6" fmla="*/ 2 w 27"/>
                  <a:gd name="T7" fmla="*/ 7 h 24"/>
                  <a:gd name="T8" fmla="*/ 13 w 27"/>
                  <a:gd name="T9" fmla="*/ 0 h 24"/>
                  <a:gd name="T10" fmla="*/ 17 w 27"/>
                  <a:gd name="T11" fmla="*/ 1 h 24"/>
                  <a:gd name="T12" fmla="*/ 24 w 27"/>
                  <a:gd name="T13" fmla="*/ 17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1 h 24"/>
                  <a:gd name="T20" fmla="*/ 9 w 27"/>
                  <a:gd name="T21" fmla="*/ 14 h 24"/>
                  <a:gd name="T22" fmla="*/ 11 w 27"/>
                  <a:gd name="T23" fmla="*/ 16 h 24"/>
                  <a:gd name="T24" fmla="*/ 17 w 27"/>
                  <a:gd name="T25" fmla="*/ 14 h 24"/>
                  <a:gd name="T26" fmla="*/ 15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10" y="24"/>
                      <a:pt x="8" y="23"/>
                    </a:cubicBezTo>
                    <a:cubicBezTo>
                      <a:pt x="5" y="22"/>
                      <a:pt x="3" y="20"/>
                      <a:pt x="2" y="17"/>
                    </a:cubicBezTo>
                    <a:cubicBezTo>
                      <a:pt x="0" y="14"/>
                      <a:pt x="0" y="10"/>
                      <a:pt x="2" y="7"/>
                    </a:cubicBezTo>
                    <a:cubicBezTo>
                      <a:pt x="4" y="3"/>
                      <a:pt x="8" y="0"/>
                      <a:pt x="13" y="0"/>
                    </a:cubicBezTo>
                    <a:cubicBezTo>
                      <a:pt x="15" y="0"/>
                      <a:pt x="16" y="0"/>
                      <a:pt x="17" y="1"/>
                    </a:cubicBezTo>
                    <a:cubicBezTo>
                      <a:pt x="24" y="3"/>
                      <a:pt x="27" y="10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0" y="16"/>
                      <a:pt x="11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7" y="12"/>
                      <a:pt x="16" y="9"/>
                      <a:pt x="15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14" name="Freeform 402"/>
              <p:cNvSpPr>
                <a:spLocks noEditPoints="1"/>
              </p:cNvSpPr>
              <p:nvPr/>
            </p:nvSpPr>
            <p:spPr bwMode="auto">
              <a:xfrm>
                <a:off x="-4686301" y="3790950"/>
                <a:ext cx="57150" cy="53975"/>
              </a:xfrm>
              <a:custGeom>
                <a:avLst/>
                <a:gdLst>
                  <a:gd name="T0" fmla="*/ 12 w 26"/>
                  <a:gd name="T1" fmla="*/ 25 h 25"/>
                  <a:gd name="T2" fmla="*/ 7 w 26"/>
                  <a:gd name="T3" fmla="*/ 24 h 25"/>
                  <a:gd name="T4" fmla="*/ 1 w 26"/>
                  <a:gd name="T5" fmla="*/ 17 h 25"/>
                  <a:gd name="T6" fmla="*/ 1 w 26"/>
                  <a:gd name="T7" fmla="*/ 7 h 25"/>
                  <a:gd name="T8" fmla="*/ 8 w 26"/>
                  <a:gd name="T9" fmla="*/ 1 h 25"/>
                  <a:gd name="T10" fmla="*/ 17 w 26"/>
                  <a:gd name="T11" fmla="*/ 2 h 25"/>
                  <a:gd name="T12" fmla="*/ 23 w 26"/>
                  <a:gd name="T13" fmla="*/ 18 h 25"/>
                  <a:gd name="T14" fmla="*/ 12 w 26"/>
                  <a:gd name="T15" fmla="*/ 25 h 25"/>
                  <a:gd name="T16" fmla="*/ 12 w 26"/>
                  <a:gd name="T17" fmla="*/ 9 h 25"/>
                  <a:gd name="T18" fmla="*/ 11 w 26"/>
                  <a:gd name="T19" fmla="*/ 9 h 25"/>
                  <a:gd name="T20" fmla="*/ 9 w 26"/>
                  <a:gd name="T21" fmla="*/ 11 h 25"/>
                  <a:gd name="T22" fmla="*/ 8 w 26"/>
                  <a:gd name="T23" fmla="*/ 14 h 25"/>
                  <a:gd name="T24" fmla="*/ 10 w 26"/>
                  <a:gd name="T25" fmla="*/ 16 h 25"/>
                  <a:gd name="T26" fmla="*/ 12 w 26"/>
                  <a:gd name="T27" fmla="*/ 17 h 25"/>
                  <a:gd name="T28" fmla="*/ 16 w 26"/>
                  <a:gd name="T29" fmla="*/ 14 h 25"/>
                  <a:gd name="T30" fmla="*/ 14 w 26"/>
                  <a:gd name="T31" fmla="*/ 9 h 25"/>
                  <a:gd name="T32" fmla="*/ 12 w 26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10" y="25"/>
                      <a:pt x="9" y="25"/>
                      <a:pt x="7" y="24"/>
                    </a:cubicBezTo>
                    <a:cubicBezTo>
                      <a:pt x="4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11" y="0"/>
                      <a:pt x="15" y="0"/>
                      <a:pt x="17" y="2"/>
                    </a:cubicBezTo>
                    <a:cubicBezTo>
                      <a:pt x="23" y="4"/>
                      <a:pt x="26" y="12"/>
                      <a:pt x="23" y="18"/>
                    </a:cubicBezTo>
                    <a:cubicBezTo>
                      <a:pt x="21" y="22"/>
                      <a:pt x="17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8" y="14"/>
                    </a:cubicBezTo>
                    <a:cubicBezTo>
                      <a:pt x="9" y="15"/>
                      <a:pt x="10" y="16"/>
                      <a:pt x="10" y="16"/>
                    </a:cubicBezTo>
                    <a:cubicBezTo>
                      <a:pt x="11" y="17"/>
                      <a:pt x="12" y="17"/>
                      <a:pt x="12" y="17"/>
                    </a:cubicBezTo>
                    <a:cubicBezTo>
                      <a:pt x="14" y="17"/>
                      <a:pt x="15" y="16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15" name="Freeform 403"/>
              <p:cNvSpPr>
                <a:spLocks noEditPoints="1"/>
              </p:cNvSpPr>
              <p:nvPr/>
            </p:nvSpPr>
            <p:spPr bwMode="auto">
              <a:xfrm>
                <a:off x="-4616451" y="3857625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1 w 25"/>
                  <a:gd name="T5" fmla="*/ 17 h 24"/>
                  <a:gd name="T6" fmla="*/ 1 w 25"/>
                  <a:gd name="T7" fmla="*/ 8 h 24"/>
                  <a:gd name="T8" fmla="*/ 12 w 25"/>
                  <a:gd name="T9" fmla="*/ 0 h 24"/>
                  <a:gd name="T10" fmla="*/ 16 w 25"/>
                  <a:gd name="T11" fmla="*/ 0 h 24"/>
                  <a:gd name="T12" fmla="*/ 23 w 25"/>
                  <a:gd name="T13" fmla="*/ 6 h 24"/>
                  <a:gd name="T14" fmla="*/ 24 w 25"/>
                  <a:gd name="T15" fmla="*/ 16 h 24"/>
                  <a:gd name="T16" fmla="*/ 18 w 25"/>
                  <a:gd name="T17" fmla="*/ 23 h 24"/>
                  <a:gd name="T18" fmla="*/ 13 w 25"/>
                  <a:gd name="T19" fmla="*/ 24 h 24"/>
                  <a:gd name="T20" fmla="*/ 12 w 25"/>
                  <a:gd name="T21" fmla="*/ 8 h 24"/>
                  <a:gd name="T22" fmla="*/ 8 w 25"/>
                  <a:gd name="T23" fmla="*/ 11 h 24"/>
                  <a:gd name="T24" fmla="*/ 8 w 25"/>
                  <a:gd name="T25" fmla="*/ 13 h 24"/>
                  <a:gd name="T26" fmla="*/ 11 w 25"/>
                  <a:gd name="T27" fmla="*/ 16 h 24"/>
                  <a:gd name="T28" fmla="*/ 15 w 25"/>
                  <a:gd name="T29" fmla="*/ 16 h 24"/>
                  <a:gd name="T30" fmla="*/ 17 w 25"/>
                  <a:gd name="T31" fmla="*/ 13 h 24"/>
                  <a:gd name="T32" fmla="*/ 16 w 25"/>
                  <a:gd name="T33" fmla="*/ 10 h 24"/>
                  <a:gd name="T34" fmla="*/ 14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4"/>
                      <a:pt x="23" y="6"/>
                    </a:cubicBezTo>
                    <a:cubicBezTo>
                      <a:pt x="25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8" y="11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4" y="16"/>
                      <a:pt x="15" y="16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16" name="Freeform 404"/>
              <p:cNvSpPr>
                <a:spLocks noEditPoints="1"/>
              </p:cNvSpPr>
              <p:nvPr/>
            </p:nvSpPr>
            <p:spPr bwMode="auto">
              <a:xfrm>
                <a:off x="-4686301" y="3876675"/>
                <a:ext cx="88900" cy="79375"/>
              </a:xfrm>
              <a:custGeom>
                <a:avLst/>
                <a:gdLst>
                  <a:gd name="T0" fmla="*/ 22 w 41"/>
                  <a:gd name="T1" fmla="*/ 37 h 37"/>
                  <a:gd name="T2" fmla="*/ 14 w 41"/>
                  <a:gd name="T3" fmla="*/ 36 h 37"/>
                  <a:gd name="T4" fmla="*/ 3 w 41"/>
                  <a:gd name="T5" fmla="*/ 26 h 37"/>
                  <a:gd name="T6" fmla="*/ 2 w 41"/>
                  <a:gd name="T7" fmla="*/ 11 h 37"/>
                  <a:gd name="T8" fmla="*/ 12 w 41"/>
                  <a:gd name="T9" fmla="*/ 2 h 37"/>
                  <a:gd name="T10" fmla="*/ 27 w 41"/>
                  <a:gd name="T11" fmla="*/ 2 h 37"/>
                  <a:gd name="T12" fmla="*/ 33 w 41"/>
                  <a:gd name="T13" fmla="*/ 6 h 37"/>
                  <a:gd name="T14" fmla="*/ 38 w 41"/>
                  <a:gd name="T15" fmla="*/ 11 h 37"/>
                  <a:gd name="T16" fmla="*/ 39 w 41"/>
                  <a:gd name="T17" fmla="*/ 25 h 37"/>
                  <a:gd name="T18" fmla="*/ 29 w 41"/>
                  <a:gd name="T19" fmla="*/ 36 h 37"/>
                  <a:gd name="T20" fmla="*/ 22 w 41"/>
                  <a:gd name="T21" fmla="*/ 37 h 37"/>
                  <a:gd name="T22" fmla="*/ 20 w 41"/>
                  <a:gd name="T23" fmla="*/ 8 h 37"/>
                  <a:gd name="T24" fmla="*/ 15 w 41"/>
                  <a:gd name="T25" fmla="*/ 9 h 37"/>
                  <a:gd name="T26" fmla="*/ 10 w 41"/>
                  <a:gd name="T27" fmla="*/ 14 h 37"/>
                  <a:gd name="T28" fmla="*/ 10 w 41"/>
                  <a:gd name="T29" fmla="*/ 22 h 37"/>
                  <a:gd name="T30" fmla="*/ 17 w 41"/>
                  <a:gd name="T31" fmla="*/ 28 h 37"/>
                  <a:gd name="T32" fmla="*/ 22 w 41"/>
                  <a:gd name="T33" fmla="*/ 29 h 37"/>
                  <a:gd name="T34" fmla="*/ 22 w 41"/>
                  <a:gd name="T35" fmla="*/ 33 h 37"/>
                  <a:gd name="T36" fmla="*/ 22 w 41"/>
                  <a:gd name="T37" fmla="*/ 29 h 37"/>
                  <a:gd name="T38" fmla="*/ 26 w 41"/>
                  <a:gd name="T39" fmla="*/ 28 h 37"/>
                  <a:gd name="T40" fmla="*/ 31 w 41"/>
                  <a:gd name="T41" fmla="*/ 23 h 37"/>
                  <a:gd name="T42" fmla="*/ 31 w 41"/>
                  <a:gd name="T43" fmla="*/ 15 h 37"/>
                  <a:gd name="T44" fmla="*/ 28 w 41"/>
                  <a:gd name="T45" fmla="*/ 12 h 37"/>
                  <a:gd name="T46" fmla="*/ 24 w 41"/>
                  <a:gd name="T47" fmla="*/ 9 h 37"/>
                  <a:gd name="T48" fmla="*/ 20 w 41"/>
                  <a:gd name="T49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37">
                    <a:moveTo>
                      <a:pt x="22" y="37"/>
                    </a:moveTo>
                    <a:cubicBezTo>
                      <a:pt x="19" y="37"/>
                      <a:pt x="16" y="37"/>
                      <a:pt x="14" y="36"/>
                    </a:cubicBezTo>
                    <a:cubicBezTo>
                      <a:pt x="9" y="34"/>
                      <a:pt x="5" y="30"/>
                      <a:pt x="3" y="26"/>
                    </a:cubicBezTo>
                    <a:cubicBezTo>
                      <a:pt x="0" y="21"/>
                      <a:pt x="0" y="16"/>
                      <a:pt x="2" y="11"/>
                    </a:cubicBezTo>
                    <a:cubicBezTo>
                      <a:pt x="4" y="7"/>
                      <a:pt x="8" y="3"/>
                      <a:pt x="12" y="2"/>
                    </a:cubicBezTo>
                    <a:cubicBezTo>
                      <a:pt x="17" y="0"/>
                      <a:pt x="22" y="0"/>
                      <a:pt x="27" y="2"/>
                    </a:cubicBezTo>
                    <a:cubicBezTo>
                      <a:pt x="29" y="2"/>
                      <a:pt x="31" y="4"/>
                      <a:pt x="33" y="6"/>
                    </a:cubicBezTo>
                    <a:cubicBezTo>
                      <a:pt x="35" y="7"/>
                      <a:pt x="37" y="9"/>
                      <a:pt x="38" y="11"/>
                    </a:cubicBezTo>
                    <a:cubicBezTo>
                      <a:pt x="40" y="16"/>
                      <a:pt x="41" y="21"/>
                      <a:pt x="39" y="25"/>
                    </a:cubicBezTo>
                    <a:cubicBezTo>
                      <a:pt x="37" y="30"/>
                      <a:pt x="34" y="34"/>
                      <a:pt x="29" y="36"/>
                    </a:cubicBezTo>
                    <a:cubicBezTo>
                      <a:pt x="27" y="37"/>
                      <a:pt x="24" y="37"/>
                      <a:pt x="22" y="37"/>
                    </a:cubicBezTo>
                    <a:close/>
                    <a:moveTo>
                      <a:pt x="20" y="8"/>
                    </a:moveTo>
                    <a:cubicBezTo>
                      <a:pt x="18" y="8"/>
                      <a:pt x="17" y="9"/>
                      <a:pt x="15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8" y="17"/>
                      <a:pt x="9" y="20"/>
                      <a:pt x="10" y="22"/>
                    </a:cubicBezTo>
                    <a:cubicBezTo>
                      <a:pt x="11" y="25"/>
                      <a:pt x="14" y="27"/>
                      <a:pt x="17" y="28"/>
                    </a:cubicBezTo>
                    <a:cubicBezTo>
                      <a:pt x="18" y="29"/>
                      <a:pt x="20" y="29"/>
                      <a:pt x="22" y="29"/>
                    </a:cubicBezTo>
                    <a:cubicBezTo>
                      <a:pt x="22" y="33"/>
                      <a:pt x="22" y="33"/>
                      <a:pt x="22" y="33"/>
                    </a:cubicBezTo>
                    <a:cubicBezTo>
                      <a:pt x="22" y="29"/>
                      <a:pt x="22" y="29"/>
                      <a:pt x="22" y="29"/>
                    </a:cubicBezTo>
                    <a:cubicBezTo>
                      <a:pt x="23" y="29"/>
                      <a:pt x="25" y="29"/>
                      <a:pt x="26" y="28"/>
                    </a:cubicBezTo>
                    <a:cubicBezTo>
                      <a:pt x="29" y="27"/>
                      <a:pt x="31" y="25"/>
                      <a:pt x="31" y="23"/>
                    </a:cubicBezTo>
                    <a:cubicBezTo>
                      <a:pt x="32" y="20"/>
                      <a:pt x="32" y="17"/>
                      <a:pt x="31" y="15"/>
                    </a:cubicBezTo>
                    <a:cubicBezTo>
                      <a:pt x="30" y="14"/>
                      <a:pt x="29" y="13"/>
                      <a:pt x="28" y="12"/>
                    </a:cubicBezTo>
                    <a:cubicBezTo>
                      <a:pt x="27" y="10"/>
                      <a:pt x="25" y="10"/>
                      <a:pt x="24" y="9"/>
                    </a:cubicBezTo>
                    <a:cubicBezTo>
                      <a:pt x="23" y="9"/>
                      <a:pt x="21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17" name="Freeform 405"/>
              <p:cNvSpPr>
                <a:spLocks noEditPoints="1"/>
              </p:cNvSpPr>
              <p:nvPr/>
            </p:nvSpPr>
            <p:spPr bwMode="auto">
              <a:xfrm>
                <a:off x="-4651376" y="3844925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8 w 25"/>
                  <a:gd name="T3" fmla="*/ 24 h 25"/>
                  <a:gd name="T4" fmla="*/ 1 w 25"/>
                  <a:gd name="T5" fmla="*/ 17 h 25"/>
                  <a:gd name="T6" fmla="*/ 1 w 25"/>
                  <a:gd name="T7" fmla="*/ 8 h 25"/>
                  <a:gd name="T8" fmla="*/ 12 w 25"/>
                  <a:gd name="T9" fmla="*/ 0 h 25"/>
                  <a:gd name="T10" fmla="*/ 17 w 25"/>
                  <a:gd name="T11" fmla="*/ 1 h 25"/>
                  <a:gd name="T12" fmla="*/ 24 w 25"/>
                  <a:gd name="T13" fmla="*/ 7 h 25"/>
                  <a:gd name="T14" fmla="*/ 24 w 25"/>
                  <a:gd name="T15" fmla="*/ 17 h 25"/>
                  <a:gd name="T16" fmla="*/ 18 w 25"/>
                  <a:gd name="T17" fmla="*/ 23 h 25"/>
                  <a:gd name="T18" fmla="*/ 13 w 25"/>
                  <a:gd name="T19" fmla="*/ 25 h 25"/>
                  <a:gd name="T20" fmla="*/ 12 w 25"/>
                  <a:gd name="T21" fmla="*/ 8 h 25"/>
                  <a:gd name="T22" fmla="*/ 9 w 25"/>
                  <a:gd name="T23" fmla="*/ 11 h 25"/>
                  <a:gd name="T24" fmla="*/ 9 w 25"/>
                  <a:gd name="T25" fmla="*/ 14 h 25"/>
                  <a:gd name="T26" fmla="*/ 11 w 25"/>
                  <a:gd name="T27" fmla="*/ 16 h 25"/>
                  <a:gd name="T28" fmla="*/ 15 w 25"/>
                  <a:gd name="T29" fmla="*/ 16 h 25"/>
                  <a:gd name="T30" fmla="*/ 17 w 25"/>
                  <a:gd name="T31" fmla="*/ 14 h 25"/>
                  <a:gd name="T32" fmla="*/ 16 w 25"/>
                  <a:gd name="T33" fmla="*/ 11 h 25"/>
                  <a:gd name="T34" fmla="*/ 14 w 25"/>
                  <a:gd name="T35" fmla="*/ 8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1" y="25"/>
                      <a:pt x="10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7"/>
                    </a:cubicBezTo>
                    <a:cubicBezTo>
                      <a:pt x="23" y="20"/>
                      <a:pt x="21" y="22"/>
                      <a:pt x="18" y="23"/>
                    </a:cubicBezTo>
                    <a:cubicBezTo>
                      <a:pt x="16" y="24"/>
                      <a:pt x="15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4" y="17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18" name="Freeform 407"/>
              <p:cNvSpPr>
                <a:spLocks noEditPoints="1"/>
              </p:cNvSpPr>
              <p:nvPr/>
            </p:nvSpPr>
            <p:spPr bwMode="auto">
              <a:xfrm>
                <a:off x="-4686300" y="3832225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1 w 27"/>
                  <a:gd name="T5" fmla="*/ 16 h 24"/>
                  <a:gd name="T6" fmla="*/ 2 w 27"/>
                  <a:gd name="T7" fmla="*/ 7 h 24"/>
                  <a:gd name="T8" fmla="*/ 13 w 27"/>
                  <a:gd name="T9" fmla="*/ 0 h 24"/>
                  <a:gd name="T10" fmla="*/ 18 w 27"/>
                  <a:gd name="T11" fmla="*/ 1 h 24"/>
                  <a:gd name="T12" fmla="*/ 25 w 27"/>
                  <a:gd name="T13" fmla="*/ 17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0 h 24"/>
                  <a:gd name="T20" fmla="*/ 9 w 27"/>
                  <a:gd name="T21" fmla="*/ 13 h 24"/>
                  <a:gd name="T22" fmla="*/ 11 w 27"/>
                  <a:gd name="T23" fmla="*/ 16 h 24"/>
                  <a:gd name="T24" fmla="*/ 17 w 27"/>
                  <a:gd name="T25" fmla="*/ 14 h 24"/>
                  <a:gd name="T26" fmla="*/ 15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10" y="24"/>
                      <a:pt x="8" y="23"/>
                    </a:cubicBezTo>
                    <a:cubicBezTo>
                      <a:pt x="5" y="22"/>
                      <a:pt x="3" y="19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5" y="0"/>
                      <a:pt x="16" y="0"/>
                      <a:pt x="18" y="1"/>
                    </a:cubicBezTo>
                    <a:cubicBezTo>
                      <a:pt x="24" y="4"/>
                      <a:pt x="27" y="11"/>
                      <a:pt x="25" y="17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2"/>
                      <a:pt x="17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19" name="Freeform 408"/>
              <p:cNvSpPr>
                <a:spLocks noEditPoints="1"/>
              </p:cNvSpPr>
              <p:nvPr/>
            </p:nvSpPr>
            <p:spPr bwMode="auto">
              <a:xfrm>
                <a:off x="-4730750" y="369093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2 h 24"/>
                  <a:gd name="T4" fmla="*/ 1 w 25"/>
                  <a:gd name="T5" fmla="*/ 15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1 h 24"/>
                  <a:gd name="T12" fmla="*/ 22 w 25"/>
                  <a:gd name="T13" fmla="*/ 18 h 24"/>
                  <a:gd name="T14" fmla="*/ 12 w 25"/>
                  <a:gd name="T15" fmla="*/ 24 h 24"/>
                  <a:gd name="T16" fmla="*/ 13 w 25"/>
                  <a:gd name="T17" fmla="*/ 8 h 24"/>
                  <a:gd name="T18" fmla="*/ 10 w 25"/>
                  <a:gd name="T19" fmla="*/ 10 h 24"/>
                  <a:gd name="T20" fmla="*/ 9 w 25"/>
                  <a:gd name="T21" fmla="*/ 13 h 24"/>
                  <a:gd name="T22" fmla="*/ 10 w 25"/>
                  <a:gd name="T23" fmla="*/ 15 h 24"/>
                  <a:gd name="T24" fmla="*/ 15 w 25"/>
                  <a:gd name="T25" fmla="*/ 13 h 24"/>
                  <a:gd name="T26" fmla="*/ 14 w 25"/>
                  <a:gd name="T27" fmla="*/ 8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2" y="18"/>
                      <a:pt x="1" y="15"/>
                    </a:cubicBezTo>
                    <a:cubicBezTo>
                      <a:pt x="0" y="12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4" y="5"/>
                      <a:pt x="25" y="12"/>
                      <a:pt x="22" y="18"/>
                    </a:cubicBezTo>
                    <a:cubicBezTo>
                      <a:pt x="20" y="21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2" y="16"/>
                      <a:pt x="14" y="15"/>
                      <a:pt x="15" y="13"/>
                    </a:cubicBezTo>
                    <a:cubicBezTo>
                      <a:pt x="16" y="11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20" name="Freeform 409"/>
              <p:cNvSpPr>
                <a:spLocks noEditPoints="1"/>
              </p:cNvSpPr>
              <p:nvPr/>
            </p:nvSpPr>
            <p:spPr bwMode="auto">
              <a:xfrm>
                <a:off x="-4756150" y="3673475"/>
                <a:ext cx="52388" cy="50800"/>
              </a:xfrm>
              <a:custGeom>
                <a:avLst/>
                <a:gdLst>
                  <a:gd name="T0" fmla="*/ 11 w 25"/>
                  <a:gd name="T1" fmla="*/ 24 h 24"/>
                  <a:gd name="T2" fmla="*/ 5 w 25"/>
                  <a:gd name="T3" fmla="*/ 22 h 24"/>
                  <a:gd name="T4" fmla="*/ 1 w 25"/>
                  <a:gd name="T5" fmla="*/ 14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2 h 24"/>
                  <a:gd name="T12" fmla="*/ 22 w 25"/>
                  <a:gd name="T13" fmla="*/ 18 h 24"/>
                  <a:gd name="T14" fmla="*/ 11 w 25"/>
                  <a:gd name="T15" fmla="*/ 24 h 24"/>
                  <a:gd name="T16" fmla="*/ 13 w 25"/>
                  <a:gd name="T17" fmla="*/ 8 h 24"/>
                  <a:gd name="T18" fmla="*/ 10 w 25"/>
                  <a:gd name="T19" fmla="*/ 10 h 24"/>
                  <a:gd name="T20" fmla="*/ 9 w 25"/>
                  <a:gd name="T21" fmla="*/ 13 h 24"/>
                  <a:gd name="T22" fmla="*/ 10 w 25"/>
                  <a:gd name="T23" fmla="*/ 15 h 24"/>
                  <a:gd name="T24" fmla="*/ 15 w 25"/>
                  <a:gd name="T25" fmla="*/ 14 h 24"/>
                  <a:gd name="T26" fmla="*/ 14 w 25"/>
                  <a:gd name="T27" fmla="*/ 8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9" y="24"/>
                      <a:pt x="7" y="23"/>
                      <a:pt x="5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0"/>
                      <a:pt x="19" y="2"/>
                    </a:cubicBezTo>
                    <a:cubicBezTo>
                      <a:pt x="24" y="5"/>
                      <a:pt x="25" y="12"/>
                      <a:pt x="22" y="18"/>
                    </a:cubicBezTo>
                    <a:cubicBezTo>
                      <a:pt x="19" y="21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4"/>
                      <a:pt x="10" y="15"/>
                    </a:cubicBezTo>
                    <a:cubicBezTo>
                      <a:pt x="12" y="16"/>
                      <a:pt x="14" y="15"/>
                      <a:pt x="15" y="14"/>
                    </a:cubicBezTo>
                    <a:cubicBezTo>
                      <a:pt x="16" y="12"/>
                      <a:pt x="16" y="9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21" name="Freeform 410"/>
              <p:cNvSpPr>
                <a:spLocks noEditPoints="1"/>
              </p:cNvSpPr>
              <p:nvPr/>
            </p:nvSpPr>
            <p:spPr bwMode="auto">
              <a:xfrm>
                <a:off x="-4783138" y="365442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9 w 24"/>
                  <a:gd name="T5" fmla="*/ 24 h 24"/>
                  <a:gd name="T6" fmla="*/ 5 w 24"/>
                  <a:gd name="T7" fmla="*/ 22 h 24"/>
                  <a:gd name="T8" fmla="*/ 1 w 24"/>
                  <a:gd name="T9" fmla="*/ 14 h 24"/>
                  <a:gd name="T10" fmla="*/ 4 w 24"/>
                  <a:gd name="T11" fmla="*/ 5 h 24"/>
                  <a:gd name="T12" fmla="*/ 13 w 24"/>
                  <a:gd name="T13" fmla="*/ 0 h 24"/>
                  <a:gd name="T14" fmla="*/ 20 w 24"/>
                  <a:gd name="T15" fmla="*/ 2 h 24"/>
                  <a:gd name="T16" fmla="*/ 23 w 24"/>
                  <a:gd name="T17" fmla="*/ 6 h 24"/>
                  <a:gd name="T18" fmla="*/ 24 w 24"/>
                  <a:gd name="T19" fmla="*/ 10 h 24"/>
                  <a:gd name="T20" fmla="*/ 22 w 24"/>
                  <a:gd name="T21" fmla="*/ 19 h 24"/>
                  <a:gd name="T22" fmla="*/ 14 w 24"/>
                  <a:gd name="T23" fmla="*/ 24 h 24"/>
                  <a:gd name="T24" fmla="*/ 12 w 24"/>
                  <a:gd name="T25" fmla="*/ 24 h 24"/>
                  <a:gd name="T26" fmla="*/ 11 w 24"/>
                  <a:gd name="T27" fmla="*/ 16 h 24"/>
                  <a:gd name="T28" fmla="*/ 12 w 24"/>
                  <a:gd name="T29" fmla="*/ 16 h 24"/>
                  <a:gd name="T30" fmla="*/ 15 w 24"/>
                  <a:gd name="T31" fmla="*/ 14 h 24"/>
                  <a:gd name="T32" fmla="*/ 16 w 24"/>
                  <a:gd name="T33" fmla="*/ 11 h 24"/>
                  <a:gd name="T34" fmla="*/ 16 w 24"/>
                  <a:gd name="T35" fmla="*/ 10 h 24"/>
                  <a:gd name="T36" fmla="*/ 15 w 24"/>
                  <a:gd name="T37" fmla="*/ 10 h 24"/>
                  <a:gd name="T38" fmla="*/ 15 w 24"/>
                  <a:gd name="T39" fmla="*/ 9 h 24"/>
                  <a:gd name="T40" fmla="*/ 10 w 24"/>
                  <a:gd name="T41" fmla="*/ 10 h 24"/>
                  <a:gd name="T42" fmla="*/ 9 w 24"/>
                  <a:gd name="T43" fmla="*/ 13 h 24"/>
                  <a:gd name="T44" fmla="*/ 10 w 24"/>
                  <a:gd name="T45" fmla="*/ 15 h 24"/>
                  <a:gd name="T46" fmla="*/ 11 w 24"/>
                  <a:gd name="T4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8" y="23"/>
                      <a:pt x="6" y="23"/>
                      <a:pt x="5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1" y="8"/>
                      <a:pt x="4" y="5"/>
                    </a:cubicBezTo>
                    <a:cubicBezTo>
                      <a:pt x="6" y="2"/>
                      <a:pt x="10" y="0"/>
                      <a:pt x="13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1" y="3"/>
                      <a:pt x="22" y="5"/>
                      <a:pt x="23" y="6"/>
                    </a:cubicBezTo>
                    <a:cubicBezTo>
                      <a:pt x="23" y="7"/>
                      <a:pt x="24" y="9"/>
                      <a:pt x="24" y="10"/>
                    </a:cubicBezTo>
                    <a:cubicBezTo>
                      <a:pt x="24" y="13"/>
                      <a:pt x="23" y="16"/>
                      <a:pt x="22" y="19"/>
                    </a:cubicBezTo>
                    <a:cubicBezTo>
                      <a:pt x="20" y="21"/>
                      <a:pt x="17" y="23"/>
                      <a:pt x="14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1" y="16"/>
                    </a:moveTo>
                    <a:cubicBezTo>
                      <a:pt x="11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8"/>
                      <a:pt x="11" y="8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22" name="Freeform 411"/>
              <p:cNvSpPr>
                <a:spLocks noEditPoints="1"/>
              </p:cNvSpPr>
              <p:nvPr/>
            </p:nvSpPr>
            <p:spPr bwMode="auto">
              <a:xfrm>
                <a:off x="-4806950" y="3633788"/>
                <a:ext cx="52388" cy="52388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5 h 24"/>
                  <a:gd name="T8" fmla="*/ 13 w 24"/>
                  <a:gd name="T9" fmla="*/ 0 h 24"/>
                  <a:gd name="T10" fmla="*/ 20 w 24"/>
                  <a:gd name="T11" fmla="*/ 3 h 24"/>
                  <a:gd name="T12" fmla="*/ 24 w 24"/>
                  <a:gd name="T13" fmla="*/ 11 h 24"/>
                  <a:gd name="T14" fmla="*/ 21 w 24"/>
                  <a:gd name="T15" fmla="*/ 19 h 24"/>
                  <a:gd name="T16" fmla="*/ 13 w 24"/>
                  <a:gd name="T17" fmla="*/ 24 h 24"/>
                  <a:gd name="T18" fmla="*/ 11 w 24"/>
                  <a:gd name="T19" fmla="*/ 24 h 24"/>
                  <a:gd name="T20" fmla="*/ 13 w 24"/>
                  <a:gd name="T21" fmla="*/ 8 h 24"/>
                  <a:gd name="T22" fmla="*/ 10 w 24"/>
                  <a:gd name="T23" fmla="*/ 10 h 24"/>
                  <a:gd name="T24" fmla="*/ 8 w 24"/>
                  <a:gd name="T25" fmla="*/ 13 h 24"/>
                  <a:gd name="T26" fmla="*/ 9 w 24"/>
                  <a:gd name="T27" fmla="*/ 15 h 24"/>
                  <a:gd name="T28" fmla="*/ 11 w 24"/>
                  <a:gd name="T29" fmla="*/ 16 h 24"/>
                  <a:gd name="T30" fmla="*/ 12 w 24"/>
                  <a:gd name="T31" fmla="*/ 16 h 24"/>
                  <a:gd name="T32" fmla="*/ 15 w 24"/>
                  <a:gd name="T33" fmla="*/ 14 h 24"/>
                  <a:gd name="T34" fmla="*/ 16 w 24"/>
                  <a:gd name="T35" fmla="*/ 11 h 24"/>
                  <a:gd name="T36" fmla="*/ 14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2" y="19"/>
                      <a:pt x="1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3" y="8"/>
                      <a:pt x="24" y="11"/>
                    </a:cubicBezTo>
                    <a:cubicBezTo>
                      <a:pt x="24" y="14"/>
                      <a:pt x="23" y="17"/>
                      <a:pt x="21" y="19"/>
                    </a:cubicBezTo>
                    <a:cubicBezTo>
                      <a:pt x="19" y="22"/>
                      <a:pt x="16" y="23"/>
                      <a:pt x="13" y="24"/>
                    </a:cubicBezTo>
                    <a:cubicBezTo>
                      <a:pt x="12" y="24"/>
                      <a:pt x="12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4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23" name="Freeform 412"/>
              <p:cNvSpPr>
                <a:spLocks noEditPoints="1"/>
              </p:cNvSpPr>
              <p:nvPr/>
            </p:nvSpPr>
            <p:spPr bwMode="auto">
              <a:xfrm>
                <a:off x="-4830763" y="3614738"/>
                <a:ext cx="52388" cy="49213"/>
              </a:xfrm>
              <a:custGeom>
                <a:avLst/>
                <a:gdLst>
                  <a:gd name="T0" fmla="*/ 11 w 24"/>
                  <a:gd name="T1" fmla="*/ 23 h 23"/>
                  <a:gd name="T2" fmla="*/ 4 w 24"/>
                  <a:gd name="T3" fmla="*/ 20 h 23"/>
                  <a:gd name="T4" fmla="*/ 0 w 24"/>
                  <a:gd name="T5" fmla="*/ 12 h 23"/>
                  <a:gd name="T6" fmla="*/ 4 w 24"/>
                  <a:gd name="T7" fmla="*/ 4 h 23"/>
                  <a:gd name="T8" fmla="*/ 13 w 24"/>
                  <a:gd name="T9" fmla="*/ 0 h 23"/>
                  <a:gd name="T10" fmla="*/ 20 w 24"/>
                  <a:gd name="T11" fmla="*/ 2 h 23"/>
                  <a:gd name="T12" fmla="*/ 24 w 24"/>
                  <a:gd name="T13" fmla="*/ 11 h 23"/>
                  <a:gd name="T14" fmla="*/ 21 w 24"/>
                  <a:gd name="T15" fmla="*/ 19 h 23"/>
                  <a:gd name="T16" fmla="*/ 13 w 24"/>
                  <a:gd name="T17" fmla="*/ 23 h 23"/>
                  <a:gd name="T18" fmla="*/ 11 w 24"/>
                  <a:gd name="T19" fmla="*/ 23 h 23"/>
                  <a:gd name="T20" fmla="*/ 13 w 24"/>
                  <a:gd name="T21" fmla="*/ 8 h 23"/>
                  <a:gd name="T22" fmla="*/ 10 w 24"/>
                  <a:gd name="T23" fmla="*/ 9 h 23"/>
                  <a:gd name="T24" fmla="*/ 8 w 24"/>
                  <a:gd name="T25" fmla="*/ 12 h 23"/>
                  <a:gd name="T26" fmla="*/ 9 w 24"/>
                  <a:gd name="T27" fmla="*/ 14 h 23"/>
                  <a:gd name="T28" fmla="*/ 11 w 24"/>
                  <a:gd name="T29" fmla="*/ 15 h 23"/>
                  <a:gd name="T30" fmla="*/ 12 w 24"/>
                  <a:gd name="T31" fmla="*/ 15 h 23"/>
                  <a:gd name="T32" fmla="*/ 14 w 24"/>
                  <a:gd name="T33" fmla="*/ 14 h 23"/>
                  <a:gd name="T34" fmla="*/ 16 w 24"/>
                  <a:gd name="T35" fmla="*/ 11 h 23"/>
                  <a:gd name="T36" fmla="*/ 15 w 24"/>
                  <a:gd name="T37" fmla="*/ 8 h 23"/>
                  <a:gd name="T38" fmla="*/ 13 w 24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8" y="23"/>
                      <a:pt x="6" y="22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4" y="14"/>
                      <a:pt x="23" y="17"/>
                      <a:pt x="21" y="19"/>
                    </a:cubicBezTo>
                    <a:cubicBezTo>
                      <a:pt x="18" y="21"/>
                      <a:pt x="16" y="23"/>
                      <a:pt x="13" y="23"/>
                    </a:cubicBezTo>
                    <a:cubicBezTo>
                      <a:pt x="12" y="23"/>
                      <a:pt x="12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4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5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24" name="Freeform 413"/>
              <p:cNvSpPr>
                <a:spLocks noEditPoints="1"/>
              </p:cNvSpPr>
              <p:nvPr/>
            </p:nvSpPr>
            <p:spPr bwMode="auto">
              <a:xfrm>
                <a:off x="-4851400" y="3594100"/>
                <a:ext cx="50800" cy="49213"/>
              </a:xfrm>
              <a:custGeom>
                <a:avLst/>
                <a:gdLst>
                  <a:gd name="T0" fmla="*/ 11 w 24"/>
                  <a:gd name="T1" fmla="*/ 23 h 23"/>
                  <a:gd name="T2" fmla="*/ 3 w 24"/>
                  <a:gd name="T3" fmla="*/ 20 h 23"/>
                  <a:gd name="T4" fmla="*/ 0 w 24"/>
                  <a:gd name="T5" fmla="*/ 12 h 23"/>
                  <a:gd name="T6" fmla="*/ 4 w 24"/>
                  <a:gd name="T7" fmla="*/ 3 h 23"/>
                  <a:gd name="T8" fmla="*/ 12 w 24"/>
                  <a:gd name="T9" fmla="*/ 0 h 23"/>
                  <a:gd name="T10" fmla="*/ 20 w 24"/>
                  <a:gd name="T11" fmla="*/ 3 h 23"/>
                  <a:gd name="T12" fmla="*/ 20 w 24"/>
                  <a:gd name="T13" fmla="*/ 19 h 23"/>
                  <a:gd name="T14" fmla="*/ 11 w 24"/>
                  <a:gd name="T15" fmla="*/ 23 h 23"/>
                  <a:gd name="T16" fmla="*/ 12 w 24"/>
                  <a:gd name="T17" fmla="*/ 8 h 23"/>
                  <a:gd name="T18" fmla="*/ 9 w 24"/>
                  <a:gd name="T19" fmla="*/ 9 h 23"/>
                  <a:gd name="T20" fmla="*/ 8 w 24"/>
                  <a:gd name="T21" fmla="*/ 12 h 23"/>
                  <a:gd name="T22" fmla="*/ 9 w 24"/>
                  <a:gd name="T23" fmla="*/ 14 h 23"/>
                  <a:gd name="T24" fmla="*/ 11 w 24"/>
                  <a:gd name="T25" fmla="*/ 15 h 23"/>
                  <a:gd name="T26" fmla="*/ 14 w 24"/>
                  <a:gd name="T27" fmla="*/ 14 h 23"/>
                  <a:gd name="T28" fmla="*/ 14 w 24"/>
                  <a:gd name="T29" fmla="*/ 8 h 23"/>
                  <a:gd name="T30" fmla="*/ 12 w 24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8" y="23"/>
                      <a:pt x="5" y="22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4" y="7"/>
                      <a:pt x="24" y="14"/>
                      <a:pt x="20" y="19"/>
                    </a:cubicBezTo>
                    <a:cubicBezTo>
                      <a:pt x="17" y="22"/>
                      <a:pt x="14" y="23"/>
                      <a:pt x="11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5"/>
                      <a:pt x="13" y="14"/>
                      <a:pt x="14" y="14"/>
                    </a:cubicBezTo>
                    <a:cubicBezTo>
                      <a:pt x="15" y="12"/>
                      <a:pt x="16" y="10"/>
                      <a:pt x="14" y="8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25" name="Freeform 414"/>
              <p:cNvSpPr>
                <a:spLocks noEditPoints="1"/>
              </p:cNvSpPr>
              <p:nvPr/>
            </p:nvSpPr>
            <p:spPr bwMode="auto">
              <a:xfrm>
                <a:off x="-4759325" y="37131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1 w 26"/>
                  <a:gd name="T5" fmla="*/ 15 h 24"/>
                  <a:gd name="T6" fmla="*/ 3 w 26"/>
                  <a:gd name="T7" fmla="*/ 5 h 24"/>
                  <a:gd name="T8" fmla="*/ 13 w 26"/>
                  <a:gd name="T9" fmla="*/ 0 h 24"/>
                  <a:gd name="T10" fmla="*/ 19 w 26"/>
                  <a:gd name="T11" fmla="*/ 2 h 24"/>
                  <a:gd name="T12" fmla="*/ 23 w 26"/>
                  <a:gd name="T13" fmla="*/ 18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10 h 24"/>
                  <a:gd name="T20" fmla="*/ 9 w 26"/>
                  <a:gd name="T21" fmla="*/ 13 h 24"/>
                  <a:gd name="T22" fmla="*/ 11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4" y="20"/>
                      <a:pt x="2" y="18"/>
                      <a:pt x="1" y="15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6" y="0"/>
                      <a:pt x="18" y="0"/>
                      <a:pt x="19" y="2"/>
                    </a:cubicBezTo>
                    <a:cubicBezTo>
                      <a:pt x="25" y="5"/>
                      <a:pt x="26" y="12"/>
                      <a:pt x="23" y="18"/>
                    </a:cubicBezTo>
                    <a:cubicBezTo>
                      <a:pt x="21" y="22"/>
                      <a:pt x="17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7" y="9"/>
                      <a:pt x="15" y="8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26" name="Freeform 415"/>
              <p:cNvSpPr>
                <a:spLocks noEditPoints="1"/>
              </p:cNvSpPr>
              <p:nvPr/>
            </p:nvSpPr>
            <p:spPr bwMode="auto">
              <a:xfrm>
                <a:off x="-4784725" y="369411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5 w 25"/>
                  <a:gd name="T3" fmla="*/ 22 h 24"/>
                  <a:gd name="T4" fmla="*/ 0 w 25"/>
                  <a:gd name="T5" fmla="*/ 14 h 24"/>
                  <a:gd name="T6" fmla="*/ 3 w 25"/>
                  <a:gd name="T7" fmla="*/ 5 h 24"/>
                  <a:gd name="T8" fmla="*/ 13 w 25"/>
                  <a:gd name="T9" fmla="*/ 0 h 24"/>
                  <a:gd name="T10" fmla="*/ 19 w 25"/>
                  <a:gd name="T11" fmla="*/ 2 h 24"/>
                  <a:gd name="T12" fmla="*/ 22 w 25"/>
                  <a:gd name="T13" fmla="*/ 19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10 w 25"/>
                  <a:gd name="T23" fmla="*/ 16 h 24"/>
                  <a:gd name="T24" fmla="*/ 15 w 25"/>
                  <a:gd name="T25" fmla="*/ 14 h 24"/>
                  <a:gd name="T26" fmla="*/ 15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7" y="24"/>
                      <a:pt x="5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4" y="6"/>
                      <a:pt x="25" y="13"/>
                      <a:pt x="22" y="19"/>
                    </a:cubicBezTo>
                    <a:cubicBezTo>
                      <a:pt x="19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7"/>
                      <a:pt x="14" y="16"/>
                      <a:pt x="15" y="14"/>
                    </a:cubicBezTo>
                    <a:cubicBezTo>
                      <a:pt x="16" y="13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27" name="Freeform 416"/>
              <p:cNvSpPr>
                <a:spLocks noEditPoints="1"/>
              </p:cNvSpPr>
              <p:nvPr/>
            </p:nvSpPr>
            <p:spPr bwMode="auto">
              <a:xfrm>
                <a:off x="-4810125" y="367506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2 h 24"/>
                  <a:gd name="T4" fmla="*/ 0 w 25"/>
                  <a:gd name="T5" fmla="*/ 14 h 24"/>
                  <a:gd name="T6" fmla="*/ 3 w 25"/>
                  <a:gd name="T7" fmla="*/ 5 h 24"/>
                  <a:gd name="T8" fmla="*/ 12 w 25"/>
                  <a:gd name="T9" fmla="*/ 0 h 24"/>
                  <a:gd name="T10" fmla="*/ 19 w 25"/>
                  <a:gd name="T11" fmla="*/ 2 h 24"/>
                  <a:gd name="T12" fmla="*/ 21 w 25"/>
                  <a:gd name="T13" fmla="*/ 19 h 24"/>
                  <a:gd name="T14" fmla="*/ 12 w 25"/>
                  <a:gd name="T15" fmla="*/ 24 h 24"/>
                  <a:gd name="T16" fmla="*/ 12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9 w 25"/>
                  <a:gd name="T23" fmla="*/ 15 h 24"/>
                  <a:gd name="T24" fmla="*/ 15 w 25"/>
                  <a:gd name="T25" fmla="*/ 14 h 24"/>
                  <a:gd name="T26" fmla="*/ 14 w 25"/>
                  <a:gd name="T27" fmla="*/ 9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3"/>
                      <a:pt x="4" y="22"/>
                    </a:cubicBezTo>
                    <a:cubicBezTo>
                      <a:pt x="2" y="20"/>
                      <a:pt x="0" y="17"/>
                      <a:pt x="0" y="14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9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4" y="6"/>
                      <a:pt x="25" y="14"/>
                      <a:pt x="21" y="19"/>
                    </a:cubicBezTo>
                    <a:cubicBezTo>
                      <a:pt x="19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11" y="16"/>
                      <a:pt x="13" y="16"/>
                      <a:pt x="15" y="14"/>
                    </a:cubicBezTo>
                    <a:cubicBezTo>
                      <a:pt x="16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28" name="Freeform 417"/>
              <p:cNvSpPr>
                <a:spLocks noEditPoints="1"/>
              </p:cNvSpPr>
              <p:nvPr/>
            </p:nvSpPr>
            <p:spPr bwMode="auto">
              <a:xfrm>
                <a:off x="-4837113" y="365442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2 h 24"/>
                  <a:gd name="T4" fmla="*/ 0 w 25"/>
                  <a:gd name="T5" fmla="*/ 13 h 24"/>
                  <a:gd name="T6" fmla="*/ 3 w 25"/>
                  <a:gd name="T7" fmla="*/ 5 h 24"/>
                  <a:gd name="T8" fmla="*/ 13 w 25"/>
                  <a:gd name="T9" fmla="*/ 0 h 24"/>
                  <a:gd name="T10" fmla="*/ 20 w 25"/>
                  <a:gd name="T11" fmla="*/ 3 h 24"/>
                  <a:gd name="T12" fmla="*/ 21 w 25"/>
                  <a:gd name="T13" fmla="*/ 20 h 24"/>
                  <a:gd name="T14" fmla="*/ 12 w 25"/>
                  <a:gd name="T15" fmla="*/ 24 h 24"/>
                  <a:gd name="T16" fmla="*/ 13 w 25"/>
                  <a:gd name="T17" fmla="*/ 8 h 24"/>
                  <a:gd name="T18" fmla="*/ 9 w 25"/>
                  <a:gd name="T19" fmla="*/ 10 h 24"/>
                  <a:gd name="T20" fmla="*/ 8 w 25"/>
                  <a:gd name="T21" fmla="*/ 13 h 24"/>
                  <a:gd name="T22" fmla="*/ 9 w 25"/>
                  <a:gd name="T23" fmla="*/ 15 h 24"/>
                  <a:gd name="T24" fmla="*/ 15 w 25"/>
                  <a:gd name="T25" fmla="*/ 15 h 24"/>
                  <a:gd name="T26" fmla="*/ 15 w 25"/>
                  <a:gd name="T27" fmla="*/ 9 h 24"/>
                  <a:gd name="T28" fmla="*/ 13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3"/>
                      <a:pt x="4" y="22"/>
                    </a:cubicBezTo>
                    <a:cubicBezTo>
                      <a:pt x="2" y="19"/>
                      <a:pt x="0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6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7"/>
                      <a:pt x="25" y="15"/>
                      <a:pt x="21" y="20"/>
                    </a:cubicBezTo>
                    <a:cubicBezTo>
                      <a:pt x="19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9" y="15"/>
                    </a:cubicBezTo>
                    <a:cubicBezTo>
                      <a:pt x="11" y="17"/>
                      <a:pt x="13" y="16"/>
                      <a:pt x="15" y="15"/>
                    </a:cubicBezTo>
                    <a:cubicBezTo>
                      <a:pt x="16" y="13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29" name="Freeform 418"/>
              <p:cNvSpPr>
                <a:spLocks noEditPoints="1"/>
              </p:cNvSpPr>
              <p:nvPr/>
            </p:nvSpPr>
            <p:spPr bwMode="auto">
              <a:xfrm>
                <a:off x="-4860925" y="3632200"/>
                <a:ext cx="53975" cy="50800"/>
              </a:xfrm>
              <a:custGeom>
                <a:avLst/>
                <a:gdLst>
                  <a:gd name="T0" fmla="*/ 11 w 25"/>
                  <a:gd name="T1" fmla="*/ 24 h 24"/>
                  <a:gd name="T2" fmla="*/ 3 w 25"/>
                  <a:gd name="T3" fmla="*/ 21 h 24"/>
                  <a:gd name="T4" fmla="*/ 0 w 25"/>
                  <a:gd name="T5" fmla="*/ 13 h 24"/>
                  <a:gd name="T6" fmla="*/ 3 w 25"/>
                  <a:gd name="T7" fmla="*/ 4 h 24"/>
                  <a:gd name="T8" fmla="*/ 12 w 25"/>
                  <a:gd name="T9" fmla="*/ 0 h 24"/>
                  <a:gd name="T10" fmla="*/ 20 w 25"/>
                  <a:gd name="T11" fmla="*/ 3 h 24"/>
                  <a:gd name="T12" fmla="*/ 20 w 25"/>
                  <a:gd name="T13" fmla="*/ 20 h 24"/>
                  <a:gd name="T14" fmla="*/ 11 w 25"/>
                  <a:gd name="T15" fmla="*/ 24 h 24"/>
                  <a:gd name="T16" fmla="*/ 12 w 25"/>
                  <a:gd name="T17" fmla="*/ 8 h 24"/>
                  <a:gd name="T18" fmla="*/ 9 w 25"/>
                  <a:gd name="T19" fmla="*/ 10 h 24"/>
                  <a:gd name="T20" fmla="*/ 8 w 25"/>
                  <a:gd name="T21" fmla="*/ 12 h 24"/>
                  <a:gd name="T22" fmla="*/ 9 w 25"/>
                  <a:gd name="T23" fmla="*/ 15 h 24"/>
                  <a:gd name="T24" fmla="*/ 11 w 25"/>
                  <a:gd name="T25" fmla="*/ 16 h 24"/>
                  <a:gd name="T26" fmla="*/ 14 w 25"/>
                  <a:gd name="T27" fmla="*/ 15 h 24"/>
                  <a:gd name="T28" fmla="*/ 14 w 25"/>
                  <a:gd name="T29" fmla="*/ 9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1" y="24"/>
                    </a:moveTo>
                    <a:cubicBezTo>
                      <a:pt x="8" y="24"/>
                      <a:pt x="5" y="23"/>
                      <a:pt x="3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8"/>
                      <a:pt x="25" y="15"/>
                      <a:pt x="20" y="20"/>
                    </a:cubicBezTo>
                    <a:cubicBezTo>
                      <a:pt x="18" y="23"/>
                      <a:pt x="15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3" y="15"/>
                      <a:pt x="14" y="15"/>
                    </a:cubicBezTo>
                    <a:cubicBezTo>
                      <a:pt x="16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30" name="Freeform 419"/>
              <p:cNvSpPr>
                <a:spLocks noEditPoints="1"/>
              </p:cNvSpPr>
              <p:nvPr/>
            </p:nvSpPr>
            <p:spPr bwMode="auto">
              <a:xfrm>
                <a:off x="-4791075" y="3733800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19 w 26"/>
                  <a:gd name="T11" fmla="*/ 2 h 24"/>
                  <a:gd name="T12" fmla="*/ 22 w 26"/>
                  <a:gd name="T13" fmla="*/ 19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2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4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6" y="10"/>
                      <a:pt x="15" y="9"/>
                    </a:cubicBezTo>
                    <a:cubicBezTo>
                      <a:pt x="14" y="9"/>
                      <a:pt x="14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31" name="Freeform 420"/>
              <p:cNvSpPr>
                <a:spLocks noEditPoints="1"/>
              </p:cNvSpPr>
              <p:nvPr/>
            </p:nvSpPr>
            <p:spPr bwMode="auto">
              <a:xfrm>
                <a:off x="-4819650" y="3713163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5 w 26"/>
                  <a:gd name="T3" fmla="*/ 22 h 24"/>
                  <a:gd name="T4" fmla="*/ 5 w 26"/>
                  <a:gd name="T5" fmla="*/ 21 h 24"/>
                  <a:gd name="T6" fmla="*/ 0 w 26"/>
                  <a:gd name="T7" fmla="*/ 13 h 24"/>
                  <a:gd name="T8" fmla="*/ 3 w 26"/>
                  <a:gd name="T9" fmla="*/ 4 h 24"/>
                  <a:gd name="T10" fmla="*/ 12 w 26"/>
                  <a:gd name="T11" fmla="*/ 0 h 24"/>
                  <a:gd name="T12" fmla="*/ 19 w 26"/>
                  <a:gd name="T13" fmla="*/ 2 h 24"/>
                  <a:gd name="T14" fmla="*/ 22 w 26"/>
                  <a:gd name="T15" fmla="*/ 19 h 24"/>
                  <a:gd name="T16" fmla="*/ 12 w 26"/>
                  <a:gd name="T17" fmla="*/ 24 h 24"/>
                  <a:gd name="T18" fmla="*/ 10 w 26"/>
                  <a:gd name="T19" fmla="*/ 15 h 24"/>
                  <a:gd name="T20" fmla="*/ 12 w 26"/>
                  <a:gd name="T21" fmla="*/ 16 h 24"/>
                  <a:gd name="T22" fmla="*/ 15 w 26"/>
                  <a:gd name="T23" fmla="*/ 14 h 24"/>
                  <a:gd name="T24" fmla="*/ 15 w 26"/>
                  <a:gd name="T25" fmla="*/ 9 h 24"/>
                  <a:gd name="T26" fmla="*/ 15 w 26"/>
                  <a:gd name="T27" fmla="*/ 8 h 24"/>
                  <a:gd name="T28" fmla="*/ 12 w 26"/>
                  <a:gd name="T29" fmla="*/ 8 h 24"/>
                  <a:gd name="T30" fmla="*/ 9 w 26"/>
                  <a:gd name="T31" fmla="*/ 9 h 24"/>
                  <a:gd name="T32" fmla="*/ 8 w 26"/>
                  <a:gd name="T33" fmla="*/ 12 h 24"/>
                  <a:gd name="T34" fmla="*/ 10 w 26"/>
                  <a:gd name="T35" fmla="*/ 1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7" y="23"/>
                      <a:pt x="5" y="22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5" y="0"/>
                      <a:pt x="17" y="0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0" y="15"/>
                    </a:move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5" y="15"/>
                      <a:pt x="15" y="14"/>
                    </a:cubicBezTo>
                    <a:cubicBezTo>
                      <a:pt x="17" y="12"/>
                      <a:pt x="16" y="10"/>
                      <a:pt x="15" y="9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32" name="Freeform 421"/>
              <p:cNvSpPr>
                <a:spLocks noEditPoints="1"/>
              </p:cNvSpPr>
              <p:nvPr/>
            </p:nvSpPr>
            <p:spPr bwMode="auto">
              <a:xfrm>
                <a:off x="-4846638" y="36925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5 w 26"/>
                  <a:gd name="T3" fmla="*/ 21 h 24"/>
                  <a:gd name="T4" fmla="*/ 0 w 26"/>
                  <a:gd name="T5" fmla="*/ 13 h 24"/>
                  <a:gd name="T6" fmla="*/ 3 w 26"/>
                  <a:gd name="T7" fmla="*/ 4 h 24"/>
                  <a:gd name="T8" fmla="*/ 13 w 26"/>
                  <a:gd name="T9" fmla="*/ 0 h 24"/>
                  <a:gd name="T10" fmla="*/ 20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9 w 26"/>
                  <a:gd name="T21" fmla="*/ 12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5 w 26"/>
                  <a:gd name="T31" fmla="*/ 9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5" y="9"/>
                      <a:pt x="15" y="9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33" name="Freeform 422"/>
              <p:cNvSpPr>
                <a:spLocks noEditPoints="1"/>
              </p:cNvSpPr>
              <p:nvPr/>
            </p:nvSpPr>
            <p:spPr bwMode="auto">
              <a:xfrm>
                <a:off x="-4873625" y="3668713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4 w 26"/>
                  <a:gd name="T3" fmla="*/ 21 h 24"/>
                  <a:gd name="T4" fmla="*/ 0 w 26"/>
                  <a:gd name="T5" fmla="*/ 13 h 24"/>
                  <a:gd name="T6" fmla="*/ 4 w 26"/>
                  <a:gd name="T7" fmla="*/ 4 h 24"/>
                  <a:gd name="T8" fmla="*/ 12 w 26"/>
                  <a:gd name="T9" fmla="*/ 0 h 24"/>
                  <a:gd name="T10" fmla="*/ 20 w 26"/>
                  <a:gd name="T11" fmla="*/ 3 h 24"/>
                  <a:gd name="T12" fmla="*/ 22 w 26"/>
                  <a:gd name="T13" fmla="*/ 20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2 w 26"/>
                  <a:gd name="T25" fmla="*/ 16 h 24"/>
                  <a:gd name="T26" fmla="*/ 15 w 26"/>
                  <a:gd name="T27" fmla="*/ 15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10"/>
                      <a:pt x="1" y="6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8"/>
                      <a:pt x="26" y="15"/>
                      <a:pt x="22" y="20"/>
                    </a:cubicBezTo>
                    <a:cubicBezTo>
                      <a:pt x="19" y="23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8" y="11"/>
                      <a:pt x="8" y="13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34" name="Freeform 423"/>
              <p:cNvSpPr>
                <a:spLocks noEditPoints="1"/>
              </p:cNvSpPr>
              <p:nvPr/>
            </p:nvSpPr>
            <p:spPr bwMode="auto">
              <a:xfrm>
                <a:off x="-4826000" y="37496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5 w 26"/>
                  <a:gd name="T3" fmla="*/ 23 h 25"/>
                  <a:gd name="T4" fmla="*/ 0 w 26"/>
                  <a:gd name="T5" fmla="*/ 14 h 25"/>
                  <a:gd name="T6" fmla="*/ 2 w 26"/>
                  <a:gd name="T7" fmla="*/ 5 h 25"/>
                  <a:gd name="T8" fmla="*/ 12 w 26"/>
                  <a:gd name="T9" fmla="*/ 0 h 25"/>
                  <a:gd name="T10" fmla="*/ 19 w 26"/>
                  <a:gd name="T11" fmla="*/ 3 h 25"/>
                  <a:gd name="T12" fmla="*/ 23 w 26"/>
                  <a:gd name="T13" fmla="*/ 20 h 25"/>
                  <a:gd name="T14" fmla="*/ 13 w 26"/>
                  <a:gd name="T15" fmla="*/ 25 h 25"/>
                  <a:gd name="T16" fmla="*/ 12 w 26"/>
                  <a:gd name="T17" fmla="*/ 9 h 25"/>
                  <a:gd name="T18" fmla="*/ 9 w 26"/>
                  <a:gd name="T19" fmla="*/ 10 h 25"/>
                  <a:gd name="T20" fmla="*/ 8 w 26"/>
                  <a:gd name="T21" fmla="*/ 13 h 25"/>
                  <a:gd name="T22" fmla="*/ 10 w 26"/>
                  <a:gd name="T23" fmla="*/ 16 h 25"/>
                  <a:gd name="T24" fmla="*/ 16 w 26"/>
                  <a:gd name="T25" fmla="*/ 15 h 25"/>
                  <a:gd name="T26" fmla="*/ 15 w 26"/>
                  <a:gd name="T27" fmla="*/ 9 h 25"/>
                  <a:gd name="T28" fmla="*/ 12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7" y="24"/>
                      <a:pt x="5" y="23"/>
                    </a:cubicBezTo>
                    <a:cubicBezTo>
                      <a:pt x="2" y="21"/>
                      <a:pt x="1" y="17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3"/>
                    </a:cubicBezTo>
                    <a:cubicBezTo>
                      <a:pt x="25" y="7"/>
                      <a:pt x="26" y="14"/>
                      <a:pt x="23" y="20"/>
                    </a:cubicBezTo>
                    <a:cubicBezTo>
                      <a:pt x="20" y="23"/>
                      <a:pt x="17" y="25"/>
                      <a:pt x="13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2" y="17"/>
                      <a:pt x="15" y="17"/>
                      <a:pt x="16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35" name="Freeform 424"/>
              <p:cNvSpPr>
                <a:spLocks noEditPoints="1"/>
              </p:cNvSpPr>
              <p:nvPr/>
            </p:nvSpPr>
            <p:spPr bwMode="auto">
              <a:xfrm>
                <a:off x="-4900613" y="3754438"/>
                <a:ext cx="84138" cy="80963"/>
              </a:xfrm>
              <a:custGeom>
                <a:avLst/>
                <a:gdLst>
                  <a:gd name="T0" fmla="*/ 21 w 39"/>
                  <a:gd name="T1" fmla="*/ 38 h 38"/>
                  <a:gd name="T2" fmla="*/ 19 w 39"/>
                  <a:gd name="T3" fmla="*/ 38 h 38"/>
                  <a:gd name="T4" fmla="*/ 15 w 39"/>
                  <a:gd name="T5" fmla="*/ 37 h 38"/>
                  <a:gd name="T6" fmla="*/ 8 w 39"/>
                  <a:gd name="T7" fmla="*/ 33 h 38"/>
                  <a:gd name="T8" fmla="*/ 1 w 39"/>
                  <a:gd name="T9" fmla="*/ 20 h 38"/>
                  <a:gd name="T10" fmla="*/ 4 w 39"/>
                  <a:gd name="T11" fmla="*/ 6 h 38"/>
                  <a:gd name="T12" fmla="*/ 17 w 39"/>
                  <a:gd name="T13" fmla="*/ 0 h 38"/>
                  <a:gd name="T14" fmla="*/ 31 w 39"/>
                  <a:gd name="T15" fmla="*/ 4 h 38"/>
                  <a:gd name="T16" fmla="*/ 36 w 39"/>
                  <a:gd name="T17" fmla="*/ 10 h 38"/>
                  <a:gd name="T18" fmla="*/ 38 w 39"/>
                  <a:gd name="T19" fmla="*/ 13 h 38"/>
                  <a:gd name="T20" fmla="*/ 38 w 39"/>
                  <a:gd name="T21" fmla="*/ 17 h 38"/>
                  <a:gd name="T22" fmla="*/ 36 w 39"/>
                  <a:gd name="T23" fmla="*/ 30 h 38"/>
                  <a:gd name="T24" fmla="*/ 23 w 39"/>
                  <a:gd name="T25" fmla="*/ 38 h 38"/>
                  <a:gd name="T26" fmla="*/ 21 w 39"/>
                  <a:gd name="T27" fmla="*/ 38 h 38"/>
                  <a:gd name="T28" fmla="*/ 18 w 39"/>
                  <a:gd name="T29" fmla="*/ 8 h 38"/>
                  <a:gd name="T30" fmla="*/ 18 w 39"/>
                  <a:gd name="T31" fmla="*/ 8 h 38"/>
                  <a:gd name="T32" fmla="*/ 11 w 39"/>
                  <a:gd name="T33" fmla="*/ 11 h 38"/>
                  <a:gd name="T34" fmla="*/ 9 w 39"/>
                  <a:gd name="T35" fmla="*/ 19 h 38"/>
                  <a:gd name="T36" fmla="*/ 13 w 39"/>
                  <a:gd name="T37" fmla="*/ 27 h 38"/>
                  <a:gd name="T38" fmla="*/ 18 w 39"/>
                  <a:gd name="T39" fmla="*/ 29 h 38"/>
                  <a:gd name="T40" fmla="*/ 20 w 39"/>
                  <a:gd name="T41" fmla="*/ 30 h 38"/>
                  <a:gd name="T42" fmla="*/ 22 w 39"/>
                  <a:gd name="T43" fmla="*/ 29 h 38"/>
                  <a:gd name="T44" fmla="*/ 29 w 39"/>
                  <a:gd name="T45" fmla="*/ 26 h 38"/>
                  <a:gd name="T46" fmla="*/ 31 w 39"/>
                  <a:gd name="T47" fmla="*/ 18 h 38"/>
                  <a:gd name="T48" fmla="*/ 30 w 39"/>
                  <a:gd name="T49" fmla="*/ 16 h 38"/>
                  <a:gd name="T50" fmla="*/ 29 w 39"/>
                  <a:gd name="T51" fmla="*/ 14 h 38"/>
                  <a:gd name="T52" fmla="*/ 26 w 39"/>
                  <a:gd name="T53" fmla="*/ 11 h 38"/>
                  <a:gd name="T54" fmla="*/ 18 w 39"/>
                  <a:gd name="T55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9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8" y="37"/>
                      <a:pt x="17" y="37"/>
                      <a:pt x="15" y="37"/>
                    </a:cubicBezTo>
                    <a:cubicBezTo>
                      <a:pt x="13" y="36"/>
                      <a:pt x="11" y="35"/>
                      <a:pt x="8" y="33"/>
                    </a:cubicBezTo>
                    <a:cubicBezTo>
                      <a:pt x="4" y="30"/>
                      <a:pt x="1" y="25"/>
                      <a:pt x="1" y="20"/>
                    </a:cubicBezTo>
                    <a:cubicBezTo>
                      <a:pt x="0" y="15"/>
                      <a:pt x="1" y="10"/>
                      <a:pt x="4" y="6"/>
                    </a:cubicBezTo>
                    <a:cubicBezTo>
                      <a:pt x="8" y="2"/>
                      <a:pt x="12" y="0"/>
                      <a:pt x="17" y="0"/>
                    </a:cubicBezTo>
                    <a:cubicBezTo>
                      <a:pt x="22" y="0"/>
                      <a:pt x="27" y="1"/>
                      <a:pt x="31" y="4"/>
                    </a:cubicBezTo>
                    <a:cubicBezTo>
                      <a:pt x="33" y="6"/>
                      <a:pt x="35" y="8"/>
                      <a:pt x="36" y="10"/>
                    </a:cubicBezTo>
                    <a:cubicBezTo>
                      <a:pt x="37" y="11"/>
                      <a:pt x="37" y="12"/>
                      <a:pt x="38" y="13"/>
                    </a:cubicBezTo>
                    <a:cubicBezTo>
                      <a:pt x="38" y="14"/>
                      <a:pt x="38" y="15"/>
                      <a:pt x="38" y="17"/>
                    </a:cubicBezTo>
                    <a:cubicBezTo>
                      <a:pt x="39" y="22"/>
                      <a:pt x="38" y="26"/>
                      <a:pt x="36" y="30"/>
                    </a:cubicBezTo>
                    <a:cubicBezTo>
                      <a:pt x="33" y="35"/>
                      <a:pt x="28" y="37"/>
                      <a:pt x="23" y="38"/>
                    </a:cubicBezTo>
                    <a:cubicBezTo>
                      <a:pt x="22" y="38"/>
                      <a:pt x="22" y="38"/>
                      <a:pt x="21" y="38"/>
                    </a:cubicBezTo>
                    <a:close/>
                    <a:moveTo>
                      <a:pt x="18" y="8"/>
                    </a:moveTo>
                    <a:cubicBezTo>
                      <a:pt x="18" y="8"/>
                      <a:pt x="18" y="8"/>
                      <a:pt x="18" y="8"/>
                    </a:cubicBezTo>
                    <a:cubicBezTo>
                      <a:pt x="15" y="8"/>
                      <a:pt x="12" y="9"/>
                      <a:pt x="11" y="11"/>
                    </a:cubicBezTo>
                    <a:cubicBezTo>
                      <a:pt x="9" y="13"/>
                      <a:pt x="8" y="16"/>
                      <a:pt x="9" y="19"/>
                    </a:cubicBezTo>
                    <a:cubicBezTo>
                      <a:pt x="9" y="22"/>
                      <a:pt x="11" y="25"/>
                      <a:pt x="13" y="27"/>
                    </a:cubicBezTo>
                    <a:cubicBezTo>
                      <a:pt x="15" y="28"/>
                      <a:pt x="16" y="29"/>
                      <a:pt x="18" y="29"/>
                    </a:cubicBezTo>
                    <a:cubicBezTo>
                      <a:pt x="19" y="29"/>
                      <a:pt x="19" y="29"/>
                      <a:pt x="20" y="30"/>
                    </a:cubicBezTo>
                    <a:cubicBezTo>
                      <a:pt x="21" y="30"/>
                      <a:pt x="21" y="30"/>
                      <a:pt x="22" y="29"/>
                    </a:cubicBezTo>
                    <a:cubicBezTo>
                      <a:pt x="25" y="29"/>
                      <a:pt x="27" y="28"/>
                      <a:pt x="29" y="26"/>
                    </a:cubicBezTo>
                    <a:cubicBezTo>
                      <a:pt x="31" y="24"/>
                      <a:pt x="31" y="21"/>
                      <a:pt x="31" y="18"/>
                    </a:cubicBezTo>
                    <a:cubicBezTo>
                      <a:pt x="30" y="17"/>
                      <a:pt x="30" y="17"/>
                      <a:pt x="30" y="16"/>
                    </a:cubicBezTo>
                    <a:cubicBezTo>
                      <a:pt x="30" y="15"/>
                      <a:pt x="29" y="15"/>
                      <a:pt x="29" y="14"/>
                    </a:cubicBezTo>
                    <a:cubicBezTo>
                      <a:pt x="28" y="13"/>
                      <a:pt x="27" y="12"/>
                      <a:pt x="26" y="11"/>
                    </a:cubicBezTo>
                    <a:cubicBezTo>
                      <a:pt x="24" y="9"/>
                      <a:pt x="21" y="8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36" name="Freeform 425"/>
              <p:cNvSpPr>
                <a:spLocks noEditPoints="1"/>
              </p:cNvSpPr>
              <p:nvPr/>
            </p:nvSpPr>
            <p:spPr bwMode="auto">
              <a:xfrm>
                <a:off x="-4856163" y="3729038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5 w 27"/>
                  <a:gd name="T3" fmla="*/ 22 h 25"/>
                  <a:gd name="T4" fmla="*/ 1 w 27"/>
                  <a:gd name="T5" fmla="*/ 13 h 25"/>
                  <a:gd name="T6" fmla="*/ 3 w 27"/>
                  <a:gd name="T7" fmla="*/ 5 h 25"/>
                  <a:gd name="T8" fmla="*/ 13 w 27"/>
                  <a:gd name="T9" fmla="*/ 0 h 25"/>
                  <a:gd name="T10" fmla="*/ 20 w 27"/>
                  <a:gd name="T11" fmla="*/ 3 h 25"/>
                  <a:gd name="T12" fmla="*/ 23 w 27"/>
                  <a:gd name="T13" fmla="*/ 20 h 25"/>
                  <a:gd name="T14" fmla="*/ 13 w 27"/>
                  <a:gd name="T15" fmla="*/ 25 h 25"/>
                  <a:gd name="T16" fmla="*/ 13 w 27"/>
                  <a:gd name="T17" fmla="*/ 8 h 25"/>
                  <a:gd name="T18" fmla="*/ 9 w 27"/>
                  <a:gd name="T19" fmla="*/ 10 h 25"/>
                  <a:gd name="T20" fmla="*/ 9 w 27"/>
                  <a:gd name="T21" fmla="*/ 13 h 25"/>
                  <a:gd name="T22" fmla="*/ 10 w 27"/>
                  <a:gd name="T23" fmla="*/ 16 h 25"/>
                  <a:gd name="T24" fmla="*/ 13 w 27"/>
                  <a:gd name="T25" fmla="*/ 17 h 25"/>
                  <a:gd name="T26" fmla="*/ 16 w 27"/>
                  <a:gd name="T27" fmla="*/ 15 h 25"/>
                  <a:gd name="T28" fmla="*/ 15 w 27"/>
                  <a:gd name="T29" fmla="*/ 9 h 25"/>
                  <a:gd name="T30" fmla="*/ 13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10" y="25"/>
                      <a:pt x="8" y="24"/>
                      <a:pt x="5" y="22"/>
                    </a:cubicBezTo>
                    <a:cubicBezTo>
                      <a:pt x="3" y="20"/>
                      <a:pt x="1" y="17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6" y="7"/>
                      <a:pt x="27" y="15"/>
                      <a:pt x="23" y="20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7"/>
                      <a:pt x="16" y="15"/>
                    </a:cubicBezTo>
                    <a:cubicBezTo>
                      <a:pt x="18" y="13"/>
                      <a:pt x="17" y="11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37" name="Freeform 426"/>
              <p:cNvSpPr>
                <a:spLocks noEditPoints="1"/>
              </p:cNvSpPr>
              <p:nvPr/>
            </p:nvSpPr>
            <p:spPr bwMode="auto">
              <a:xfrm>
                <a:off x="-4883150" y="3706813"/>
                <a:ext cx="57150" cy="52388"/>
              </a:xfrm>
              <a:custGeom>
                <a:avLst/>
                <a:gdLst>
                  <a:gd name="T0" fmla="*/ 13 w 27"/>
                  <a:gd name="T1" fmla="*/ 24 h 24"/>
                  <a:gd name="T2" fmla="*/ 5 w 27"/>
                  <a:gd name="T3" fmla="*/ 21 h 24"/>
                  <a:gd name="T4" fmla="*/ 1 w 27"/>
                  <a:gd name="T5" fmla="*/ 12 h 24"/>
                  <a:gd name="T6" fmla="*/ 4 w 27"/>
                  <a:gd name="T7" fmla="*/ 4 h 24"/>
                  <a:gd name="T8" fmla="*/ 13 w 27"/>
                  <a:gd name="T9" fmla="*/ 0 h 24"/>
                  <a:gd name="T10" fmla="*/ 21 w 27"/>
                  <a:gd name="T11" fmla="*/ 3 h 24"/>
                  <a:gd name="T12" fmla="*/ 22 w 27"/>
                  <a:gd name="T13" fmla="*/ 20 h 24"/>
                  <a:gd name="T14" fmla="*/ 13 w 27"/>
                  <a:gd name="T15" fmla="*/ 24 h 24"/>
                  <a:gd name="T16" fmla="*/ 13 w 27"/>
                  <a:gd name="T17" fmla="*/ 8 h 24"/>
                  <a:gd name="T18" fmla="*/ 10 w 27"/>
                  <a:gd name="T19" fmla="*/ 9 h 24"/>
                  <a:gd name="T20" fmla="*/ 9 w 27"/>
                  <a:gd name="T21" fmla="*/ 12 h 24"/>
                  <a:gd name="T22" fmla="*/ 10 w 27"/>
                  <a:gd name="T23" fmla="*/ 15 h 24"/>
                  <a:gd name="T24" fmla="*/ 16 w 27"/>
                  <a:gd name="T25" fmla="*/ 15 h 24"/>
                  <a:gd name="T26" fmla="*/ 16 w 27"/>
                  <a:gd name="T27" fmla="*/ 9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1" y="12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6" y="7"/>
                      <a:pt x="27" y="15"/>
                      <a:pt x="22" y="20"/>
                    </a:cubicBezTo>
                    <a:cubicBezTo>
                      <a:pt x="20" y="23"/>
                      <a:pt x="17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7"/>
                      <a:pt x="15" y="16"/>
                      <a:pt x="16" y="15"/>
                    </a:cubicBezTo>
                    <a:cubicBezTo>
                      <a:pt x="18" y="13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38" name="Freeform 427"/>
              <p:cNvSpPr>
                <a:spLocks noEditPoints="1"/>
              </p:cNvSpPr>
              <p:nvPr/>
            </p:nvSpPr>
            <p:spPr bwMode="auto">
              <a:xfrm>
                <a:off x="-4883150" y="3559175"/>
                <a:ext cx="52388" cy="49213"/>
              </a:xfrm>
              <a:custGeom>
                <a:avLst/>
                <a:gdLst>
                  <a:gd name="T0" fmla="*/ 11 w 25"/>
                  <a:gd name="T1" fmla="*/ 23 h 23"/>
                  <a:gd name="T2" fmla="*/ 2 w 25"/>
                  <a:gd name="T3" fmla="*/ 19 h 23"/>
                  <a:gd name="T4" fmla="*/ 0 w 25"/>
                  <a:gd name="T5" fmla="*/ 11 h 23"/>
                  <a:gd name="T6" fmla="*/ 4 w 25"/>
                  <a:gd name="T7" fmla="*/ 3 h 23"/>
                  <a:gd name="T8" fmla="*/ 13 w 25"/>
                  <a:gd name="T9" fmla="*/ 0 h 23"/>
                  <a:gd name="T10" fmla="*/ 21 w 25"/>
                  <a:gd name="T11" fmla="*/ 3 h 23"/>
                  <a:gd name="T12" fmla="*/ 19 w 25"/>
                  <a:gd name="T13" fmla="*/ 20 h 23"/>
                  <a:gd name="T14" fmla="*/ 11 w 25"/>
                  <a:gd name="T15" fmla="*/ 23 h 23"/>
                  <a:gd name="T16" fmla="*/ 13 w 25"/>
                  <a:gd name="T17" fmla="*/ 8 h 23"/>
                  <a:gd name="T18" fmla="*/ 9 w 25"/>
                  <a:gd name="T19" fmla="*/ 9 h 23"/>
                  <a:gd name="T20" fmla="*/ 8 w 25"/>
                  <a:gd name="T21" fmla="*/ 12 h 23"/>
                  <a:gd name="T22" fmla="*/ 9 w 25"/>
                  <a:gd name="T23" fmla="*/ 14 h 23"/>
                  <a:gd name="T24" fmla="*/ 11 w 25"/>
                  <a:gd name="T25" fmla="*/ 15 h 23"/>
                  <a:gd name="T26" fmla="*/ 14 w 25"/>
                  <a:gd name="T27" fmla="*/ 14 h 23"/>
                  <a:gd name="T28" fmla="*/ 15 w 25"/>
                  <a:gd name="T29" fmla="*/ 9 h 23"/>
                  <a:gd name="T30" fmla="*/ 13 w 25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1" y="23"/>
                    </a:moveTo>
                    <a:cubicBezTo>
                      <a:pt x="8" y="23"/>
                      <a:pt x="5" y="22"/>
                      <a:pt x="2" y="19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5" y="8"/>
                      <a:pt x="24" y="15"/>
                      <a:pt x="19" y="20"/>
                    </a:cubicBezTo>
                    <a:cubicBezTo>
                      <a:pt x="17" y="22"/>
                      <a:pt x="14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5"/>
                      <a:pt x="13" y="14"/>
                      <a:pt x="14" y="14"/>
                    </a:cubicBezTo>
                    <a:cubicBezTo>
                      <a:pt x="15" y="12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39" name="Freeform 428"/>
              <p:cNvSpPr>
                <a:spLocks noEditPoints="1"/>
              </p:cNvSpPr>
              <p:nvPr/>
            </p:nvSpPr>
            <p:spPr bwMode="auto">
              <a:xfrm>
                <a:off x="-4905375" y="353377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1 w 26"/>
                  <a:gd name="T5" fmla="*/ 11 h 24"/>
                  <a:gd name="T6" fmla="*/ 5 w 26"/>
                  <a:gd name="T7" fmla="*/ 3 h 24"/>
                  <a:gd name="T8" fmla="*/ 13 w 26"/>
                  <a:gd name="T9" fmla="*/ 0 h 24"/>
                  <a:gd name="T10" fmla="*/ 22 w 26"/>
                  <a:gd name="T11" fmla="*/ 4 h 24"/>
                  <a:gd name="T12" fmla="*/ 19 w 26"/>
                  <a:gd name="T13" fmla="*/ 21 h 24"/>
                  <a:gd name="T14" fmla="*/ 12 w 26"/>
                  <a:gd name="T15" fmla="*/ 24 h 24"/>
                  <a:gd name="T16" fmla="*/ 13 w 26"/>
                  <a:gd name="T17" fmla="*/ 8 h 24"/>
                  <a:gd name="T18" fmla="*/ 10 w 26"/>
                  <a:gd name="T19" fmla="*/ 9 h 24"/>
                  <a:gd name="T20" fmla="*/ 9 w 26"/>
                  <a:gd name="T21" fmla="*/ 12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5" y="22"/>
                      <a:pt x="3" y="19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6" y="9"/>
                      <a:pt x="25" y="17"/>
                      <a:pt x="19" y="21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5"/>
                      <a:pt x="14" y="15"/>
                    </a:cubicBezTo>
                    <a:cubicBezTo>
                      <a:pt x="16" y="13"/>
                      <a:pt x="17" y="11"/>
                      <a:pt x="16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40" name="Freeform 429"/>
              <p:cNvSpPr>
                <a:spLocks noEditPoints="1"/>
              </p:cNvSpPr>
              <p:nvPr/>
            </p:nvSpPr>
            <p:spPr bwMode="auto">
              <a:xfrm>
                <a:off x="-4924425" y="3509963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3 w 26"/>
                  <a:gd name="T3" fmla="*/ 18 h 23"/>
                  <a:gd name="T4" fmla="*/ 1 w 26"/>
                  <a:gd name="T5" fmla="*/ 10 h 23"/>
                  <a:gd name="T6" fmla="*/ 6 w 26"/>
                  <a:gd name="T7" fmla="*/ 2 h 23"/>
                  <a:gd name="T8" fmla="*/ 13 w 26"/>
                  <a:gd name="T9" fmla="*/ 0 h 23"/>
                  <a:gd name="T10" fmla="*/ 22 w 26"/>
                  <a:gd name="T11" fmla="*/ 4 h 23"/>
                  <a:gd name="T12" fmla="*/ 19 w 26"/>
                  <a:gd name="T13" fmla="*/ 20 h 23"/>
                  <a:gd name="T14" fmla="*/ 12 w 26"/>
                  <a:gd name="T15" fmla="*/ 23 h 23"/>
                  <a:gd name="T16" fmla="*/ 13 w 26"/>
                  <a:gd name="T17" fmla="*/ 8 h 23"/>
                  <a:gd name="T18" fmla="*/ 11 w 26"/>
                  <a:gd name="T19" fmla="*/ 9 h 23"/>
                  <a:gd name="T20" fmla="*/ 9 w 26"/>
                  <a:gd name="T21" fmla="*/ 11 h 23"/>
                  <a:gd name="T22" fmla="*/ 9 w 26"/>
                  <a:gd name="T23" fmla="*/ 14 h 23"/>
                  <a:gd name="T24" fmla="*/ 12 w 26"/>
                  <a:gd name="T25" fmla="*/ 15 h 23"/>
                  <a:gd name="T26" fmla="*/ 14 w 26"/>
                  <a:gd name="T27" fmla="*/ 14 h 23"/>
                  <a:gd name="T28" fmla="*/ 16 w 26"/>
                  <a:gd name="T29" fmla="*/ 9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8" y="23"/>
                      <a:pt x="5" y="21"/>
                      <a:pt x="3" y="18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6" y="9"/>
                      <a:pt x="25" y="16"/>
                      <a:pt x="19" y="20"/>
                    </a:cubicBezTo>
                    <a:cubicBezTo>
                      <a:pt x="17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4" y="15"/>
                      <a:pt x="14" y="14"/>
                    </a:cubicBezTo>
                    <a:cubicBezTo>
                      <a:pt x="16" y="13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41" name="Freeform 430"/>
              <p:cNvSpPr>
                <a:spLocks noEditPoints="1"/>
              </p:cNvSpPr>
              <p:nvPr/>
            </p:nvSpPr>
            <p:spPr bwMode="auto">
              <a:xfrm>
                <a:off x="-4941888" y="348456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0 w 25"/>
                  <a:gd name="T3" fmla="*/ 23 h 23"/>
                  <a:gd name="T4" fmla="*/ 2 w 25"/>
                  <a:gd name="T5" fmla="*/ 18 h 23"/>
                  <a:gd name="T6" fmla="*/ 1 w 25"/>
                  <a:gd name="T7" fmla="*/ 9 h 23"/>
                  <a:gd name="T8" fmla="*/ 6 w 25"/>
                  <a:gd name="T9" fmla="*/ 2 h 23"/>
                  <a:gd name="T10" fmla="*/ 13 w 25"/>
                  <a:gd name="T11" fmla="*/ 0 h 23"/>
                  <a:gd name="T12" fmla="*/ 23 w 25"/>
                  <a:gd name="T13" fmla="*/ 5 h 23"/>
                  <a:gd name="T14" fmla="*/ 24 w 25"/>
                  <a:gd name="T15" fmla="*/ 13 h 23"/>
                  <a:gd name="T16" fmla="*/ 19 w 25"/>
                  <a:gd name="T17" fmla="*/ 21 h 23"/>
                  <a:gd name="T18" fmla="*/ 12 w 25"/>
                  <a:gd name="T19" fmla="*/ 23 h 23"/>
                  <a:gd name="T20" fmla="*/ 13 w 25"/>
                  <a:gd name="T21" fmla="*/ 8 h 23"/>
                  <a:gd name="T22" fmla="*/ 11 w 25"/>
                  <a:gd name="T23" fmla="*/ 9 h 23"/>
                  <a:gd name="T24" fmla="*/ 9 w 25"/>
                  <a:gd name="T25" fmla="*/ 11 h 23"/>
                  <a:gd name="T26" fmla="*/ 9 w 25"/>
                  <a:gd name="T27" fmla="*/ 13 h 23"/>
                  <a:gd name="T28" fmla="*/ 11 w 25"/>
                  <a:gd name="T29" fmla="*/ 15 h 23"/>
                  <a:gd name="T30" fmla="*/ 14 w 25"/>
                  <a:gd name="T31" fmla="*/ 14 h 23"/>
                  <a:gd name="T32" fmla="*/ 16 w 25"/>
                  <a:gd name="T33" fmla="*/ 11 h 23"/>
                  <a:gd name="T34" fmla="*/ 16 w 25"/>
                  <a:gd name="T35" fmla="*/ 9 h 23"/>
                  <a:gd name="T36" fmla="*/ 13 w 25"/>
                  <a:gd name="T3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10" y="23"/>
                    </a:cubicBezTo>
                    <a:cubicBezTo>
                      <a:pt x="7" y="22"/>
                      <a:pt x="4" y="20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2"/>
                    </a:cubicBezTo>
                    <a:cubicBezTo>
                      <a:pt x="8" y="0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4" y="7"/>
                      <a:pt x="25" y="10"/>
                      <a:pt x="24" y="13"/>
                    </a:cubicBezTo>
                    <a:cubicBezTo>
                      <a:pt x="23" y="16"/>
                      <a:pt x="21" y="19"/>
                      <a:pt x="19" y="21"/>
                    </a:cubicBezTo>
                    <a:cubicBezTo>
                      <a:pt x="17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5"/>
                      <a:pt x="13" y="15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42" name="Freeform 431"/>
              <p:cNvSpPr>
                <a:spLocks noEditPoints="1"/>
              </p:cNvSpPr>
              <p:nvPr/>
            </p:nvSpPr>
            <p:spPr bwMode="auto">
              <a:xfrm>
                <a:off x="-4959350" y="3455988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0 w 25"/>
                  <a:gd name="T3" fmla="*/ 23 h 23"/>
                  <a:gd name="T4" fmla="*/ 2 w 25"/>
                  <a:gd name="T5" fmla="*/ 18 h 23"/>
                  <a:gd name="T6" fmla="*/ 1 w 25"/>
                  <a:gd name="T7" fmla="*/ 9 h 23"/>
                  <a:gd name="T8" fmla="*/ 7 w 25"/>
                  <a:gd name="T9" fmla="*/ 2 h 23"/>
                  <a:gd name="T10" fmla="*/ 13 w 25"/>
                  <a:gd name="T11" fmla="*/ 0 h 23"/>
                  <a:gd name="T12" fmla="*/ 23 w 25"/>
                  <a:gd name="T13" fmla="*/ 6 h 23"/>
                  <a:gd name="T14" fmla="*/ 24 w 25"/>
                  <a:gd name="T15" fmla="*/ 15 h 23"/>
                  <a:gd name="T16" fmla="*/ 19 w 25"/>
                  <a:gd name="T17" fmla="*/ 22 h 23"/>
                  <a:gd name="T18" fmla="*/ 12 w 25"/>
                  <a:gd name="T19" fmla="*/ 23 h 23"/>
                  <a:gd name="T20" fmla="*/ 13 w 25"/>
                  <a:gd name="T21" fmla="*/ 8 h 23"/>
                  <a:gd name="T22" fmla="*/ 11 w 25"/>
                  <a:gd name="T23" fmla="*/ 9 h 23"/>
                  <a:gd name="T24" fmla="*/ 9 w 25"/>
                  <a:gd name="T25" fmla="*/ 12 h 23"/>
                  <a:gd name="T26" fmla="*/ 9 w 25"/>
                  <a:gd name="T27" fmla="*/ 14 h 23"/>
                  <a:gd name="T28" fmla="*/ 11 w 25"/>
                  <a:gd name="T29" fmla="*/ 15 h 23"/>
                  <a:gd name="T30" fmla="*/ 12 w 25"/>
                  <a:gd name="T31" fmla="*/ 15 h 23"/>
                  <a:gd name="T32" fmla="*/ 14 w 25"/>
                  <a:gd name="T33" fmla="*/ 15 h 23"/>
                  <a:gd name="T34" fmla="*/ 16 w 25"/>
                  <a:gd name="T35" fmla="*/ 12 h 23"/>
                  <a:gd name="T36" fmla="*/ 16 w 25"/>
                  <a:gd name="T37" fmla="*/ 10 h 23"/>
                  <a:gd name="T38" fmla="*/ 13 w 25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10" y="23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4"/>
                      <a:pt x="7" y="2"/>
                    </a:cubicBezTo>
                    <a:cubicBezTo>
                      <a:pt x="9" y="1"/>
                      <a:pt x="11" y="0"/>
                      <a:pt x="13" y="0"/>
                    </a:cubicBezTo>
                    <a:cubicBezTo>
                      <a:pt x="18" y="0"/>
                      <a:pt x="21" y="2"/>
                      <a:pt x="23" y="6"/>
                    </a:cubicBezTo>
                    <a:cubicBezTo>
                      <a:pt x="25" y="8"/>
                      <a:pt x="25" y="11"/>
                      <a:pt x="24" y="15"/>
                    </a:cubicBezTo>
                    <a:cubicBezTo>
                      <a:pt x="23" y="17"/>
                      <a:pt x="21" y="20"/>
                      <a:pt x="19" y="22"/>
                    </a:cubicBezTo>
                    <a:cubicBezTo>
                      <a:pt x="17" y="23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43" name="Freeform 432"/>
              <p:cNvSpPr>
                <a:spLocks noEditPoints="1"/>
              </p:cNvSpPr>
              <p:nvPr/>
            </p:nvSpPr>
            <p:spPr bwMode="auto">
              <a:xfrm>
                <a:off x="-4973638" y="3430588"/>
                <a:ext cx="52388" cy="49213"/>
              </a:xfrm>
              <a:custGeom>
                <a:avLst/>
                <a:gdLst>
                  <a:gd name="T0" fmla="*/ 12 w 25"/>
                  <a:gd name="T1" fmla="*/ 23 h 23"/>
                  <a:gd name="T2" fmla="*/ 2 w 25"/>
                  <a:gd name="T3" fmla="*/ 17 h 23"/>
                  <a:gd name="T4" fmla="*/ 1 w 25"/>
                  <a:gd name="T5" fmla="*/ 8 h 23"/>
                  <a:gd name="T6" fmla="*/ 7 w 25"/>
                  <a:gd name="T7" fmla="*/ 1 h 23"/>
                  <a:gd name="T8" fmla="*/ 13 w 25"/>
                  <a:gd name="T9" fmla="*/ 0 h 23"/>
                  <a:gd name="T10" fmla="*/ 23 w 25"/>
                  <a:gd name="T11" fmla="*/ 6 h 23"/>
                  <a:gd name="T12" fmla="*/ 24 w 25"/>
                  <a:gd name="T13" fmla="*/ 14 h 23"/>
                  <a:gd name="T14" fmla="*/ 18 w 25"/>
                  <a:gd name="T15" fmla="*/ 21 h 23"/>
                  <a:gd name="T16" fmla="*/ 12 w 25"/>
                  <a:gd name="T17" fmla="*/ 23 h 23"/>
                  <a:gd name="T18" fmla="*/ 13 w 25"/>
                  <a:gd name="T19" fmla="*/ 8 h 23"/>
                  <a:gd name="T20" fmla="*/ 11 w 25"/>
                  <a:gd name="T21" fmla="*/ 8 h 23"/>
                  <a:gd name="T22" fmla="*/ 9 w 25"/>
                  <a:gd name="T23" fmla="*/ 11 h 23"/>
                  <a:gd name="T24" fmla="*/ 9 w 25"/>
                  <a:gd name="T25" fmla="*/ 13 h 23"/>
                  <a:gd name="T26" fmla="*/ 12 w 25"/>
                  <a:gd name="T27" fmla="*/ 15 h 23"/>
                  <a:gd name="T28" fmla="*/ 14 w 25"/>
                  <a:gd name="T29" fmla="*/ 14 h 23"/>
                  <a:gd name="T30" fmla="*/ 16 w 25"/>
                  <a:gd name="T31" fmla="*/ 12 h 23"/>
                  <a:gd name="T32" fmla="*/ 16 w 25"/>
                  <a:gd name="T33" fmla="*/ 9 h 23"/>
                  <a:gd name="T34" fmla="*/ 13 w 25"/>
                  <a:gd name="T3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7" y="23"/>
                      <a:pt x="4" y="20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5" y="2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8" y="0"/>
                      <a:pt x="22" y="2"/>
                      <a:pt x="23" y="6"/>
                    </a:cubicBezTo>
                    <a:cubicBezTo>
                      <a:pt x="25" y="8"/>
                      <a:pt x="25" y="11"/>
                      <a:pt x="24" y="14"/>
                    </a:cubicBezTo>
                    <a:cubicBezTo>
                      <a:pt x="23" y="17"/>
                      <a:pt x="21" y="20"/>
                      <a:pt x="18" y="21"/>
                    </a:cubicBezTo>
                    <a:cubicBezTo>
                      <a:pt x="16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3" y="15"/>
                      <a:pt x="13" y="14"/>
                      <a:pt x="14" y="14"/>
                    </a:cubicBezTo>
                    <a:cubicBezTo>
                      <a:pt x="15" y="13"/>
                      <a:pt x="16" y="13"/>
                      <a:pt x="16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44" name="Freeform 433"/>
              <p:cNvSpPr>
                <a:spLocks noEditPoints="1"/>
              </p:cNvSpPr>
              <p:nvPr/>
            </p:nvSpPr>
            <p:spPr bwMode="auto">
              <a:xfrm>
                <a:off x="-4918075" y="357187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20 h 24"/>
                  <a:gd name="T4" fmla="*/ 1 w 26"/>
                  <a:gd name="T5" fmla="*/ 16 h 24"/>
                  <a:gd name="T6" fmla="*/ 0 w 26"/>
                  <a:gd name="T7" fmla="*/ 11 h 24"/>
                  <a:gd name="T8" fmla="*/ 5 w 26"/>
                  <a:gd name="T9" fmla="*/ 3 h 24"/>
                  <a:gd name="T10" fmla="*/ 14 w 26"/>
                  <a:gd name="T11" fmla="*/ 0 h 24"/>
                  <a:gd name="T12" fmla="*/ 18 w 26"/>
                  <a:gd name="T13" fmla="*/ 2 h 24"/>
                  <a:gd name="T14" fmla="*/ 22 w 26"/>
                  <a:gd name="T15" fmla="*/ 4 h 24"/>
                  <a:gd name="T16" fmla="*/ 20 w 26"/>
                  <a:gd name="T17" fmla="*/ 21 h 24"/>
                  <a:gd name="T18" fmla="*/ 12 w 26"/>
                  <a:gd name="T19" fmla="*/ 24 h 24"/>
                  <a:gd name="T20" fmla="*/ 13 w 26"/>
                  <a:gd name="T21" fmla="*/ 8 h 24"/>
                  <a:gd name="T22" fmla="*/ 10 w 26"/>
                  <a:gd name="T23" fmla="*/ 9 h 24"/>
                  <a:gd name="T24" fmla="*/ 8 w 26"/>
                  <a:gd name="T25" fmla="*/ 12 h 24"/>
                  <a:gd name="T26" fmla="*/ 8 w 26"/>
                  <a:gd name="T27" fmla="*/ 14 h 24"/>
                  <a:gd name="T28" fmla="*/ 9 w 26"/>
                  <a:gd name="T29" fmla="*/ 15 h 24"/>
                  <a:gd name="T30" fmla="*/ 15 w 26"/>
                  <a:gd name="T31" fmla="*/ 15 h 24"/>
                  <a:gd name="T32" fmla="*/ 15 w 26"/>
                  <a:gd name="T33" fmla="*/ 10 h 24"/>
                  <a:gd name="T34" fmla="*/ 14 w 26"/>
                  <a:gd name="T35" fmla="*/ 9 h 24"/>
                  <a:gd name="T36" fmla="*/ 13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2" y="19"/>
                      <a:pt x="1" y="17"/>
                      <a:pt x="1" y="16"/>
                    </a:cubicBezTo>
                    <a:cubicBezTo>
                      <a:pt x="0" y="14"/>
                      <a:pt x="0" y="13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0"/>
                    </a:cubicBezTo>
                    <a:cubicBezTo>
                      <a:pt x="15" y="1"/>
                      <a:pt x="16" y="1"/>
                      <a:pt x="18" y="2"/>
                    </a:cubicBezTo>
                    <a:cubicBezTo>
                      <a:pt x="19" y="2"/>
                      <a:pt x="21" y="3"/>
                      <a:pt x="22" y="4"/>
                    </a:cubicBezTo>
                    <a:cubicBezTo>
                      <a:pt x="26" y="9"/>
                      <a:pt x="25" y="17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9" y="14"/>
                      <a:pt x="9" y="14"/>
                      <a:pt x="9" y="15"/>
                    </a:cubicBezTo>
                    <a:cubicBezTo>
                      <a:pt x="10" y="16"/>
                      <a:pt x="13" y="16"/>
                      <a:pt x="15" y="15"/>
                    </a:cubicBezTo>
                    <a:cubicBezTo>
                      <a:pt x="16" y="14"/>
                      <a:pt x="17" y="11"/>
                      <a:pt x="15" y="10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4" y="9"/>
                      <a:pt x="13" y="9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45" name="Freeform 434"/>
              <p:cNvSpPr>
                <a:spLocks noEditPoints="1"/>
              </p:cNvSpPr>
              <p:nvPr/>
            </p:nvSpPr>
            <p:spPr bwMode="auto">
              <a:xfrm>
                <a:off x="-4940300" y="3546475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20 h 24"/>
                  <a:gd name="T4" fmla="*/ 1 w 26"/>
                  <a:gd name="T5" fmla="*/ 11 h 24"/>
                  <a:gd name="T6" fmla="*/ 6 w 26"/>
                  <a:gd name="T7" fmla="*/ 3 h 24"/>
                  <a:gd name="T8" fmla="*/ 13 w 26"/>
                  <a:gd name="T9" fmla="*/ 0 h 24"/>
                  <a:gd name="T10" fmla="*/ 22 w 26"/>
                  <a:gd name="T11" fmla="*/ 5 h 24"/>
                  <a:gd name="T12" fmla="*/ 20 w 26"/>
                  <a:gd name="T13" fmla="*/ 21 h 24"/>
                  <a:gd name="T14" fmla="*/ 12 w 26"/>
                  <a:gd name="T15" fmla="*/ 24 h 24"/>
                  <a:gd name="T16" fmla="*/ 13 w 26"/>
                  <a:gd name="T17" fmla="*/ 9 h 24"/>
                  <a:gd name="T18" fmla="*/ 10 w 26"/>
                  <a:gd name="T19" fmla="*/ 9 h 24"/>
                  <a:gd name="T20" fmla="*/ 9 w 26"/>
                  <a:gd name="T21" fmla="*/ 12 h 24"/>
                  <a:gd name="T22" fmla="*/ 9 w 26"/>
                  <a:gd name="T23" fmla="*/ 15 h 24"/>
                  <a:gd name="T24" fmla="*/ 12 w 26"/>
                  <a:gd name="T25" fmla="*/ 16 h 24"/>
                  <a:gd name="T26" fmla="*/ 15 w 26"/>
                  <a:gd name="T27" fmla="*/ 15 h 24"/>
                  <a:gd name="T28" fmla="*/ 16 w 26"/>
                  <a:gd name="T29" fmla="*/ 10 h 24"/>
                  <a:gd name="T30" fmla="*/ 13 w 26"/>
                  <a:gd name="T31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6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5"/>
                    </a:cubicBezTo>
                    <a:cubicBezTo>
                      <a:pt x="26" y="10"/>
                      <a:pt x="25" y="17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7" y="14"/>
                      <a:pt x="17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46" name="Freeform 435"/>
              <p:cNvSpPr>
                <a:spLocks noEditPoints="1"/>
              </p:cNvSpPr>
              <p:nvPr/>
            </p:nvSpPr>
            <p:spPr bwMode="auto">
              <a:xfrm>
                <a:off x="-4959350" y="352107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1 w 26"/>
                  <a:gd name="T5" fmla="*/ 10 h 24"/>
                  <a:gd name="T6" fmla="*/ 6 w 26"/>
                  <a:gd name="T7" fmla="*/ 2 h 24"/>
                  <a:gd name="T8" fmla="*/ 15 w 26"/>
                  <a:gd name="T9" fmla="*/ 0 h 24"/>
                  <a:gd name="T10" fmla="*/ 23 w 26"/>
                  <a:gd name="T11" fmla="*/ 5 h 24"/>
                  <a:gd name="T12" fmla="*/ 20 w 26"/>
                  <a:gd name="T13" fmla="*/ 21 h 24"/>
                  <a:gd name="T14" fmla="*/ 12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9 w 26"/>
                  <a:gd name="T21" fmla="*/ 12 h 24"/>
                  <a:gd name="T22" fmla="*/ 9 w 26"/>
                  <a:gd name="T23" fmla="*/ 14 h 24"/>
                  <a:gd name="T24" fmla="*/ 15 w 26"/>
                  <a:gd name="T25" fmla="*/ 15 h 24"/>
                  <a:gd name="T26" fmla="*/ 16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5" y="22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0"/>
                    </a:cubicBezTo>
                    <a:cubicBezTo>
                      <a:pt x="18" y="1"/>
                      <a:pt x="21" y="2"/>
                      <a:pt x="23" y="5"/>
                    </a:cubicBezTo>
                    <a:cubicBezTo>
                      <a:pt x="26" y="10"/>
                      <a:pt x="25" y="17"/>
                      <a:pt x="20" y="21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10"/>
                      <a:pt x="9" y="10"/>
                      <a:pt x="9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6"/>
                      <a:pt x="13" y="16"/>
                      <a:pt x="15" y="15"/>
                    </a:cubicBezTo>
                    <a:cubicBezTo>
                      <a:pt x="17" y="14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47" name="Freeform 436"/>
              <p:cNvSpPr>
                <a:spLocks noEditPoints="1"/>
              </p:cNvSpPr>
              <p:nvPr/>
            </p:nvSpPr>
            <p:spPr bwMode="auto">
              <a:xfrm>
                <a:off x="-4976813" y="3492500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9 h 24"/>
                  <a:gd name="T4" fmla="*/ 0 w 26"/>
                  <a:gd name="T5" fmla="*/ 10 h 24"/>
                  <a:gd name="T6" fmla="*/ 6 w 26"/>
                  <a:gd name="T7" fmla="*/ 2 h 24"/>
                  <a:gd name="T8" fmla="*/ 15 w 26"/>
                  <a:gd name="T9" fmla="*/ 1 h 24"/>
                  <a:gd name="T10" fmla="*/ 22 w 26"/>
                  <a:gd name="T11" fmla="*/ 6 h 24"/>
                  <a:gd name="T12" fmla="*/ 19 w 26"/>
                  <a:gd name="T13" fmla="*/ 22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9 h 24"/>
                  <a:gd name="T20" fmla="*/ 8 w 26"/>
                  <a:gd name="T21" fmla="*/ 12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10 h 24"/>
                  <a:gd name="T30" fmla="*/ 13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1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6" y="11"/>
                      <a:pt x="24" y="18"/>
                      <a:pt x="19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8" y="12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48" name="Freeform 437"/>
              <p:cNvSpPr>
                <a:spLocks noEditPoints="1"/>
              </p:cNvSpPr>
              <p:nvPr/>
            </p:nvSpPr>
            <p:spPr bwMode="auto">
              <a:xfrm>
                <a:off x="-4994275" y="3465513"/>
                <a:ext cx="57150" cy="50800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8 h 24"/>
                  <a:gd name="T4" fmla="*/ 1 w 26"/>
                  <a:gd name="T5" fmla="*/ 9 h 24"/>
                  <a:gd name="T6" fmla="*/ 7 w 26"/>
                  <a:gd name="T7" fmla="*/ 2 h 24"/>
                  <a:gd name="T8" fmla="*/ 16 w 26"/>
                  <a:gd name="T9" fmla="*/ 1 h 24"/>
                  <a:gd name="T10" fmla="*/ 23 w 26"/>
                  <a:gd name="T11" fmla="*/ 6 h 24"/>
                  <a:gd name="T12" fmla="*/ 18 w 26"/>
                  <a:gd name="T13" fmla="*/ 22 h 24"/>
                  <a:gd name="T14" fmla="*/ 12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8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6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9" y="0"/>
                      <a:pt x="13" y="0"/>
                      <a:pt x="16" y="1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6" y="11"/>
                      <a:pt x="24" y="19"/>
                      <a:pt x="18" y="22"/>
                    </a:cubicBezTo>
                    <a:cubicBezTo>
                      <a:pt x="16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9"/>
                      <a:pt x="14" y="8"/>
                    </a:cubicBezTo>
                    <a:cubicBezTo>
                      <a:pt x="13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49" name="Freeform 438"/>
              <p:cNvSpPr>
                <a:spLocks noEditPoints="1"/>
              </p:cNvSpPr>
              <p:nvPr/>
            </p:nvSpPr>
            <p:spPr bwMode="auto">
              <a:xfrm>
                <a:off x="-4957763" y="3581400"/>
                <a:ext cx="57150" cy="52388"/>
              </a:xfrm>
              <a:custGeom>
                <a:avLst/>
                <a:gdLst>
                  <a:gd name="T0" fmla="*/ 13 w 26"/>
                  <a:gd name="T1" fmla="*/ 25 h 25"/>
                  <a:gd name="T2" fmla="*/ 3 w 26"/>
                  <a:gd name="T3" fmla="*/ 20 h 25"/>
                  <a:gd name="T4" fmla="*/ 1 w 26"/>
                  <a:gd name="T5" fmla="*/ 11 h 25"/>
                  <a:gd name="T6" fmla="*/ 5 w 26"/>
                  <a:gd name="T7" fmla="*/ 3 h 25"/>
                  <a:gd name="T8" fmla="*/ 13 w 26"/>
                  <a:gd name="T9" fmla="*/ 0 h 25"/>
                  <a:gd name="T10" fmla="*/ 22 w 26"/>
                  <a:gd name="T11" fmla="*/ 5 h 25"/>
                  <a:gd name="T12" fmla="*/ 21 w 26"/>
                  <a:gd name="T13" fmla="*/ 22 h 25"/>
                  <a:gd name="T14" fmla="*/ 13 w 26"/>
                  <a:gd name="T15" fmla="*/ 25 h 25"/>
                  <a:gd name="T16" fmla="*/ 13 w 26"/>
                  <a:gd name="T17" fmla="*/ 8 h 25"/>
                  <a:gd name="T18" fmla="*/ 10 w 26"/>
                  <a:gd name="T19" fmla="*/ 9 h 25"/>
                  <a:gd name="T20" fmla="*/ 9 w 26"/>
                  <a:gd name="T21" fmla="*/ 12 h 25"/>
                  <a:gd name="T22" fmla="*/ 10 w 26"/>
                  <a:gd name="T23" fmla="*/ 15 h 25"/>
                  <a:gd name="T24" fmla="*/ 13 w 26"/>
                  <a:gd name="T25" fmla="*/ 17 h 25"/>
                  <a:gd name="T26" fmla="*/ 15 w 26"/>
                  <a:gd name="T27" fmla="*/ 16 h 25"/>
                  <a:gd name="T28" fmla="*/ 16 w 26"/>
                  <a:gd name="T29" fmla="*/ 10 h 25"/>
                  <a:gd name="T30" fmla="*/ 13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9" y="25"/>
                      <a:pt x="6" y="23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2" y="5"/>
                    </a:cubicBezTo>
                    <a:cubicBezTo>
                      <a:pt x="26" y="10"/>
                      <a:pt x="25" y="18"/>
                      <a:pt x="21" y="22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5" y="16"/>
                    </a:cubicBezTo>
                    <a:cubicBezTo>
                      <a:pt x="17" y="14"/>
                      <a:pt x="17" y="12"/>
                      <a:pt x="16" y="10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50" name="Freeform 439"/>
              <p:cNvSpPr>
                <a:spLocks noEditPoints="1"/>
              </p:cNvSpPr>
              <p:nvPr/>
            </p:nvSpPr>
            <p:spPr bwMode="auto">
              <a:xfrm>
                <a:off x="-4976813" y="3554413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2 w 26"/>
                  <a:gd name="T3" fmla="*/ 19 h 24"/>
                  <a:gd name="T4" fmla="*/ 0 w 26"/>
                  <a:gd name="T5" fmla="*/ 10 h 24"/>
                  <a:gd name="T6" fmla="*/ 5 w 26"/>
                  <a:gd name="T7" fmla="*/ 2 h 24"/>
                  <a:gd name="T8" fmla="*/ 12 w 26"/>
                  <a:gd name="T9" fmla="*/ 0 h 24"/>
                  <a:gd name="T10" fmla="*/ 22 w 26"/>
                  <a:gd name="T11" fmla="*/ 5 h 24"/>
                  <a:gd name="T12" fmla="*/ 19 w 26"/>
                  <a:gd name="T13" fmla="*/ 21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4 w 26"/>
                  <a:gd name="T27" fmla="*/ 15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2" y="4"/>
                      <a:pt x="5" y="2"/>
                    </a:cubicBezTo>
                    <a:cubicBezTo>
                      <a:pt x="7" y="0"/>
                      <a:pt x="10" y="0"/>
                      <a:pt x="12" y="0"/>
                    </a:cubicBezTo>
                    <a:cubicBezTo>
                      <a:pt x="16" y="0"/>
                      <a:pt x="20" y="1"/>
                      <a:pt x="22" y="5"/>
                    </a:cubicBezTo>
                    <a:cubicBezTo>
                      <a:pt x="26" y="10"/>
                      <a:pt x="24" y="17"/>
                      <a:pt x="19" y="21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4" y="15"/>
                    </a:cubicBezTo>
                    <a:cubicBezTo>
                      <a:pt x="16" y="14"/>
                      <a:pt x="17" y="11"/>
                      <a:pt x="15" y="9"/>
                    </a:cubicBezTo>
                    <a:cubicBezTo>
                      <a:pt x="15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51" name="Freeform 440"/>
              <p:cNvSpPr>
                <a:spLocks noEditPoints="1"/>
              </p:cNvSpPr>
              <p:nvPr/>
            </p:nvSpPr>
            <p:spPr bwMode="auto">
              <a:xfrm>
                <a:off x="-4997450" y="3524250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11 w 25"/>
                  <a:gd name="T3" fmla="*/ 24 h 25"/>
                  <a:gd name="T4" fmla="*/ 6 w 25"/>
                  <a:gd name="T5" fmla="*/ 23 h 25"/>
                  <a:gd name="T6" fmla="*/ 6 w 25"/>
                  <a:gd name="T7" fmla="*/ 23 h 25"/>
                  <a:gd name="T8" fmla="*/ 3 w 25"/>
                  <a:gd name="T9" fmla="*/ 19 h 25"/>
                  <a:gd name="T10" fmla="*/ 1 w 25"/>
                  <a:gd name="T11" fmla="*/ 10 h 25"/>
                  <a:gd name="T12" fmla="*/ 6 w 25"/>
                  <a:gd name="T13" fmla="*/ 2 h 25"/>
                  <a:gd name="T14" fmla="*/ 13 w 25"/>
                  <a:gd name="T15" fmla="*/ 0 h 25"/>
                  <a:gd name="T16" fmla="*/ 23 w 25"/>
                  <a:gd name="T17" fmla="*/ 6 h 25"/>
                  <a:gd name="T18" fmla="*/ 25 w 25"/>
                  <a:gd name="T19" fmla="*/ 10 h 25"/>
                  <a:gd name="T20" fmla="*/ 25 w 25"/>
                  <a:gd name="T21" fmla="*/ 15 h 25"/>
                  <a:gd name="T22" fmla="*/ 20 w 25"/>
                  <a:gd name="T23" fmla="*/ 22 h 25"/>
                  <a:gd name="T24" fmla="*/ 13 w 25"/>
                  <a:gd name="T25" fmla="*/ 25 h 25"/>
                  <a:gd name="T26" fmla="*/ 11 w 25"/>
                  <a:gd name="T27" fmla="*/ 16 h 25"/>
                  <a:gd name="T28" fmla="*/ 12 w 25"/>
                  <a:gd name="T29" fmla="*/ 16 h 25"/>
                  <a:gd name="T30" fmla="*/ 15 w 25"/>
                  <a:gd name="T31" fmla="*/ 16 h 25"/>
                  <a:gd name="T32" fmla="*/ 17 w 25"/>
                  <a:gd name="T33" fmla="*/ 13 h 25"/>
                  <a:gd name="T34" fmla="*/ 17 w 25"/>
                  <a:gd name="T35" fmla="*/ 12 h 25"/>
                  <a:gd name="T36" fmla="*/ 17 w 25"/>
                  <a:gd name="T37" fmla="*/ 12 h 25"/>
                  <a:gd name="T38" fmla="*/ 16 w 25"/>
                  <a:gd name="T39" fmla="*/ 10 h 25"/>
                  <a:gd name="T40" fmla="*/ 13 w 25"/>
                  <a:gd name="T41" fmla="*/ 8 h 25"/>
                  <a:gd name="T42" fmla="*/ 11 w 25"/>
                  <a:gd name="T43" fmla="*/ 9 h 25"/>
                  <a:gd name="T44" fmla="*/ 9 w 25"/>
                  <a:gd name="T45" fmla="*/ 12 h 25"/>
                  <a:gd name="T46" fmla="*/ 9 w 25"/>
                  <a:gd name="T47" fmla="*/ 15 h 25"/>
                  <a:gd name="T48" fmla="*/ 11 w 25"/>
                  <a:gd name="T49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2" y="25"/>
                      <a:pt x="11" y="25"/>
                      <a:pt x="11" y="24"/>
                    </a:cubicBezTo>
                    <a:cubicBezTo>
                      <a:pt x="9" y="24"/>
                      <a:pt x="8" y="24"/>
                      <a:pt x="6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5" y="22"/>
                      <a:pt x="4" y="21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4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4" y="7"/>
                      <a:pt x="24" y="9"/>
                      <a:pt x="25" y="10"/>
                    </a:cubicBezTo>
                    <a:cubicBezTo>
                      <a:pt x="25" y="12"/>
                      <a:pt x="25" y="13"/>
                      <a:pt x="25" y="15"/>
                    </a:cubicBezTo>
                    <a:cubicBezTo>
                      <a:pt x="24" y="18"/>
                      <a:pt x="22" y="21"/>
                      <a:pt x="20" y="22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1" y="16"/>
                    </a:move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7"/>
                      <a:pt x="14" y="16"/>
                      <a:pt x="15" y="16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1"/>
                      <a:pt x="16" y="11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ubicBezTo>
                      <a:pt x="12" y="8"/>
                      <a:pt x="11" y="9"/>
                      <a:pt x="11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5"/>
                      <a:pt x="10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52" name="Freeform 441"/>
              <p:cNvSpPr>
                <a:spLocks noEditPoints="1"/>
              </p:cNvSpPr>
              <p:nvPr/>
            </p:nvSpPr>
            <p:spPr bwMode="auto">
              <a:xfrm>
                <a:off x="-5014913" y="34972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6 w 25"/>
                  <a:gd name="T9" fmla="*/ 1 h 24"/>
                  <a:gd name="T10" fmla="*/ 12 w 25"/>
                  <a:gd name="T11" fmla="*/ 0 h 24"/>
                  <a:gd name="T12" fmla="*/ 23 w 25"/>
                  <a:gd name="T13" fmla="*/ 6 h 24"/>
                  <a:gd name="T14" fmla="*/ 24 w 25"/>
                  <a:gd name="T15" fmla="*/ 15 h 24"/>
                  <a:gd name="T16" fmla="*/ 19 w 25"/>
                  <a:gd name="T17" fmla="*/ 22 h 24"/>
                  <a:gd name="T18" fmla="*/ 12 w 25"/>
                  <a:gd name="T19" fmla="*/ 24 h 24"/>
                  <a:gd name="T20" fmla="*/ 12 w 25"/>
                  <a:gd name="T21" fmla="*/ 8 h 24"/>
                  <a:gd name="T22" fmla="*/ 10 w 25"/>
                  <a:gd name="T23" fmla="*/ 8 h 24"/>
                  <a:gd name="T24" fmla="*/ 8 w 25"/>
                  <a:gd name="T25" fmla="*/ 11 h 24"/>
                  <a:gd name="T26" fmla="*/ 9 w 25"/>
                  <a:gd name="T27" fmla="*/ 14 h 24"/>
                  <a:gd name="T28" fmla="*/ 11 w 25"/>
                  <a:gd name="T29" fmla="*/ 16 h 24"/>
                  <a:gd name="T30" fmla="*/ 14 w 25"/>
                  <a:gd name="T31" fmla="*/ 15 h 24"/>
                  <a:gd name="T32" fmla="*/ 16 w 25"/>
                  <a:gd name="T33" fmla="*/ 13 h 24"/>
                  <a:gd name="T34" fmla="*/ 16 w 25"/>
                  <a:gd name="T35" fmla="*/ 10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7" y="0"/>
                      <a:pt x="21" y="2"/>
                      <a:pt x="23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3" y="18"/>
                      <a:pt x="21" y="20"/>
                      <a:pt x="19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53" name="Freeform 442"/>
              <p:cNvSpPr>
                <a:spLocks noEditPoints="1"/>
              </p:cNvSpPr>
              <p:nvPr/>
            </p:nvSpPr>
            <p:spPr bwMode="auto">
              <a:xfrm>
                <a:off x="-4995863" y="3589338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3 w 27"/>
                  <a:gd name="T3" fmla="*/ 19 h 24"/>
                  <a:gd name="T4" fmla="*/ 1 w 27"/>
                  <a:gd name="T5" fmla="*/ 10 h 24"/>
                  <a:gd name="T6" fmla="*/ 6 w 27"/>
                  <a:gd name="T7" fmla="*/ 2 h 24"/>
                  <a:gd name="T8" fmla="*/ 13 w 27"/>
                  <a:gd name="T9" fmla="*/ 0 h 24"/>
                  <a:gd name="T10" fmla="*/ 23 w 27"/>
                  <a:gd name="T11" fmla="*/ 4 h 24"/>
                  <a:gd name="T12" fmla="*/ 21 w 27"/>
                  <a:gd name="T13" fmla="*/ 22 h 24"/>
                  <a:gd name="T14" fmla="*/ 13 w 27"/>
                  <a:gd name="T15" fmla="*/ 24 h 24"/>
                  <a:gd name="T16" fmla="*/ 13 w 27"/>
                  <a:gd name="T17" fmla="*/ 8 h 24"/>
                  <a:gd name="T18" fmla="*/ 10 w 27"/>
                  <a:gd name="T19" fmla="*/ 9 h 24"/>
                  <a:gd name="T20" fmla="*/ 9 w 27"/>
                  <a:gd name="T21" fmla="*/ 11 h 24"/>
                  <a:gd name="T22" fmla="*/ 10 w 27"/>
                  <a:gd name="T23" fmla="*/ 14 h 24"/>
                  <a:gd name="T24" fmla="*/ 13 w 27"/>
                  <a:gd name="T25" fmla="*/ 16 h 24"/>
                  <a:gd name="T26" fmla="*/ 16 w 27"/>
                  <a:gd name="T27" fmla="*/ 15 h 24"/>
                  <a:gd name="T28" fmla="*/ 16 w 27"/>
                  <a:gd name="T29" fmla="*/ 10 h 24"/>
                  <a:gd name="T30" fmla="*/ 13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9" y="24"/>
                      <a:pt x="6" y="23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0"/>
                      <a:pt x="10" y="0"/>
                      <a:pt x="13" y="0"/>
                    </a:cubicBezTo>
                    <a:cubicBezTo>
                      <a:pt x="16" y="0"/>
                      <a:pt x="20" y="1"/>
                      <a:pt x="23" y="4"/>
                    </a:cubicBezTo>
                    <a:cubicBezTo>
                      <a:pt x="27" y="10"/>
                      <a:pt x="26" y="18"/>
                      <a:pt x="21" y="22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8" y="11"/>
                      <a:pt x="16" y="10"/>
                    </a:cubicBezTo>
                    <a:cubicBezTo>
                      <a:pt x="15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54" name="Freeform 443"/>
              <p:cNvSpPr>
                <a:spLocks noEditPoints="1"/>
              </p:cNvSpPr>
              <p:nvPr/>
            </p:nvSpPr>
            <p:spPr bwMode="auto">
              <a:xfrm>
                <a:off x="-5070475" y="3571875"/>
                <a:ext cx="80963" cy="84138"/>
              </a:xfrm>
              <a:custGeom>
                <a:avLst/>
                <a:gdLst>
                  <a:gd name="T0" fmla="*/ 21 w 38"/>
                  <a:gd name="T1" fmla="*/ 39 h 39"/>
                  <a:gd name="T2" fmla="*/ 17 w 38"/>
                  <a:gd name="T3" fmla="*/ 39 h 39"/>
                  <a:gd name="T4" fmla="*/ 4 w 38"/>
                  <a:gd name="T5" fmla="*/ 30 h 39"/>
                  <a:gd name="T6" fmla="*/ 1 w 38"/>
                  <a:gd name="T7" fmla="*/ 23 h 39"/>
                  <a:gd name="T8" fmla="*/ 1 w 38"/>
                  <a:gd name="T9" fmla="*/ 15 h 39"/>
                  <a:gd name="T10" fmla="*/ 8 w 38"/>
                  <a:gd name="T11" fmla="*/ 3 h 39"/>
                  <a:gd name="T12" fmla="*/ 22 w 38"/>
                  <a:gd name="T13" fmla="*/ 1 h 39"/>
                  <a:gd name="T14" fmla="*/ 29 w 38"/>
                  <a:gd name="T15" fmla="*/ 4 h 39"/>
                  <a:gd name="T16" fmla="*/ 34 w 38"/>
                  <a:gd name="T17" fmla="*/ 9 h 39"/>
                  <a:gd name="T18" fmla="*/ 38 w 38"/>
                  <a:gd name="T19" fmla="*/ 23 h 39"/>
                  <a:gd name="T20" fmla="*/ 31 w 38"/>
                  <a:gd name="T21" fmla="*/ 35 h 39"/>
                  <a:gd name="T22" fmla="*/ 21 w 38"/>
                  <a:gd name="T23" fmla="*/ 39 h 39"/>
                  <a:gd name="T24" fmla="*/ 18 w 38"/>
                  <a:gd name="T25" fmla="*/ 8 h 39"/>
                  <a:gd name="T26" fmla="*/ 13 w 38"/>
                  <a:gd name="T27" fmla="*/ 10 h 39"/>
                  <a:gd name="T28" fmla="*/ 9 w 38"/>
                  <a:gd name="T29" fmla="*/ 16 h 39"/>
                  <a:gd name="T30" fmla="*/ 9 w 38"/>
                  <a:gd name="T31" fmla="*/ 21 h 39"/>
                  <a:gd name="T32" fmla="*/ 11 w 38"/>
                  <a:gd name="T33" fmla="*/ 25 h 39"/>
                  <a:gd name="T34" fmla="*/ 18 w 38"/>
                  <a:gd name="T35" fmla="*/ 31 h 39"/>
                  <a:gd name="T36" fmla="*/ 26 w 38"/>
                  <a:gd name="T37" fmla="*/ 29 h 39"/>
                  <a:gd name="T38" fmla="*/ 30 w 38"/>
                  <a:gd name="T39" fmla="*/ 22 h 39"/>
                  <a:gd name="T40" fmla="*/ 28 w 38"/>
                  <a:gd name="T41" fmla="*/ 14 h 39"/>
                  <a:gd name="T42" fmla="*/ 24 w 38"/>
                  <a:gd name="T43" fmla="*/ 10 h 39"/>
                  <a:gd name="T44" fmla="*/ 20 w 38"/>
                  <a:gd name="T45" fmla="*/ 9 h 39"/>
                  <a:gd name="T46" fmla="*/ 18 w 38"/>
                  <a:gd name="T47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8" h="39">
                    <a:moveTo>
                      <a:pt x="21" y="39"/>
                    </a:moveTo>
                    <a:cubicBezTo>
                      <a:pt x="19" y="39"/>
                      <a:pt x="18" y="39"/>
                      <a:pt x="17" y="39"/>
                    </a:cubicBezTo>
                    <a:cubicBezTo>
                      <a:pt x="12" y="37"/>
                      <a:pt x="7" y="34"/>
                      <a:pt x="4" y="30"/>
                    </a:cubicBezTo>
                    <a:cubicBezTo>
                      <a:pt x="3" y="28"/>
                      <a:pt x="1" y="25"/>
                      <a:pt x="1" y="23"/>
                    </a:cubicBezTo>
                    <a:cubicBezTo>
                      <a:pt x="0" y="20"/>
                      <a:pt x="0" y="18"/>
                      <a:pt x="1" y="15"/>
                    </a:cubicBezTo>
                    <a:cubicBezTo>
                      <a:pt x="1" y="10"/>
                      <a:pt x="4" y="6"/>
                      <a:pt x="8" y="3"/>
                    </a:cubicBezTo>
                    <a:cubicBezTo>
                      <a:pt x="12" y="0"/>
                      <a:pt x="18" y="0"/>
                      <a:pt x="22" y="1"/>
                    </a:cubicBezTo>
                    <a:cubicBezTo>
                      <a:pt x="25" y="1"/>
                      <a:pt x="27" y="2"/>
                      <a:pt x="29" y="4"/>
                    </a:cubicBezTo>
                    <a:cubicBezTo>
                      <a:pt x="31" y="5"/>
                      <a:pt x="33" y="7"/>
                      <a:pt x="34" y="9"/>
                    </a:cubicBezTo>
                    <a:cubicBezTo>
                      <a:pt x="37" y="13"/>
                      <a:pt x="38" y="18"/>
                      <a:pt x="38" y="23"/>
                    </a:cubicBezTo>
                    <a:cubicBezTo>
                      <a:pt x="37" y="28"/>
                      <a:pt x="35" y="33"/>
                      <a:pt x="31" y="35"/>
                    </a:cubicBezTo>
                    <a:cubicBezTo>
                      <a:pt x="28" y="38"/>
                      <a:pt x="24" y="39"/>
                      <a:pt x="21" y="39"/>
                    </a:cubicBezTo>
                    <a:close/>
                    <a:moveTo>
                      <a:pt x="18" y="8"/>
                    </a:moveTo>
                    <a:cubicBezTo>
                      <a:pt x="16" y="8"/>
                      <a:pt x="14" y="9"/>
                      <a:pt x="13" y="10"/>
                    </a:cubicBezTo>
                    <a:cubicBezTo>
                      <a:pt x="10" y="11"/>
                      <a:pt x="9" y="14"/>
                      <a:pt x="9" y="16"/>
                    </a:cubicBezTo>
                    <a:cubicBezTo>
                      <a:pt x="8" y="18"/>
                      <a:pt x="8" y="19"/>
                      <a:pt x="9" y="21"/>
                    </a:cubicBezTo>
                    <a:cubicBezTo>
                      <a:pt x="9" y="22"/>
                      <a:pt x="10" y="24"/>
                      <a:pt x="11" y="25"/>
                    </a:cubicBezTo>
                    <a:cubicBezTo>
                      <a:pt x="13" y="28"/>
                      <a:pt x="16" y="30"/>
                      <a:pt x="18" y="31"/>
                    </a:cubicBezTo>
                    <a:cubicBezTo>
                      <a:pt x="21" y="31"/>
                      <a:pt x="24" y="31"/>
                      <a:pt x="26" y="29"/>
                    </a:cubicBezTo>
                    <a:cubicBezTo>
                      <a:pt x="28" y="27"/>
                      <a:pt x="29" y="25"/>
                      <a:pt x="30" y="22"/>
                    </a:cubicBezTo>
                    <a:cubicBezTo>
                      <a:pt x="30" y="19"/>
                      <a:pt x="29" y="16"/>
                      <a:pt x="28" y="14"/>
                    </a:cubicBezTo>
                    <a:cubicBezTo>
                      <a:pt x="27" y="12"/>
                      <a:pt x="26" y="11"/>
                      <a:pt x="24" y="10"/>
                    </a:cubicBezTo>
                    <a:cubicBezTo>
                      <a:pt x="23" y="10"/>
                      <a:pt x="22" y="9"/>
                      <a:pt x="20" y="9"/>
                    </a:cubicBezTo>
                    <a:cubicBezTo>
                      <a:pt x="20" y="8"/>
                      <a:pt x="19" y="8"/>
                      <a:pt x="18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55" name="Freeform 444"/>
              <p:cNvSpPr>
                <a:spLocks noEditPoints="1"/>
              </p:cNvSpPr>
              <p:nvPr/>
            </p:nvSpPr>
            <p:spPr bwMode="auto">
              <a:xfrm>
                <a:off x="-5018088" y="3559175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3 w 27"/>
                  <a:gd name="T3" fmla="*/ 19 h 25"/>
                  <a:gd name="T4" fmla="*/ 1 w 27"/>
                  <a:gd name="T5" fmla="*/ 10 h 25"/>
                  <a:gd name="T6" fmla="*/ 6 w 27"/>
                  <a:gd name="T7" fmla="*/ 2 h 25"/>
                  <a:gd name="T8" fmla="*/ 15 w 27"/>
                  <a:gd name="T9" fmla="*/ 0 h 25"/>
                  <a:gd name="T10" fmla="*/ 23 w 27"/>
                  <a:gd name="T11" fmla="*/ 5 h 25"/>
                  <a:gd name="T12" fmla="*/ 20 w 27"/>
                  <a:gd name="T13" fmla="*/ 23 h 25"/>
                  <a:gd name="T14" fmla="*/ 13 w 27"/>
                  <a:gd name="T15" fmla="*/ 25 h 25"/>
                  <a:gd name="T16" fmla="*/ 13 w 27"/>
                  <a:gd name="T17" fmla="*/ 8 h 25"/>
                  <a:gd name="T18" fmla="*/ 11 w 27"/>
                  <a:gd name="T19" fmla="*/ 9 h 25"/>
                  <a:gd name="T20" fmla="*/ 9 w 27"/>
                  <a:gd name="T21" fmla="*/ 11 h 25"/>
                  <a:gd name="T22" fmla="*/ 10 w 27"/>
                  <a:gd name="T23" fmla="*/ 15 h 25"/>
                  <a:gd name="T24" fmla="*/ 13 w 27"/>
                  <a:gd name="T25" fmla="*/ 17 h 25"/>
                  <a:gd name="T26" fmla="*/ 16 w 27"/>
                  <a:gd name="T27" fmla="*/ 16 h 25"/>
                  <a:gd name="T28" fmla="*/ 16 w 27"/>
                  <a:gd name="T29" fmla="*/ 10 h 25"/>
                  <a:gd name="T30" fmla="*/ 14 w 27"/>
                  <a:gd name="T31" fmla="*/ 8 h 25"/>
                  <a:gd name="T32" fmla="*/ 13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9" y="25"/>
                      <a:pt x="6" y="23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2" y="7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0"/>
                    </a:cubicBezTo>
                    <a:cubicBezTo>
                      <a:pt x="18" y="1"/>
                      <a:pt x="21" y="3"/>
                      <a:pt x="23" y="5"/>
                    </a:cubicBezTo>
                    <a:cubicBezTo>
                      <a:pt x="27" y="11"/>
                      <a:pt x="26" y="19"/>
                      <a:pt x="20" y="23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10" y="15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6"/>
                    </a:cubicBezTo>
                    <a:cubicBezTo>
                      <a:pt x="17" y="15"/>
                      <a:pt x="18" y="12"/>
                      <a:pt x="16" y="10"/>
                    </a:cubicBezTo>
                    <a:cubicBezTo>
                      <a:pt x="16" y="9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56" name="Freeform 445"/>
              <p:cNvSpPr>
                <a:spLocks noEditPoints="1"/>
              </p:cNvSpPr>
              <p:nvPr/>
            </p:nvSpPr>
            <p:spPr bwMode="auto">
              <a:xfrm>
                <a:off x="-5037138" y="3529013"/>
                <a:ext cx="58738" cy="53975"/>
              </a:xfrm>
              <a:custGeom>
                <a:avLst/>
                <a:gdLst>
                  <a:gd name="T0" fmla="*/ 13 w 27"/>
                  <a:gd name="T1" fmla="*/ 25 h 25"/>
                  <a:gd name="T2" fmla="*/ 3 w 27"/>
                  <a:gd name="T3" fmla="*/ 19 h 25"/>
                  <a:gd name="T4" fmla="*/ 1 w 27"/>
                  <a:gd name="T5" fmla="*/ 10 h 25"/>
                  <a:gd name="T6" fmla="*/ 6 w 27"/>
                  <a:gd name="T7" fmla="*/ 2 h 25"/>
                  <a:gd name="T8" fmla="*/ 16 w 27"/>
                  <a:gd name="T9" fmla="*/ 0 h 25"/>
                  <a:gd name="T10" fmla="*/ 23 w 27"/>
                  <a:gd name="T11" fmla="*/ 6 h 25"/>
                  <a:gd name="T12" fmla="*/ 20 w 27"/>
                  <a:gd name="T13" fmla="*/ 23 h 25"/>
                  <a:gd name="T14" fmla="*/ 13 w 27"/>
                  <a:gd name="T15" fmla="*/ 25 h 25"/>
                  <a:gd name="T16" fmla="*/ 12 w 27"/>
                  <a:gd name="T17" fmla="*/ 8 h 25"/>
                  <a:gd name="T18" fmla="*/ 10 w 27"/>
                  <a:gd name="T19" fmla="*/ 9 h 25"/>
                  <a:gd name="T20" fmla="*/ 9 w 27"/>
                  <a:gd name="T21" fmla="*/ 11 h 25"/>
                  <a:gd name="T22" fmla="*/ 9 w 27"/>
                  <a:gd name="T23" fmla="*/ 15 h 25"/>
                  <a:gd name="T24" fmla="*/ 13 w 27"/>
                  <a:gd name="T25" fmla="*/ 17 h 25"/>
                  <a:gd name="T26" fmla="*/ 15 w 27"/>
                  <a:gd name="T27" fmla="*/ 16 h 25"/>
                  <a:gd name="T28" fmla="*/ 16 w 27"/>
                  <a:gd name="T29" fmla="*/ 10 h 25"/>
                  <a:gd name="T30" fmla="*/ 14 w 27"/>
                  <a:gd name="T31" fmla="*/ 8 h 25"/>
                  <a:gd name="T32" fmla="*/ 12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9" y="25"/>
                      <a:pt x="5" y="23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6"/>
                      <a:pt x="3" y="3"/>
                      <a:pt x="6" y="2"/>
                    </a:cubicBezTo>
                    <a:cubicBezTo>
                      <a:pt x="9" y="0"/>
                      <a:pt x="12" y="0"/>
                      <a:pt x="16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7" y="12"/>
                      <a:pt x="25" y="19"/>
                      <a:pt x="20" y="23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9" y="13"/>
                      <a:pt x="9" y="15"/>
                    </a:cubicBezTo>
                    <a:cubicBezTo>
                      <a:pt x="10" y="16"/>
                      <a:pt x="12" y="17"/>
                      <a:pt x="13" y="17"/>
                    </a:cubicBezTo>
                    <a:cubicBezTo>
                      <a:pt x="14" y="17"/>
                      <a:pt x="14" y="16"/>
                      <a:pt x="15" y="16"/>
                    </a:cubicBezTo>
                    <a:cubicBezTo>
                      <a:pt x="17" y="15"/>
                      <a:pt x="17" y="12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57" name="Freeform 446"/>
              <p:cNvSpPr>
                <a:spLocks noEditPoints="1"/>
              </p:cNvSpPr>
              <p:nvPr/>
            </p:nvSpPr>
            <p:spPr bwMode="auto">
              <a:xfrm>
                <a:off x="-4994275" y="3387725"/>
                <a:ext cx="57150" cy="49213"/>
              </a:xfrm>
              <a:custGeom>
                <a:avLst/>
                <a:gdLst>
                  <a:gd name="T0" fmla="*/ 11 w 26"/>
                  <a:gd name="T1" fmla="*/ 23 h 23"/>
                  <a:gd name="T2" fmla="*/ 1 w 26"/>
                  <a:gd name="T3" fmla="*/ 16 h 23"/>
                  <a:gd name="T4" fmla="*/ 1 w 26"/>
                  <a:gd name="T5" fmla="*/ 7 h 23"/>
                  <a:gd name="T6" fmla="*/ 8 w 26"/>
                  <a:gd name="T7" fmla="*/ 1 h 23"/>
                  <a:gd name="T8" fmla="*/ 17 w 26"/>
                  <a:gd name="T9" fmla="*/ 1 h 23"/>
                  <a:gd name="T10" fmla="*/ 23 w 26"/>
                  <a:gd name="T11" fmla="*/ 7 h 23"/>
                  <a:gd name="T12" fmla="*/ 17 w 26"/>
                  <a:gd name="T13" fmla="*/ 22 h 23"/>
                  <a:gd name="T14" fmla="*/ 11 w 26"/>
                  <a:gd name="T15" fmla="*/ 23 h 23"/>
                  <a:gd name="T16" fmla="*/ 13 w 26"/>
                  <a:gd name="T17" fmla="*/ 8 h 23"/>
                  <a:gd name="T18" fmla="*/ 11 w 26"/>
                  <a:gd name="T19" fmla="*/ 8 h 23"/>
                  <a:gd name="T20" fmla="*/ 8 w 26"/>
                  <a:gd name="T21" fmla="*/ 11 h 23"/>
                  <a:gd name="T22" fmla="*/ 8 w 26"/>
                  <a:gd name="T23" fmla="*/ 13 h 23"/>
                  <a:gd name="T24" fmla="*/ 13 w 26"/>
                  <a:gd name="T25" fmla="*/ 14 h 23"/>
                  <a:gd name="T26" fmla="*/ 16 w 26"/>
                  <a:gd name="T27" fmla="*/ 10 h 23"/>
                  <a:gd name="T28" fmla="*/ 14 w 26"/>
                  <a:gd name="T29" fmla="*/ 8 h 23"/>
                  <a:gd name="T30" fmla="*/ 13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1" y="23"/>
                    </a:moveTo>
                    <a:cubicBezTo>
                      <a:pt x="7" y="23"/>
                      <a:pt x="3" y="20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4"/>
                      <a:pt x="5" y="2"/>
                      <a:pt x="8" y="1"/>
                    </a:cubicBezTo>
                    <a:cubicBezTo>
                      <a:pt x="11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3" y="7"/>
                    </a:cubicBezTo>
                    <a:cubicBezTo>
                      <a:pt x="26" y="12"/>
                      <a:pt x="23" y="19"/>
                      <a:pt x="17" y="22"/>
                    </a:cubicBezTo>
                    <a:cubicBezTo>
                      <a:pt x="15" y="23"/>
                      <a:pt x="13" y="23"/>
                      <a:pt x="11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1" y="15"/>
                      <a:pt x="13" y="14"/>
                    </a:cubicBezTo>
                    <a:cubicBezTo>
                      <a:pt x="15" y="13"/>
                      <a:pt x="17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58" name="Freeform 447"/>
              <p:cNvSpPr>
                <a:spLocks noEditPoints="1"/>
              </p:cNvSpPr>
              <p:nvPr/>
            </p:nvSpPr>
            <p:spPr bwMode="auto">
              <a:xfrm>
                <a:off x="-5006975" y="3357563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2 w 26"/>
                  <a:gd name="T5" fmla="*/ 7 h 23"/>
                  <a:gd name="T6" fmla="*/ 9 w 26"/>
                  <a:gd name="T7" fmla="*/ 1 h 23"/>
                  <a:gd name="T8" fmla="*/ 18 w 26"/>
                  <a:gd name="T9" fmla="*/ 1 h 23"/>
                  <a:gd name="T10" fmla="*/ 24 w 26"/>
                  <a:gd name="T11" fmla="*/ 8 h 23"/>
                  <a:gd name="T12" fmla="*/ 17 w 26"/>
                  <a:gd name="T13" fmla="*/ 22 h 23"/>
                  <a:gd name="T14" fmla="*/ 12 w 26"/>
                  <a:gd name="T15" fmla="*/ 23 h 23"/>
                  <a:gd name="T16" fmla="*/ 13 w 26"/>
                  <a:gd name="T17" fmla="*/ 9 h 23"/>
                  <a:gd name="T18" fmla="*/ 11 w 26"/>
                  <a:gd name="T19" fmla="*/ 9 h 23"/>
                  <a:gd name="T20" fmla="*/ 9 w 26"/>
                  <a:gd name="T21" fmla="*/ 11 h 23"/>
                  <a:gd name="T22" fmla="*/ 9 w 26"/>
                  <a:gd name="T23" fmla="*/ 13 h 23"/>
                  <a:gd name="T24" fmla="*/ 12 w 26"/>
                  <a:gd name="T25" fmla="*/ 15 h 23"/>
                  <a:gd name="T26" fmla="*/ 14 w 26"/>
                  <a:gd name="T27" fmla="*/ 15 h 23"/>
                  <a:gd name="T28" fmla="*/ 16 w 26"/>
                  <a:gd name="T29" fmla="*/ 11 h 23"/>
                  <a:gd name="T30" fmla="*/ 15 w 26"/>
                  <a:gd name="T31" fmla="*/ 9 h 23"/>
                  <a:gd name="T32" fmla="*/ 13 w 26"/>
                  <a:gd name="T33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1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5"/>
                      <a:pt x="6" y="2"/>
                      <a:pt x="9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0" y="3"/>
                      <a:pt x="23" y="5"/>
                      <a:pt x="24" y="8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5" y="23"/>
                      <a:pt x="14" y="23"/>
                      <a:pt x="12" y="23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8" y="13"/>
                      <a:pt x="9" y="13"/>
                    </a:cubicBezTo>
                    <a:cubicBezTo>
                      <a:pt x="9" y="15"/>
                      <a:pt x="10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6" y="14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59" name="Freeform 448"/>
              <p:cNvSpPr>
                <a:spLocks noEditPoints="1"/>
              </p:cNvSpPr>
              <p:nvPr/>
            </p:nvSpPr>
            <p:spPr bwMode="auto">
              <a:xfrm>
                <a:off x="-5018088" y="3328988"/>
                <a:ext cx="57150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5 h 23"/>
                  <a:gd name="T4" fmla="*/ 2 w 26"/>
                  <a:gd name="T5" fmla="*/ 7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7 h 23"/>
                  <a:gd name="T12" fmla="*/ 16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4 w 26"/>
                  <a:gd name="T25" fmla="*/ 14 h 23"/>
                  <a:gd name="T26" fmla="*/ 16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0"/>
                      <a:pt x="1" y="15"/>
                    </a:cubicBezTo>
                    <a:cubicBezTo>
                      <a:pt x="0" y="12"/>
                      <a:pt x="0" y="9"/>
                      <a:pt x="2" y="7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6" y="13"/>
                      <a:pt x="23" y="20"/>
                      <a:pt x="16" y="22"/>
                    </a:cubicBezTo>
                    <a:cubicBezTo>
                      <a:pt x="15" y="22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12" y="15"/>
                      <a:pt x="14" y="14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60" name="Freeform 449"/>
              <p:cNvSpPr>
                <a:spLocks noEditPoints="1"/>
              </p:cNvSpPr>
              <p:nvPr/>
            </p:nvSpPr>
            <p:spPr bwMode="auto">
              <a:xfrm>
                <a:off x="-5026025" y="3298825"/>
                <a:ext cx="55563" cy="50800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5 h 23"/>
                  <a:gd name="T4" fmla="*/ 2 w 26"/>
                  <a:gd name="T5" fmla="*/ 6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8 h 23"/>
                  <a:gd name="T12" fmla="*/ 16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1 w 26"/>
                  <a:gd name="T19" fmla="*/ 8 h 23"/>
                  <a:gd name="T20" fmla="*/ 9 w 26"/>
                  <a:gd name="T21" fmla="*/ 10 h 23"/>
                  <a:gd name="T22" fmla="*/ 8 w 26"/>
                  <a:gd name="T23" fmla="*/ 12 h 23"/>
                  <a:gd name="T24" fmla="*/ 13 w 26"/>
                  <a:gd name="T25" fmla="*/ 14 h 23"/>
                  <a:gd name="T26" fmla="*/ 16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2" y="20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3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4"/>
                      <a:pt x="22" y="20"/>
                      <a:pt x="16" y="22"/>
                    </a:cubicBezTo>
                    <a:cubicBezTo>
                      <a:pt x="14" y="23"/>
                      <a:pt x="13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9" y="14"/>
                      <a:pt x="11" y="15"/>
                      <a:pt x="13" y="14"/>
                    </a:cubicBezTo>
                    <a:cubicBezTo>
                      <a:pt x="15" y="14"/>
                      <a:pt x="17" y="12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61" name="Freeform 450"/>
              <p:cNvSpPr>
                <a:spLocks noEditPoints="1"/>
              </p:cNvSpPr>
              <p:nvPr/>
            </p:nvSpPr>
            <p:spPr bwMode="auto">
              <a:xfrm>
                <a:off x="-5033963" y="3268663"/>
                <a:ext cx="55563" cy="50800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4 h 23"/>
                  <a:gd name="T4" fmla="*/ 2 w 26"/>
                  <a:gd name="T5" fmla="*/ 5 h 23"/>
                  <a:gd name="T6" fmla="*/ 10 w 26"/>
                  <a:gd name="T7" fmla="*/ 0 h 23"/>
                  <a:gd name="T8" fmla="*/ 13 w 26"/>
                  <a:gd name="T9" fmla="*/ 0 h 23"/>
                  <a:gd name="T10" fmla="*/ 25 w 26"/>
                  <a:gd name="T11" fmla="*/ 8 h 23"/>
                  <a:gd name="T12" fmla="*/ 15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2 h 23"/>
                  <a:gd name="T24" fmla="*/ 13 w 26"/>
                  <a:gd name="T25" fmla="*/ 14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6" y="14"/>
                      <a:pt x="22" y="21"/>
                      <a:pt x="15" y="22"/>
                    </a:cubicBezTo>
                    <a:cubicBezTo>
                      <a:pt x="14" y="23"/>
                      <a:pt x="13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3" y="14"/>
                    </a:cubicBezTo>
                    <a:cubicBezTo>
                      <a:pt x="15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62" name="Freeform 451"/>
              <p:cNvSpPr>
                <a:spLocks noEditPoints="1"/>
              </p:cNvSpPr>
              <p:nvPr/>
            </p:nvSpPr>
            <p:spPr bwMode="auto">
              <a:xfrm>
                <a:off x="-5040313" y="3240088"/>
                <a:ext cx="52388" cy="46038"/>
              </a:xfrm>
              <a:custGeom>
                <a:avLst/>
                <a:gdLst>
                  <a:gd name="T0" fmla="*/ 12 w 25"/>
                  <a:gd name="T1" fmla="*/ 22 h 22"/>
                  <a:gd name="T2" fmla="*/ 6 w 25"/>
                  <a:gd name="T3" fmla="*/ 21 h 22"/>
                  <a:gd name="T4" fmla="*/ 1 w 25"/>
                  <a:gd name="T5" fmla="*/ 13 h 22"/>
                  <a:gd name="T6" fmla="*/ 3 w 25"/>
                  <a:gd name="T7" fmla="*/ 5 h 22"/>
                  <a:gd name="T8" fmla="*/ 11 w 25"/>
                  <a:gd name="T9" fmla="*/ 0 h 22"/>
                  <a:gd name="T10" fmla="*/ 13 w 25"/>
                  <a:gd name="T11" fmla="*/ 0 h 22"/>
                  <a:gd name="T12" fmla="*/ 25 w 25"/>
                  <a:gd name="T13" fmla="*/ 9 h 22"/>
                  <a:gd name="T14" fmla="*/ 22 w 25"/>
                  <a:gd name="T15" fmla="*/ 17 h 22"/>
                  <a:gd name="T16" fmla="*/ 15 w 25"/>
                  <a:gd name="T17" fmla="*/ 22 h 22"/>
                  <a:gd name="T18" fmla="*/ 12 w 25"/>
                  <a:gd name="T19" fmla="*/ 22 h 22"/>
                  <a:gd name="T20" fmla="*/ 13 w 25"/>
                  <a:gd name="T21" fmla="*/ 8 h 22"/>
                  <a:gd name="T22" fmla="*/ 12 w 25"/>
                  <a:gd name="T23" fmla="*/ 8 h 22"/>
                  <a:gd name="T24" fmla="*/ 9 w 25"/>
                  <a:gd name="T25" fmla="*/ 9 h 22"/>
                  <a:gd name="T26" fmla="*/ 9 w 25"/>
                  <a:gd name="T27" fmla="*/ 12 h 22"/>
                  <a:gd name="T28" fmla="*/ 10 w 25"/>
                  <a:gd name="T29" fmla="*/ 14 h 22"/>
                  <a:gd name="T30" fmla="*/ 13 w 25"/>
                  <a:gd name="T31" fmla="*/ 14 h 22"/>
                  <a:gd name="T32" fmla="*/ 16 w 25"/>
                  <a:gd name="T33" fmla="*/ 12 h 22"/>
                  <a:gd name="T34" fmla="*/ 17 w 25"/>
                  <a:gd name="T35" fmla="*/ 10 h 22"/>
                  <a:gd name="T36" fmla="*/ 13 w 25"/>
                  <a:gd name="T37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2">
                    <a:moveTo>
                      <a:pt x="12" y="22"/>
                    </a:moveTo>
                    <a:cubicBezTo>
                      <a:pt x="10" y="22"/>
                      <a:pt x="8" y="22"/>
                      <a:pt x="6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5" y="12"/>
                      <a:pt x="24" y="15"/>
                      <a:pt x="22" y="17"/>
                    </a:cubicBezTo>
                    <a:cubicBezTo>
                      <a:pt x="21" y="20"/>
                      <a:pt x="18" y="21"/>
                      <a:pt x="15" y="22"/>
                    </a:cubicBezTo>
                    <a:cubicBezTo>
                      <a:pt x="14" y="22"/>
                      <a:pt x="13" y="22"/>
                      <a:pt x="12" y="22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3"/>
                      <a:pt x="10" y="14"/>
                    </a:cubicBezTo>
                    <a:cubicBezTo>
                      <a:pt x="11" y="14"/>
                      <a:pt x="12" y="14"/>
                      <a:pt x="13" y="14"/>
                    </a:cubicBezTo>
                    <a:cubicBezTo>
                      <a:pt x="14" y="14"/>
                      <a:pt x="15" y="13"/>
                      <a:pt x="16" y="12"/>
                    </a:cubicBezTo>
                    <a:cubicBezTo>
                      <a:pt x="16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63" name="Freeform 452"/>
              <p:cNvSpPr>
                <a:spLocks noEditPoints="1"/>
              </p:cNvSpPr>
              <p:nvPr/>
            </p:nvSpPr>
            <p:spPr bwMode="auto">
              <a:xfrm>
                <a:off x="-5030788" y="3392488"/>
                <a:ext cx="57150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1 w 26"/>
                  <a:gd name="T5" fmla="*/ 16 h 23"/>
                  <a:gd name="T6" fmla="*/ 1 w 26"/>
                  <a:gd name="T7" fmla="*/ 7 h 23"/>
                  <a:gd name="T8" fmla="*/ 8 w 26"/>
                  <a:gd name="T9" fmla="*/ 1 h 23"/>
                  <a:gd name="T10" fmla="*/ 13 w 26"/>
                  <a:gd name="T11" fmla="*/ 0 h 23"/>
                  <a:gd name="T12" fmla="*/ 24 w 26"/>
                  <a:gd name="T13" fmla="*/ 7 h 23"/>
                  <a:gd name="T14" fmla="*/ 17 w 26"/>
                  <a:gd name="T15" fmla="*/ 22 h 23"/>
                  <a:gd name="T16" fmla="*/ 12 w 26"/>
                  <a:gd name="T17" fmla="*/ 23 h 23"/>
                  <a:gd name="T18" fmla="*/ 9 w 26"/>
                  <a:gd name="T19" fmla="*/ 13 h 23"/>
                  <a:gd name="T20" fmla="*/ 12 w 26"/>
                  <a:gd name="T21" fmla="*/ 15 h 23"/>
                  <a:gd name="T22" fmla="*/ 14 w 26"/>
                  <a:gd name="T23" fmla="*/ 15 h 23"/>
                  <a:gd name="T24" fmla="*/ 16 w 26"/>
                  <a:gd name="T25" fmla="*/ 10 h 23"/>
                  <a:gd name="T26" fmla="*/ 16 w 26"/>
                  <a:gd name="T27" fmla="*/ 10 h 23"/>
                  <a:gd name="T28" fmla="*/ 11 w 26"/>
                  <a:gd name="T29" fmla="*/ 8 h 23"/>
                  <a:gd name="T30" fmla="*/ 9 w 26"/>
                  <a:gd name="T31" fmla="*/ 10 h 23"/>
                  <a:gd name="T32" fmla="*/ 9 w 26"/>
                  <a:gd name="T33" fmla="*/ 1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1"/>
                      <a:pt x="1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6" y="23"/>
                      <a:pt x="14" y="23"/>
                      <a:pt x="12" y="23"/>
                    </a:cubicBezTo>
                    <a:close/>
                    <a:moveTo>
                      <a:pt x="9" y="13"/>
                    </a:moveTo>
                    <a:cubicBezTo>
                      <a:pt x="9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8"/>
                      <a:pt x="13" y="7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64" name="Freeform 453"/>
              <p:cNvSpPr>
                <a:spLocks noEditPoints="1"/>
              </p:cNvSpPr>
              <p:nvPr/>
            </p:nvSpPr>
            <p:spPr bwMode="auto">
              <a:xfrm>
                <a:off x="-5043488" y="3362325"/>
                <a:ext cx="55563" cy="49213"/>
              </a:xfrm>
              <a:custGeom>
                <a:avLst/>
                <a:gdLst>
                  <a:gd name="T0" fmla="*/ 12 w 26"/>
                  <a:gd name="T1" fmla="*/ 23 h 23"/>
                  <a:gd name="T2" fmla="*/ 1 w 26"/>
                  <a:gd name="T3" fmla="*/ 16 h 23"/>
                  <a:gd name="T4" fmla="*/ 2 w 26"/>
                  <a:gd name="T5" fmla="*/ 7 h 23"/>
                  <a:gd name="T6" fmla="*/ 9 w 26"/>
                  <a:gd name="T7" fmla="*/ 0 h 23"/>
                  <a:gd name="T8" fmla="*/ 13 w 26"/>
                  <a:gd name="T9" fmla="*/ 0 h 23"/>
                  <a:gd name="T10" fmla="*/ 24 w 26"/>
                  <a:gd name="T11" fmla="*/ 7 h 23"/>
                  <a:gd name="T12" fmla="*/ 17 w 26"/>
                  <a:gd name="T13" fmla="*/ 22 h 23"/>
                  <a:gd name="T14" fmla="*/ 12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4 w 26"/>
                  <a:gd name="T25" fmla="*/ 15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2" y="23"/>
                    </a:moveTo>
                    <a:cubicBezTo>
                      <a:pt x="7" y="23"/>
                      <a:pt x="3" y="20"/>
                      <a:pt x="1" y="16"/>
                    </a:cubicBezTo>
                    <a:cubicBezTo>
                      <a:pt x="0" y="13"/>
                      <a:pt x="0" y="9"/>
                      <a:pt x="2" y="7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2" y="3"/>
                      <a:pt x="24" y="7"/>
                    </a:cubicBezTo>
                    <a:cubicBezTo>
                      <a:pt x="26" y="13"/>
                      <a:pt x="23" y="20"/>
                      <a:pt x="17" y="22"/>
                    </a:cubicBezTo>
                    <a:cubicBezTo>
                      <a:pt x="16" y="23"/>
                      <a:pt x="14" y="23"/>
                      <a:pt x="12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6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65" name="Freeform 454"/>
              <p:cNvSpPr>
                <a:spLocks noEditPoints="1"/>
              </p:cNvSpPr>
              <p:nvPr/>
            </p:nvSpPr>
            <p:spPr bwMode="auto">
              <a:xfrm>
                <a:off x="-5054600" y="3328988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6 h 24"/>
                  <a:gd name="T4" fmla="*/ 2 w 26"/>
                  <a:gd name="T5" fmla="*/ 6 h 24"/>
                  <a:gd name="T6" fmla="*/ 9 w 26"/>
                  <a:gd name="T7" fmla="*/ 1 h 24"/>
                  <a:gd name="T8" fmla="*/ 18 w 26"/>
                  <a:gd name="T9" fmla="*/ 1 h 24"/>
                  <a:gd name="T10" fmla="*/ 24 w 26"/>
                  <a:gd name="T11" fmla="*/ 8 h 24"/>
                  <a:gd name="T12" fmla="*/ 17 w 26"/>
                  <a:gd name="T13" fmla="*/ 23 h 24"/>
                  <a:gd name="T14" fmla="*/ 12 w 26"/>
                  <a:gd name="T15" fmla="*/ 24 h 24"/>
                  <a:gd name="T16" fmla="*/ 13 w 26"/>
                  <a:gd name="T17" fmla="*/ 8 h 24"/>
                  <a:gd name="T18" fmla="*/ 12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5 h 24"/>
                  <a:gd name="T26" fmla="*/ 17 w 26"/>
                  <a:gd name="T27" fmla="*/ 11 h 24"/>
                  <a:gd name="T28" fmla="*/ 15 w 26"/>
                  <a:gd name="T29" fmla="*/ 9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3" y="20"/>
                      <a:pt x="1" y="16"/>
                    </a:cubicBezTo>
                    <a:cubicBezTo>
                      <a:pt x="0" y="13"/>
                      <a:pt x="0" y="9"/>
                      <a:pt x="2" y="6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6" y="0"/>
                      <a:pt x="18" y="1"/>
                    </a:cubicBezTo>
                    <a:cubicBezTo>
                      <a:pt x="21" y="3"/>
                      <a:pt x="23" y="5"/>
                      <a:pt x="24" y="8"/>
                    </a:cubicBezTo>
                    <a:cubicBezTo>
                      <a:pt x="26" y="14"/>
                      <a:pt x="23" y="21"/>
                      <a:pt x="17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6" y="15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66" name="Freeform 455"/>
              <p:cNvSpPr>
                <a:spLocks noEditPoints="1"/>
              </p:cNvSpPr>
              <p:nvPr/>
            </p:nvSpPr>
            <p:spPr bwMode="auto">
              <a:xfrm>
                <a:off x="-5062538" y="3297238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5 h 24"/>
                  <a:gd name="T4" fmla="*/ 0 w 26"/>
                  <a:gd name="T5" fmla="*/ 11 h 24"/>
                  <a:gd name="T6" fmla="*/ 2 w 26"/>
                  <a:gd name="T7" fmla="*/ 6 h 24"/>
                  <a:gd name="T8" fmla="*/ 10 w 26"/>
                  <a:gd name="T9" fmla="*/ 1 h 24"/>
                  <a:gd name="T10" fmla="*/ 19 w 26"/>
                  <a:gd name="T11" fmla="*/ 2 h 24"/>
                  <a:gd name="T12" fmla="*/ 22 w 26"/>
                  <a:gd name="T13" fmla="*/ 5 h 24"/>
                  <a:gd name="T14" fmla="*/ 24 w 26"/>
                  <a:gd name="T15" fmla="*/ 9 h 24"/>
                  <a:gd name="T16" fmla="*/ 16 w 26"/>
                  <a:gd name="T17" fmla="*/ 23 h 24"/>
                  <a:gd name="T18" fmla="*/ 12 w 26"/>
                  <a:gd name="T19" fmla="*/ 24 h 24"/>
                  <a:gd name="T20" fmla="*/ 13 w 26"/>
                  <a:gd name="T21" fmla="*/ 9 h 24"/>
                  <a:gd name="T22" fmla="*/ 12 w 26"/>
                  <a:gd name="T23" fmla="*/ 9 h 24"/>
                  <a:gd name="T24" fmla="*/ 9 w 26"/>
                  <a:gd name="T25" fmla="*/ 11 h 24"/>
                  <a:gd name="T26" fmla="*/ 8 w 26"/>
                  <a:gd name="T27" fmla="*/ 12 h 24"/>
                  <a:gd name="T28" fmla="*/ 9 w 26"/>
                  <a:gd name="T29" fmla="*/ 13 h 24"/>
                  <a:gd name="T30" fmla="*/ 13 w 26"/>
                  <a:gd name="T31" fmla="*/ 16 h 24"/>
                  <a:gd name="T32" fmla="*/ 16 w 26"/>
                  <a:gd name="T33" fmla="*/ 11 h 24"/>
                  <a:gd name="T34" fmla="*/ 16 w 26"/>
                  <a:gd name="T35" fmla="*/ 10 h 24"/>
                  <a:gd name="T36" fmla="*/ 15 w 26"/>
                  <a:gd name="T37" fmla="*/ 9 h 24"/>
                  <a:gd name="T38" fmla="*/ 13 w 26"/>
                  <a:gd name="T3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2" y="20"/>
                      <a:pt x="1" y="15"/>
                    </a:cubicBezTo>
                    <a:cubicBezTo>
                      <a:pt x="0" y="14"/>
                      <a:pt x="0" y="12"/>
                      <a:pt x="0" y="11"/>
                    </a:cubicBezTo>
                    <a:cubicBezTo>
                      <a:pt x="1" y="9"/>
                      <a:pt x="1" y="8"/>
                      <a:pt x="2" y="6"/>
                    </a:cubicBezTo>
                    <a:cubicBezTo>
                      <a:pt x="4" y="3"/>
                      <a:pt x="7" y="2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0" y="3"/>
                      <a:pt x="21" y="4"/>
                      <a:pt x="22" y="5"/>
                    </a:cubicBezTo>
                    <a:cubicBezTo>
                      <a:pt x="23" y="6"/>
                      <a:pt x="24" y="7"/>
                      <a:pt x="24" y="9"/>
                    </a:cubicBezTo>
                    <a:cubicBezTo>
                      <a:pt x="26" y="15"/>
                      <a:pt x="22" y="22"/>
                      <a:pt x="16" y="23"/>
                    </a:cubicBezTo>
                    <a:cubicBezTo>
                      <a:pt x="15" y="24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11"/>
                      <a:pt x="16" y="10"/>
                      <a:pt x="16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67" name="Freeform 456"/>
              <p:cNvSpPr>
                <a:spLocks noEditPoints="1"/>
              </p:cNvSpPr>
              <p:nvPr/>
            </p:nvSpPr>
            <p:spPr bwMode="auto">
              <a:xfrm>
                <a:off x="-5070475" y="3267075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2 w 26"/>
                  <a:gd name="T5" fmla="*/ 5 h 23"/>
                  <a:gd name="T6" fmla="*/ 11 w 26"/>
                  <a:gd name="T7" fmla="*/ 0 h 23"/>
                  <a:gd name="T8" fmla="*/ 13 w 26"/>
                  <a:gd name="T9" fmla="*/ 0 h 23"/>
                  <a:gd name="T10" fmla="*/ 25 w 26"/>
                  <a:gd name="T11" fmla="*/ 9 h 23"/>
                  <a:gd name="T12" fmla="*/ 16 w 26"/>
                  <a:gd name="T13" fmla="*/ 23 h 23"/>
                  <a:gd name="T14" fmla="*/ 13 w 26"/>
                  <a:gd name="T15" fmla="*/ 23 h 23"/>
                  <a:gd name="T16" fmla="*/ 13 w 26"/>
                  <a:gd name="T17" fmla="*/ 8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2 h 23"/>
                  <a:gd name="T24" fmla="*/ 14 w 26"/>
                  <a:gd name="T25" fmla="*/ 15 h 23"/>
                  <a:gd name="T26" fmla="*/ 17 w 26"/>
                  <a:gd name="T27" fmla="*/ 10 h 23"/>
                  <a:gd name="T28" fmla="*/ 13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9"/>
                    </a:cubicBezTo>
                    <a:cubicBezTo>
                      <a:pt x="26" y="15"/>
                      <a:pt x="22" y="21"/>
                      <a:pt x="16" y="23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4" y="15"/>
                    </a:cubicBezTo>
                    <a:cubicBezTo>
                      <a:pt x="16" y="14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68" name="Freeform 457"/>
              <p:cNvSpPr>
                <a:spLocks noEditPoints="1"/>
              </p:cNvSpPr>
              <p:nvPr/>
            </p:nvSpPr>
            <p:spPr bwMode="auto">
              <a:xfrm>
                <a:off x="-5068888" y="3387725"/>
                <a:ext cx="55563" cy="53975"/>
              </a:xfrm>
              <a:custGeom>
                <a:avLst/>
                <a:gdLst>
                  <a:gd name="T0" fmla="*/ 12 w 26"/>
                  <a:gd name="T1" fmla="*/ 25 h 25"/>
                  <a:gd name="T2" fmla="*/ 1 w 26"/>
                  <a:gd name="T3" fmla="*/ 17 h 25"/>
                  <a:gd name="T4" fmla="*/ 1 w 26"/>
                  <a:gd name="T5" fmla="*/ 7 h 25"/>
                  <a:gd name="T6" fmla="*/ 8 w 26"/>
                  <a:gd name="T7" fmla="*/ 1 h 25"/>
                  <a:gd name="T8" fmla="*/ 12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2 w 26"/>
                  <a:gd name="T15" fmla="*/ 25 h 25"/>
                  <a:gd name="T16" fmla="*/ 12 w 26"/>
                  <a:gd name="T17" fmla="*/ 9 h 25"/>
                  <a:gd name="T18" fmla="*/ 11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6 h 25"/>
                  <a:gd name="T26" fmla="*/ 16 w 26"/>
                  <a:gd name="T27" fmla="*/ 11 h 25"/>
                  <a:gd name="T28" fmla="*/ 12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7" y="25"/>
                      <a:pt x="3" y="22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7" y="0"/>
                      <a:pt x="22" y="3"/>
                      <a:pt x="24" y="8"/>
                    </a:cubicBezTo>
                    <a:cubicBezTo>
                      <a:pt x="26" y="14"/>
                      <a:pt x="23" y="21"/>
                      <a:pt x="17" y="24"/>
                    </a:cubicBezTo>
                    <a:cubicBezTo>
                      <a:pt x="15" y="24"/>
                      <a:pt x="14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6"/>
                      <a:pt x="12" y="17"/>
                      <a:pt x="14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69" name="Freeform 458"/>
              <p:cNvSpPr>
                <a:spLocks noEditPoints="1"/>
              </p:cNvSpPr>
              <p:nvPr/>
            </p:nvSpPr>
            <p:spPr bwMode="auto">
              <a:xfrm>
                <a:off x="-5081588" y="3355975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6 h 25"/>
                  <a:gd name="T4" fmla="*/ 2 w 26"/>
                  <a:gd name="T5" fmla="*/ 7 h 25"/>
                  <a:gd name="T6" fmla="*/ 9 w 26"/>
                  <a:gd name="T7" fmla="*/ 1 h 25"/>
                  <a:gd name="T8" fmla="*/ 13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3 w 26"/>
                  <a:gd name="T15" fmla="*/ 25 h 25"/>
                  <a:gd name="T16" fmla="*/ 13 w 26"/>
                  <a:gd name="T17" fmla="*/ 8 h 25"/>
                  <a:gd name="T18" fmla="*/ 12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6 h 25"/>
                  <a:gd name="T26" fmla="*/ 17 w 26"/>
                  <a:gd name="T27" fmla="*/ 11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1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3" y="4"/>
                      <a:pt x="6" y="2"/>
                      <a:pt x="9" y="1"/>
                    </a:cubicBezTo>
                    <a:cubicBezTo>
                      <a:pt x="10" y="1"/>
                      <a:pt x="12" y="0"/>
                      <a:pt x="13" y="0"/>
                    </a:cubicBezTo>
                    <a:cubicBezTo>
                      <a:pt x="18" y="0"/>
                      <a:pt x="23" y="4"/>
                      <a:pt x="24" y="8"/>
                    </a:cubicBezTo>
                    <a:cubicBezTo>
                      <a:pt x="26" y="15"/>
                      <a:pt x="23" y="21"/>
                      <a:pt x="17" y="24"/>
                    </a:cubicBezTo>
                    <a:cubicBezTo>
                      <a:pt x="16" y="24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6" y="15"/>
                      <a:pt x="17" y="13"/>
                      <a:pt x="17" y="11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70" name="Freeform 459"/>
              <p:cNvSpPr>
                <a:spLocks noEditPoints="1"/>
              </p:cNvSpPr>
              <p:nvPr/>
            </p:nvSpPr>
            <p:spPr bwMode="auto">
              <a:xfrm>
                <a:off x="-5092700" y="3322638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7 w 26"/>
                  <a:gd name="T3" fmla="*/ 23 h 24"/>
                  <a:gd name="T4" fmla="*/ 1 w 26"/>
                  <a:gd name="T5" fmla="*/ 15 h 24"/>
                  <a:gd name="T6" fmla="*/ 2 w 26"/>
                  <a:gd name="T7" fmla="*/ 6 h 24"/>
                  <a:gd name="T8" fmla="*/ 10 w 26"/>
                  <a:gd name="T9" fmla="*/ 0 h 24"/>
                  <a:gd name="T10" fmla="*/ 13 w 26"/>
                  <a:gd name="T11" fmla="*/ 0 h 24"/>
                  <a:gd name="T12" fmla="*/ 25 w 26"/>
                  <a:gd name="T13" fmla="*/ 9 h 24"/>
                  <a:gd name="T14" fmla="*/ 24 w 26"/>
                  <a:gd name="T15" fmla="*/ 18 h 24"/>
                  <a:gd name="T16" fmla="*/ 17 w 26"/>
                  <a:gd name="T17" fmla="*/ 24 h 24"/>
                  <a:gd name="T18" fmla="*/ 13 w 26"/>
                  <a:gd name="T19" fmla="*/ 24 h 24"/>
                  <a:gd name="T20" fmla="*/ 13 w 26"/>
                  <a:gd name="T21" fmla="*/ 8 h 24"/>
                  <a:gd name="T22" fmla="*/ 12 w 26"/>
                  <a:gd name="T23" fmla="*/ 8 h 24"/>
                  <a:gd name="T24" fmla="*/ 9 w 26"/>
                  <a:gd name="T25" fmla="*/ 10 h 24"/>
                  <a:gd name="T26" fmla="*/ 9 w 26"/>
                  <a:gd name="T27" fmla="*/ 13 h 24"/>
                  <a:gd name="T28" fmla="*/ 11 w 26"/>
                  <a:gd name="T29" fmla="*/ 16 h 24"/>
                  <a:gd name="T30" fmla="*/ 14 w 26"/>
                  <a:gd name="T31" fmla="*/ 16 h 24"/>
                  <a:gd name="T32" fmla="*/ 16 w 26"/>
                  <a:gd name="T33" fmla="*/ 14 h 24"/>
                  <a:gd name="T34" fmla="*/ 17 w 26"/>
                  <a:gd name="T35" fmla="*/ 11 h 24"/>
                  <a:gd name="T36" fmla="*/ 13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1"/>
                      <a:pt x="2" y="19"/>
                      <a:pt x="1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8" y="0"/>
                      <a:pt x="23" y="4"/>
                      <a:pt x="25" y="9"/>
                    </a:cubicBezTo>
                    <a:cubicBezTo>
                      <a:pt x="26" y="12"/>
                      <a:pt x="25" y="15"/>
                      <a:pt x="24" y="18"/>
                    </a:cubicBezTo>
                    <a:cubicBezTo>
                      <a:pt x="22" y="21"/>
                      <a:pt x="20" y="23"/>
                      <a:pt x="17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71" name="Freeform 460"/>
              <p:cNvSpPr>
                <a:spLocks noEditPoints="1"/>
              </p:cNvSpPr>
              <p:nvPr/>
            </p:nvSpPr>
            <p:spPr bwMode="auto">
              <a:xfrm>
                <a:off x="-5100638" y="3290888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4 h 24"/>
                  <a:gd name="T6" fmla="*/ 3 w 25"/>
                  <a:gd name="T7" fmla="*/ 5 h 24"/>
                  <a:gd name="T8" fmla="*/ 10 w 25"/>
                  <a:gd name="T9" fmla="*/ 0 h 24"/>
                  <a:gd name="T10" fmla="*/ 13 w 25"/>
                  <a:gd name="T11" fmla="*/ 0 h 24"/>
                  <a:gd name="T12" fmla="*/ 25 w 25"/>
                  <a:gd name="T13" fmla="*/ 9 h 24"/>
                  <a:gd name="T14" fmla="*/ 23 w 25"/>
                  <a:gd name="T15" fmla="*/ 18 h 24"/>
                  <a:gd name="T16" fmla="*/ 16 w 25"/>
                  <a:gd name="T17" fmla="*/ 23 h 24"/>
                  <a:gd name="T18" fmla="*/ 13 w 25"/>
                  <a:gd name="T19" fmla="*/ 24 h 24"/>
                  <a:gd name="T20" fmla="*/ 13 w 25"/>
                  <a:gd name="T21" fmla="*/ 8 h 24"/>
                  <a:gd name="T22" fmla="*/ 12 w 25"/>
                  <a:gd name="T23" fmla="*/ 8 h 24"/>
                  <a:gd name="T24" fmla="*/ 9 w 25"/>
                  <a:gd name="T25" fmla="*/ 9 h 24"/>
                  <a:gd name="T26" fmla="*/ 9 w 25"/>
                  <a:gd name="T27" fmla="*/ 13 h 24"/>
                  <a:gd name="T28" fmla="*/ 11 w 25"/>
                  <a:gd name="T29" fmla="*/ 15 h 24"/>
                  <a:gd name="T30" fmla="*/ 14 w 25"/>
                  <a:gd name="T31" fmla="*/ 15 h 24"/>
                  <a:gd name="T32" fmla="*/ 16 w 25"/>
                  <a:gd name="T33" fmla="*/ 14 h 24"/>
                  <a:gd name="T34" fmla="*/ 17 w 25"/>
                  <a:gd name="T35" fmla="*/ 11 h 24"/>
                  <a:gd name="T36" fmla="*/ 13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8" y="23"/>
                      <a:pt x="7" y="22"/>
                    </a:cubicBezTo>
                    <a:cubicBezTo>
                      <a:pt x="4" y="20"/>
                      <a:pt x="2" y="18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4" y="2"/>
                      <a:pt x="7" y="0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9"/>
                    </a:cubicBezTo>
                    <a:cubicBezTo>
                      <a:pt x="25" y="12"/>
                      <a:pt x="25" y="15"/>
                      <a:pt x="23" y="18"/>
                    </a:cubicBezTo>
                    <a:cubicBezTo>
                      <a:pt x="22" y="20"/>
                      <a:pt x="19" y="22"/>
                      <a:pt x="16" y="23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3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72" name="Freeform 461"/>
              <p:cNvSpPr>
                <a:spLocks noEditPoints="1"/>
              </p:cNvSpPr>
              <p:nvPr/>
            </p:nvSpPr>
            <p:spPr bwMode="auto">
              <a:xfrm>
                <a:off x="-5108575" y="3382963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7 h 25"/>
                  <a:gd name="T4" fmla="*/ 1 w 26"/>
                  <a:gd name="T5" fmla="*/ 7 h 25"/>
                  <a:gd name="T6" fmla="*/ 8 w 26"/>
                  <a:gd name="T7" fmla="*/ 1 h 25"/>
                  <a:gd name="T8" fmla="*/ 12 w 26"/>
                  <a:gd name="T9" fmla="*/ 0 h 25"/>
                  <a:gd name="T10" fmla="*/ 24 w 26"/>
                  <a:gd name="T11" fmla="*/ 8 h 25"/>
                  <a:gd name="T12" fmla="*/ 17 w 26"/>
                  <a:gd name="T13" fmla="*/ 24 h 25"/>
                  <a:gd name="T14" fmla="*/ 13 w 26"/>
                  <a:gd name="T15" fmla="*/ 25 h 25"/>
                  <a:gd name="T16" fmla="*/ 12 w 26"/>
                  <a:gd name="T17" fmla="*/ 8 h 25"/>
                  <a:gd name="T18" fmla="*/ 11 w 26"/>
                  <a:gd name="T19" fmla="*/ 9 h 25"/>
                  <a:gd name="T20" fmla="*/ 9 w 26"/>
                  <a:gd name="T21" fmla="*/ 11 h 25"/>
                  <a:gd name="T22" fmla="*/ 9 w 26"/>
                  <a:gd name="T23" fmla="*/ 14 h 25"/>
                  <a:gd name="T24" fmla="*/ 14 w 26"/>
                  <a:gd name="T25" fmla="*/ 17 h 25"/>
                  <a:gd name="T26" fmla="*/ 16 w 26"/>
                  <a:gd name="T27" fmla="*/ 11 h 25"/>
                  <a:gd name="T28" fmla="*/ 12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8" y="25"/>
                      <a:pt x="3" y="22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7" y="0"/>
                      <a:pt x="22" y="4"/>
                      <a:pt x="24" y="8"/>
                    </a:cubicBezTo>
                    <a:cubicBezTo>
                      <a:pt x="26" y="15"/>
                      <a:pt x="23" y="22"/>
                      <a:pt x="17" y="24"/>
                    </a:cubicBezTo>
                    <a:cubicBezTo>
                      <a:pt x="16" y="25"/>
                      <a:pt x="14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6"/>
                      <a:pt x="12" y="18"/>
                      <a:pt x="14" y="17"/>
                    </a:cubicBezTo>
                    <a:cubicBezTo>
                      <a:pt x="16" y="16"/>
                      <a:pt x="17" y="13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73" name="Freeform 462"/>
              <p:cNvSpPr>
                <a:spLocks noEditPoints="1"/>
              </p:cNvSpPr>
              <p:nvPr/>
            </p:nvSpPr>
            <p:spPr bwMode="auto">
              <a:xfrm>
                <a:off x="-5181600" y="3346450"/>
                <a:ext cx="87313" cy="85725"/>
              </a:xfrm>
              <a:custGeom>
                <a:avLst/>
                <a:gdLst>
                  <a:gd name="T0" fmla="*/ 20 w 40"/>
                  <a:gd name="T1" fmla="*/ 40 h 40"/>
                  <a:gd name="T2" fmla="*/ 2 w 40"/>
                  <a:gd name="T3" fmla="*/ 26 h 40"/>
                  <a:gd name="T4" fmla="*/ 1 w 40"/>
                  <a:gd name="T5" fmla="*/ 18 h 40"/>
                  <a:gd name="T6" fmla="*/ 2 w 40"/>
                  <a:gd name="T7" fmla="*/ 11 h 40"/>
                  <a:gd name="T8" fmla="*/ 14 w 40"/>
                  <a:gd name="T9" fmla="*/ 2 h 40"/>
                  <a:gd name="T10" fmla="*/ 28 w 40"/>
                  <a:gd name="T11" fmla="*/ 4 h 40"/>
                  <a:gd name="T12" fmla="*/ 33 w 40"/>
                  <a:gd name="T13" fmla="*/ 9 h 40"/>
                  <a:gd name="T14" fmla="*/ 36 w 40"/>
                  <a:gd name="T15" fmla="*/ 15 h 40"/>
                  <a:gd name="T16" fmla="*/ 25 w 40"/>
                  <a:gd name="T17" fmla="*/ 39 h 40"/>
                  <a:gd name="T18" fmla="*/ 20 w 40"/>
                  <a:gd name="T19" fmla="*/ 40 h 40"/>
                  <a:gd name="T20" fmla="*/ 18 w 40"/>
                  <a:gd name="T21" fmla="*/ 9 h 40"/>
                  <a:gd name="T22" fmla="*/ 16 w 40"/>
                  <a:gd name="T23" fmla="*/ 9 h 40"/>
                  <a:gd name="T24" fmla="*/ 10 w 40"/>
                  <a:gd name="T25" fmla="*/ 14 h 40"/>
                  <a:gd name="T26" fmla="*/ 9 w 40"/>
                  <a:gd name="T27" fmla="*/ 19 h 40"/>
                  <a:gd name="T28" fmla="*/ 9 w 40"/>
                  <a:gd name="T29" fmla="*/ 24 h 40"/>
                  <a:gd name="T30" fmla="*/ 20 w 40"/>
                  <a:gd name="T31" fmla="*/ 32 h 40"/>
                  <a:gd name="T32" fmla="*/ 23 w 40"/>
                  <a:gd name="T33" fmla="*/ 32 h 40"/>
                  <a:gd name="T34" fmla="*/ 29 w 40"/>
                  <a:gd name="T35" fmla="*/ 18 h 40"/>
                  <a:gd name="T36" fmla="*/ 27 w 40"/>
                  <a:gd name="T37" fmla="*/ 13 h 40"/>
                  <a:gd name="T38" fmla="*/ 23 w 40"/>
                  <a:gd name="T39" fmla="*/ 11 h 40"/>
                  <a:gd name="T40" fmla="*/ 18 w 40"/>
                  <a:gd name="T41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12" y="40"/>
                      <a:pt x="4" y="35"/>
                      <a:pt x="2" y="26"/>
                    </a:cubicBezTo>
                    <a:cubicBezTo>
                      <a:pt x="1" y="24"/>
                      <a:pt x="0" y="21"/>
                      <a:pt x="1" y="18"/>
                    </a:cubicBezTo>
                    <a:cubicBezTo>
                      <a:pt x="1" y="16"/>
                      <a:pt x="1" y="13"/>
                      <a:pt x="2" y="11"/>
                    </a:cubicBezTo>
                    <a:cubicBezTo>
                      <a:pt x="5" y="6"/>
                      <a:pt x="9" y="3"/>
                      <a:pt x="14" y="2"/>
                    </a:cubicBezTo>
                    <a:cubicBezTo>
                      <a:pt x="18" y="0"/>
                      <a:pt x="23" y="1"/>
                      <a:pt x="28" y="4"/>
                    </a:cubicBezTo>
                    <a:cubicBezTo>
                      <a:pt x="30" y="5"/>
                      <a:pt x="32" y="7"/>
                      <a:pt x="33" y="9"/>
                    </a:cubicBezTo>
                    <a:cubicBezTo>
                      <a:pt x="34" y="10"/>
                      <a:pt x="35" y="12"/>
                      <a:pt x="36" y="15"/>
                    </a:cubicBezTo>
                    <a:cubicBezTo>
                      <a:pt x="40" y="25"/>
                      <a:pt x="35" y="36"/>
                      <a:pt x="25" y="39"/>
                    </a:cubicBezTo>
                    <a:cubicBezTo>
                      <a:pt x="24" y="40"/>
                      <a:pt x="22" y="40"/>
                      <a:pt x="20" y="40"/>
                    </a:cubicBezTo>
                    <a:close/>
                    <a:moveTo>
                      <a:pt x="18" y="9"/>
                    </a:moveTo>
                    <a:cubicBezTo>
                      <a:pt x="17" y="9"/>
                      <a:pt x="16" y="9"/>
                      <a:pt x="16" y="9"/>
                    </a:cubicBezTo>
                    <a:cubicBezTo>
                      <a:pt x="13" y="10"/>
                      <a:pt x="11" y="12"/>
                      <a:pt x="10" y="14"/>
                    </a:cubicBezTo>
                    <a:cubicBezTo>
                      <a:pt x="9" y="16"/>
                      <a:pt x="9" y="17"/>
                      <a:pt x="9" y="19"/>
                    </a:cubicBezTo>
                    <a:cubicBezTo>
                      <a:pt x="9" y="21"/>
                      <a:pt x="9" y="22"/>
                      <a:pt x="9" y="24"/>
                    </a:cubicBezTo>
                    <a:cubicBezTo>
                      <a:pt x="11" y="29"/>
                      <a:pt x="15" y="32"/>
                      <a:pt x="20" y="32"/>
                    </a:cubicBezTo>
                    <a:cubicBezTo>
                      <a:pt x="21" y="32"/>
                      <a:pt x="22" y="32"/>
                      <a:pt x="23" y="32"/>
                    </a:cubicBezTo>
                    <a:cubicBezTo>
                      <a:pt x="28" y="30"/>
                      <a:pt x="31" y="23"/>
                      <a:pt x="29" y="18"/>
                    </a:cubicBezTo>
                    <a:cubicBezTo>
                      <a:pt x="28" y="16"/>
                      <a:pt x="27" y="15"/>
                      <a:pt x="27" y="13"/>
                    </a:cubicBezTo>
                    <a:cubicBezTo>
                      <a:pt x="26" y="12"/>
                      <a:pt x="25" y="11"/>
                      <a:pt x="23" y="11"/>
                    </a:cubicBezTo>
                    <a:cubicBezTo>
                      <a:pt x="22" y="10"/>
                      <a:pt x="20" y="9"/>
                      <a:pt x="1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74" name="Freeform 463"/>
              <p:cNvSpPr>
                <a:spLocks noEditPoints="1"/>
              </p:cNvSpPr>
              <p:nvPr/>
            </p:nvSpPr>
            <p:spPr bwMode="auto">
              <a:xfrm>
                <a:off x="-5121275" y="3349625"/>
                <a:ext cx="58738" cy="52388"/>
              </a:xfrm>
              <a:custGeom>
                <a:avLst/>
                <a:gdLst>
                  <a:gd name="T0" fmla="*/ 13 w 27"/>
                  <a:gd name="T1" fmla="*/ 25 h 25"/>
                  <a:gd name="T2" fmla="*/ 1 w 27"/>
                  <a:gd name="T3" fmla="*/ 16 h 25"/>
                  <a:gd name="T4" fmla="*/ 2 w 27"/>
                  <a:gd name="T5" fmla="*/ 7 h 25"/>
                  <a:gd name="T6" fmla="*/ 9 w 27"/>
                  <a:gd name="T7" fmla="*/ 1 h 25"/>
                  <a:gd name="T8" fmla="*/ 19 w 27"/>
                  <a:gd name="T9" fmla="*/ 2 h 25"/>
                  <a:gd name="T10" fmla="*/ 24 w 27"/>
                  <a:gd name="T11" fmla="*/ 9 h 25"/>
                  <a:gd name="T12" fmla="*/ 17 w 27"/>
                  <a:gd name="T13" fmla="*/ 24 h 25"/>
                  <a:gd name="T14" fmla="*/ 13 w 27"/>
                  <a:gd name="T15" fmla="*/ 25 h 25"/>
                  <a:gd name="T16" fmla="*/ 13 w 27"/>
                  <a:gd name="T17" fmla="*/ 8 h 25"/>
                  <a:gd name="T18" fmla="*/ 12 w 27"/>
                  <a:gd name="T19" fmla="*/ 9 h 25"/>
                  <a:gd name="T20" fmla="*/ 9 w 27"/>
                  <a:gd name="T21" fmla="*/ 11 h 25"/>
                  <a:gd name="T22" fmla="*/ 9 w 27"/>
                  <a:gd name="T23" fmla="*/ 14 h 25"/>
                  <a:gd name="T24" fmla="*/ 14 w 27"/>
                  <a:gd name="T25" fmla="*/ 17 h 25"/>
                  <a:gd name="T26" fmla="*/ 17 w 27"/>
                  <a:gd name="T27" fmla="*/ 12 h 25"/>
                  <a:gd name="T28" fmla="*/ 15 w 27"/>
                  <a:gd name="T29" fmla="*/ 9 h 25"/>
                  <a:gd name="T30" fmla="*/ 13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8" y="25"/>
                      <a:pt x="3" y="22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4" y="4"/>
                      <a:pt x="6" y="2"/>
                      <a:pt x="9" y="1"/>
                    </a:cubicBezTo>
                    <a:cubicBezTo>
                      <a:pt x="12" y="0"/>
                      <a:pt x="16" y="0"/>
                      <a:pt x="19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7" y="15"/>
                      <a:pt x="23" y="22"/>
                      <a:pt x="17" y="24"/>
                    </a:cubicBezTo>
                    <a:cubicBezTo>
                      <a:pt x="16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2" y="18"/>
                      <a:pt x="14" y="17"/>
                    </a:cubicBezTo>
                    <a:cubicBezTo>
                      <a:pt x="16" y="16"/>
                      <a:pt x="17" y="14"/>
                      <a:pt x="17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75" name="Freeform 464"/>
              <p:cNvSpPr>
                <a:spLocks noEditPoints="1"/>
              </p:cNvSpPr>
              <p:nvPr/>
            </p:nvSpPr>
            <p:spPr bwMode="auto">
              <a:xfrm>
                <a:off x="-5129213" y="3314700"/>
                <a:ext cx="55563" cy="53975"/>
              </a:xfrm>
              <a:custGeom>
                <a:avLst/>
                <a:gdLst>
                  <a:gd name="T0" fmla="*/ 12 w 26"/>
                  <a:gd name="T1" fmla="*/ 25 h 25"/>
                  <a:gd name="T2" fmla="*/ 0 w 26"/>
                  <a:gd name="T3" fmla="*/ 16 h 25"/>
                  <a:gd name="T4" fmla="*/ 0 w 26"/>
                  <a:gd name="T5" fmla="*/ 11 h 25"/>
                  <a:gd name="T6" fmla="*/ 2 w 26"/>
                  <a:gd name="T7" fmla="*/ 6 h 25"/>
                  <a:gd name="T8" fmla="*/ 9 w 26"/>
                  <a:gd name="T9" fmla="*/ 0 h 25"/>
                  <a:gd name="T10" fmla="*/ 18 w 26"/>
                  <a:gd name="T11" fmla="*/ 2 h 25"/>
                  <a:gd name="T12" fmla="*/ 22 w 26"/>
                  <a:gd name="T13" fmla="*/ 5 h 25"/>
                  <a:gd name="T14" fmla="*/ 24 w 26"/>
                  <a:gd name="T15" fmla="*/ 9 h 25"/>
                  <a:gd name="T16" fmla="*/ 16 w 26"/>
                  <a:gd name="T17" fmla="*/ 25 h 25"/>
                  <a:gd name="T18" fmla="*/ 12 w 26"/>
                  <a:gd name="T19" fmla="*/ 25 h 25"/>
                  <a:gd name="T20" fmla="*/ 12 w 26"/>
                  <a:gd name="T21" fmla="*/ 8 h 25"/>
                  <a:gd name="T22" fmla="*/ 11 w 26"/>
                  <a:gd name="T23" fmla="*/ 8 h 25"/>
                  <a:gd name="T24" fmla="*/ 9 w 26"/>
                  <a:gd name="T25" fmla="*/ 10 h 25"/>
                  <a:gd name="T26" fmla="*/ 8 w 26"/>
                  <a:gd name="T27" fmla="*/ 12 h 25"/>
                  <a:gd name="T28" fmla="*/ 8 w 26"/>
                  <a:gd name="T29" fmla="*/ 14 h 25"/>
                  <a:gd name="T30" fmla="*/ 13 w 26"/>
                  <a:gd name="T31" fmla="*/ 17 h 25"/>
                  <a:gd name="T32" fmla="*/ 16 w 26"/>
                  <a:gd name="T33" fmla="*/ 12 h 25"/>
                  <a:gd name="T34" fmla="*/ 15 w 26"/>
                  <a:gd name="T35" fmla="*/ 10 h 25"/>
                  <a:gd name="T36" fmla="*/ 14 w 26"/>
                  <a:gd name="T37" fmla="*/ 9 h 25"/>
                  <a:gd name="T38" fmla="*/ 12 w 26"/>
                  <a:gd name="T3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7" y="25"/>
                      <a:pt x="2" y="21"/>
                      <a:pt x="0" y="16"/>
                    </a:cubicBezTo>
                    <a:cubicBezTo>
                      <a:pt x="0" y="14"/>
                      <a:pt x="0" y="12"/>
                      <a:pt x="0" y="11"/>
                    </a:cubicBezTo>
                    <a:cubicBezTo>
                      <a:pt x="0" y="9"/>
                      <a:pt x="1" y="8"/>
                      <a:pt x="2" y="6"/>
                    </a:cubicBezTo>
                    <a:cubicBezTo>
                      <a:pt x="3" y="3"/>
                      <a:pt x="6" y="1"/>
                      <a:pt x="9" y="0"/>
                    </a:cubicBezTo>
                    <a:cubicBezTo>
                      <a:pt x="12" y="0"/>
                      <a:pt x="16" y="0"/>
                      <a:pt x="18" y="2"/>
                    </a:cubicBezTo>
                    <a:cubicBezTo>
                      <a:pt x="20" y="3"/>
                      <a:pt x="21" y="4"/>
                      <a:pt x="22" y="5"/>
                    </a:cubicBezTo>
                    <a:cubicBezTo>
                      <a:pt x="23" y="6"/>
                      <a:pt x="23" y="8"/>
                      <a:pt x="24" y="9"/>
                    </a:cubicBezTo>
                    <a:cubicBezTo>
                      <a:pt x="26" y="16"/>
                      <a:pt x="22" y="23"/>
                      <a:pt x="16" y="25"/>
                    </a:cubicBezTo>
                    <a:cubicBezTo>
                      <a:pt x="15" y="25"/>
                      <a:pt x="13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4"/>
                    </a:cubicBezTo>
                    <a:cubicBezTo>
                      <a:pt x="9" y="16"/>
                      <a:pt x="11" y="17"/>
                      <a:pt x="13" y="17"/>
                    </a:cubicBezTo>
                    <a:cubicBezTo>
                      <a:pt x="15" y="16"/>
                      <a:pt x="17" y="14"/>
                      <a:pt x="16" y="12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5" y="9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76" name="Freeform 465"/>
              <p:cNvSpPr>
                <a:spLocks noEditPoints="1"/>
              </p:cNvSpPr>
              <p:nvPr/>
            </p:nvSpPr>
            <p:spPr bwMode="auto">
              <a:xfrm>
                <a:off x="-5048250" y="318928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4 h 24"/>
                  <a:gd name="T4" fmla="*/ 3 w 25"/>
                  <a:gd name="T5" fmla="*/ 6 h 24"/>
                  <a:gd name="T6" fmla="*/ 11 w 25"/>
                  <a:gd name="T7" fmla="*/ 1 h 24"/>
                  <a:gd name="T8" fmla="*/ 25 w 25"/>
                  <a:gd name="T9" fmla="*/ 11 h 24"/>
                  <a:gd name="T10" fmla="*/ 14 w 25"/>
                  <a:gd name="T11" fmla="*/ 24 h 24"/>
                  <a:gd name="T12" fmla="*/ 12 w 25"/>
                  <a:gd name="T13" fmla="*/ 24 h 24"/>
                  <a:gd name="T14" fmla="*/ 13 w 25"/>
                  <a:gd name="T15" fmla="*/ 9 h 24"/>
                  <a:gd name="T16" fmla="*/ 12 w 25"/>
                  <a:gd name="T17" fmla="*/ 9 h 24"/>
                  <a:gd name="T18" fmla="*/ 9 w 25"/>
                  <a:gd name="T19" fmla="*/ 11 h 24"/>
                  <a:gd name="T20" fmla="*/ 8 w 25"/>
                  <a:gd name="T21" fmla="*/ 13 h 24"/>
                  <a:gd name="T22" fmla="*/ 13 w 25"/>
                  <a:gd name="T23" fmla="*/ 16 h 24"/>
                  <a:gd name="T24" fmla="*/ 17 w 25"/>
                  <a:gd name="T25" fmla="*/ 12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19"/>
                      <a:pt x="0" y="14"/>
                    </a:cubicBezTo>
                    <a:cubicBezTo>
                      <a:pt x="0" y="11"/>
                      <a:pt x="1" y="8"/>
                      <a:pt x="3" y="6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8" y="0"/>
                      <a:pt x="24" y="5"/>
                      <a:pt x="25" y="11"/>
                    </a:cubicBezTo>
                    <a:cubicBezTo>
                      <a:pt x="25" y="17"/>
                      <a:pt x="21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5" y="15"/>
                      <a:pt x="17" y="14"/>
                      <a:pt x="17" y="12"/>
                    </a:cubicBezTo>
                    <a:cubicBezTo>
                      <a:pt x="16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77" name="Freeform 466"/>
              <p:cNvSpPr>
                <a:spLocks noEditPoints="1"/>
              </p:cNvSpPr>
              <p:nvPr/>
            </p:nvSpPr>
            <p:spPr bwMode="auto">
              <a:xfrm>
                <a:off x="-5049838" y="316071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0 w 25"/>
                  <a:gd name="T3" fmla="*/ 13 h 23"/>
                  <a:gd name="T4" fmla="*/ 3 w 25"/>
                  <a:gd name="T5" fmla="*/ 4 h 23"/>
                  <a:gd name="T6" fmla="*/ 12 w 25"/>
                  <a:gd name="T7" fmla="*/ 0 h 23"/>
                  <a:gd name="T8" fmla="*/ 20 w 25"/>
                  <a:gd name="T9" fmla="*/ 3 h 23"/>
                  <a:gd name="T10" fmla="*/ 24 w 25"/>
                  <a:gd name="T11" fmla="*/ 11 h 23"/>
                  <a:gd name="T12" fmla="*/ 13 w 25"/>
                  <a:gd name="T13" fmla="*/ 23 h 23"/>
                  <a:gd name="T14" fmla="*/ 12 w 25"/>
                  <a:gd name="T15" fmla="*/ 23 h 23"/>
                  <a:gd name="T16" fmla="*/ 12 w 25"/>
                  <a:gd name="T17" fmla="*/ 9 h 23"/>
                  <a:gd name="T18" fmla="*/ 12 w 25"/>
                  <a:gd name="T19" fmla="*/ 9 h 23"/>
                  <a:gd name="T20" fmla="*/ 9 w 25"/>
                  <a:gd name="T21" fmla="*/ 10 h 23"/>
                  <a:gd name="T22" fmla="*/ 8 w 25"/>
                  <a:gd name="T23" fmla="*/ 12 h 23"/>
                  <a:gd name="T24" fmla="*/ 12 w 25"/>
                  <a:gd name="T25" fmla="*/ 15 h 23"/>
                  <a:gd name="T26" fmla="*/ 16 w 25"/>
                  <a:gd name="T27" fmla="*/ 12 h 23"/>
                  <a:gd name="T28" fmla="*/ 15 w 25"/>
                  <a:gd name="T29" fmla="*/ 10 h 23"/>
                  <a:gd name="T30" fmla="*/ 12 w 25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6" y="23"/>
                      <a:pt x="1" y="19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1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5" y="17"/>
                      <a:pt x="20" y="22"/>
                      <a:pt x="13" y="23"/>
                    </a:cubicBezTo>
                    <a:cubicBezTo>
                      <a:pt x="13" y="23"/>
                      <a:pt x="12" y="23"/>
                      <a:pt x="12" y="23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5"/>
                      <a:pt x="12" y="15"/>
                    </a:cubicBezTo>
                    <a:cubicBezTo>
                      <a:pt x="15" y="15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78" name="Freeform 467"/>
              <p:cNvSpPr>
                <a:spLocks noEditPoints="1"/>
              </p:cNvSpPr>
              <p:nvPr/>
            </p:nvSpPr>
            <p:spPr bwMode="auto">
              <a:xfrm>
                <a:off x="-5051425" y="3130550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0 w 25"/>
                  <a:gd name="T3" fmla="*/ 12 h 23"/>
                  <a:gd name="T4" fmla="*/ 4 w 25"/>
                  <a:gd name="T5" fmla="*/ 3 h 23"/>
                  <a:gd name="T6" fmla="*/ 12 w 25"/>
                  <a:gd name="T7" fmla="*/ 0 h 23"/>
                  <a:gd name="T8" fmla="*/ 25 w 25"/>
                  <a:gd name="T9" fmla="*/ 11 h 23"/>
                  <a:gd name="T10" fmla="*/ 13 w 25"/>
                  <a:gd name="T11" fmla="*/ 23 h 23"/>
                  <a:gd name="T12" fmla="*/ 12 w 25"/>
                  <a:gd name="T13" fmla="*/ 23 h 23"/>
                  <a:gd name="T14" fmla="*/ 12 w 25"/>
                  <a:gd name="T15" fmla="*/ 8 h 23"/>
                  <a:gd name="T16" fmla="*/ 9 w 25"/>
                  <a:gd name="T17" fmla="*/ 9 h 23"/>
                  <a:gd name="T18" fmla="*/ 8 w 25"/>
                  <a:gd name="T19" fmla="*/ 11 h 23"/>
                  <a:gd name="T20" fmla="*/ 12 w 25"/>
                  <a:gd name="T21" fmla="*/ 15 h 23"/>
                  <a:gd name="T22" fmla="*/ 13 w 25"/>
                  <a:gd name="T23" fmla="*/ 14 h 23"/>
                  <a:gd name="T24" fmla="*/ 17 w 25"/>
                  <a:gd name="T25" fmla="*/ 11 h 23"/>
                  <a:gd name="T26" fmla="*/ 12 w 25"/>
                  <a:gd name="T27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6" y="23"/>
                      <a:pt x="1" y="18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9" y="0"/>
                      <a:pt x="25" y="5"/>
                      <a:pt x="25" y="11"/>
                    </a:cubicBezTo>
                    <a:cubicBezTo>
                      <a:pt x="25" y="17"/>
                      <a:pt x="20" y="22"/>
                      <a:pt x="13" y="23"/>
                    </a:cubicBezTo>
                    <a:lnTo>
                      <a:pt x="12" y="23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0"/>
                      <a:pt x="8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5" y="14"/>
                      <a:pt x="17" y="13"/>
                      <a:pt x="17" y="11"/>
                    </a:cubicBezTo>
                    <a:cubicBezTo>
                      <a:pt x="17" y="9"/>
                      <a:pt x="15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79" name="Freeform 468"/>
              <p:cNvSpPr>
                <a:spLocks noEditPoints="1"/>
              </p:cNvSpPr>
              <p:nvPr/>
            </p:nvSpPr>
            <p:spPr bwMode="auto">
              <a:xfrm>
                <a:off x="-5051425" y="309721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4 w 25"/>
                  <a:gd name="T3" fmla="*/ 19 h 23"/>
                  <a:gd name="T4" fmla="*/ 0 w 25"/>
                  <a:gd name="T5" fmla="*/ 11 h 23"/>
                  <a:gd name="T6" fmla="*/ 13 w 25"/>
                  <a:gd name="T7" fmla="*/ 0 h 23"/>
                  <a:gd name="T8" fmla="*/ 25 w 25"/>
                  <a:gd name="T9" fmla="*/ 12 h 23"/>
                  <a:gd name="T10" fmla="*/ 12 w 25"/>
                  <a:gd name="T11" fmla="*/ 23 h 23"/>
                  <a:gd name="T12" fmla="*/ 12 w 25"/>
                  <a:gd name="T13" fmla="*/ 8 h 23"/>
                  <a:gd name="T14" fmla="*/ 8 w 25"/>
                  <a:gd name="T15" fmla="*/ 12 h 23"/>
                  <a:gd name="T16" fmla="*/ 9 w 25"/>
                  <a:gd name="T17" fmla="*/ 14 h 23"/>
                  <a:gd name="T18" fmla="*/ 12 w 25"/>
                  <a:gd name="T19" fmla="*/ 15 h 23"/>
                  <a:gd name="T20" fmla="*/ 12 w 25"/>
                  <a:gd name="T21" fmla="*/ 19 h 23"/>
                  <a:gd name="T22" fmla="*/ 12 w 25"/>
                  <a:gd name="T23" fmla="*/ 15 h 23"/>
                  <a:gd name="T24" fmla="*/ 17 w 25"/>
                  <a:gd name="T25" fmla="*/ 12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9" y="23"/>
                      <a:pt x="6" y="22"/>
                      <a:pt x="4" y="19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3" y="0"/>
                    </a:cubicBezTo>
                    <a:cubicBezTo>
                      <a:pt x="20" y="1"/>
                      <a:pt x="25" y="6"/>
                      <a:pt x="25" y="12"/>
                    </a:cubicBezTo>
                    <a:cubicBezTo>
                      <a:pt x="25" y="18"/>
                      <a:pt x="19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9" y="13"/>
                      <a:pt x="9" y="14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5" y="15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80" name="Freeform 469"/>
              <p:cNvSpPr>
                <a:spLocks noEditPoints="1"/>
              </p:cNvSpPr>
              <p:nvPr/>
            </p:nvSpPr>
            <p:spPr bwMode="auto">
              <a:xfrm>
                <a:off x="-5049838" y="3065463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2 w 25"/>
                  <a:gd name="T3" fmla="*/ 23 h 23"/>
                  <a:gd name="T4" fmla="*/ 3 w 25"/>
                  <a:gd name="T5" fmla="*/ 20 h 23"/>
                  <a:gd name="T6" fmla="*/ 0 w 25"/>
                  <a:gd name="T7" fmla="*/ 11 h 23"/>
                  <a:gd name="T8" fmla="*/ 13 w 25"/>
                  <a:gd name="T9" fmla="*/ 1 h 23"/>
                  <a:gd name="T10" fmla="*/ 24 w 25"/>
                  <a:gd name="T11" fmla="*/ 13 h 23"/>
                  <a:gd name="T12" fmla="*/ 20 w 25"/>
                  <a:gd name="T13" fmla="*/ 21 h 23"/>
                  <a:gd name="T14" fmla="*/ 12 w 25"/>
                  <a:gd name="T15" fmla="*/ 23 h 23"/>
                  <a:gd name="T16" fmla="*/ 12 w 25"/>
                  <a:gd name="T17" fmla="*/ 9 h 23"/>
                  <a:gd name="T18" fmla="*/ 8 w 25"/>
                  <a:gd name="T19" fmla="*/ 12 h 23"/>
                  <a:gd name="T20" fmla="*/ 9 w 25"/>
                  <a:gd name="T21" fmla="*/ 14 h 23"/>
                  <a:gd name="T22" fmla="*/ 12 w 25"/>
                  <a:gd name="T23" fmla="*/ 15 h 23"/>
                  <a:gd name="T24" fmla="*/ 12 w 25"/>
                  <a:gd name="T25" fmla="*/ 15 h 23"/>
                  <a:gd name="T26" fmla="*/ 15 w 25"/>
                  <a:gd name="T27" fmla="*/ 14 h 23"/>
                  <a:gd name="T28" fmla="*/ 16 w 25"/>
                  <a:gd name="T29" fmla="*/ 12 h 23"/>
                  <a:gd name="T30" fmla="*/ 12 w 25"/>
                  <a:gd name="T31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8" y="23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3" y="1"/>
                    </a:cubicBezTo>
                    <a:cubicBezTo>
                      <a:pt x="20" y="1"/>
                      <a:pt x="25" y="7"/>
                      <a:pt x="24" y="13"/>
                    </a:cubicBezTo>
                    <a:cubicBezTo>
                      <a:pt x="24" y="16"/>
                      <a:pt x="23" y="19"/>
                      <a:pt x="20" y="21"/>
                    </a:cubicBezTo>
                    <a:cubicBezTo>
                      <a:pt x="18" y="22"/>
                      <a:pt x="15" y="23"/>
                      <a:pt x="12" y="23"/>
                    </a:cubicBezTo>
                    <a:close/>
                    <a:moveTo>
                      <a:pt x="12" y="9"/>
                    </a:moveTo>
                    <a:cubicBezTo>
                      <a:pt x="10" y="9"/>
                      <a:pt x="8" y="10"/>
                      <a:pt x="8" y="12"/>
                    </a:cubicBezTo>
                    <a:cubicBezTo>
                      <a:pt x="8" y="13"/>
                      <a:pt x="8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1"/>
                      <a:pt x="15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81" name="Freeform 470"/>
              <p:cNvSpPr>
                <a:spLocks noEditPoints="1"/>
              </p:cNvSpPr>
              <p:nvPr/>
            </p:nvSpPr>
            <p:spPr bwMode="auto">
              <a:xfrm>
                <a:off x="-5048250" y="303530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3 w 25"/>
                  <a:gd name="T5" fmla="*/ 18 h 23"/>
                  <a:gd name="T6" fmla="*/ 0 w 25"/>
                  <a:gd name="T7" fmla="*/ 10 h 23"/>
                  <a:gd name="T8" fmla="*/ 12 w 25"/>
                  <a:gd name="T9" fmla="*/ 0 h 23"/>
                  <a:gd name="T10" fmla="*/ 14 w 25"/>
                  <a:gd name="T11" fmla="*/ 0 h 23"/>
                  <a:gd name="T12" fmla="*/ 25 w 25"/>
                  <a:gd name="T13" fmla="*/ 13 h 23"/>
                  <a:gd name="T14" fmla="*/ 13 w 25"/>
                  <a:gd name="T15" fmla="*/ 23 h 23"/>
                  <a:gd name="T16" fmla="*/ 12 w 25"/>
                  <a:gd name="T17" fmla="*/ 8 h 23"/>
                  <a:gd name="T18" fmla="*/ 8 w 25"/>
                  <a:gd name="T19" fmla="*/ 11 h 23"/>
                  <a:gd name="T20" fmla="*/ 9 w 25"/>
                  <a:gd name="T21" fmla="*/ 13 h 23"/>
                  <a:gd name="T22" fmla="*/ 12 w 25"/>
                  <a:gd name="T23" fmla="*/ 15 h 23"/>
                  <a:gd name="T24" fmla="*/ 17 w 25"/>
                  <a:gd name="T25" fmla="*/ 12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2" y="23"/>
                      <a:pt x="11" y="23"/>
                    </a:cubicBezTo>
                    <a:cubicBezTo>
                      <a:pt x="8" y="22"/>
                      <a:pt x="5" y="21"/>
                      <a:pt x="3" y="18"/>
                    </a:cubicBezTo>
                    <a:cubicBezTo>
                      <a:pt x="1" y="16"/>
                      <a:pt x="0" y="13"/>
                      <a:pt x="0" y="10"/>
                    </a:cubicBezTo>
                    <a:cubicBezTo>
                      <a:pt x="1" y="4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21" y="1"/>
                      <a:pt x="25" y="7"/>
                      <a:pt x="25" y="13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2"/>
                    </a:cubicBezTo>
                    <a:cubicBezTo>
                      <a:pt x="17" y="10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82" name="Freeform 471"/>
              <p:cNvSpPr>
                <a:spLocks noEditPoints="1"/>
              </p:cNvSpPr>
              <p:nvPr/>
            </p:nvSpPr>
            <p:spPr bwMode="auto">
              <a:xfrm>
                <a:off x="-5084763" y="318293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1 w 26"/>
                  <a:gd name="T3" fmla="*/ 14 h 24"/>
                  <a:gd name="T4" fmla="*/ 1 w 26"/>
                  <a:gd name="T5" fmla="*/ 14 h 24"/>
                  <a:gd name="T6" fmla="*/ 4 w 26"/>
                  <a:gd name="T7" fmla="*/ 5 h 24"/>
                  <a:gd name="T8" fmla="*/ 12 w 26"/>
                  <a:gd name="T9" fmla="*/ 1 h 24"/>
                  <a:gd name="T10" fmla="*/ 25 w 26"/>
                  <a:gd name="T11" fmla="*/ 11 h 24"/>
                  <a:gd name="T12" fmla="*/ 14 w 26"/>
                  <a:gd name="T13" fmla="*/ 24 h 24"/>
                  <a:gd name="T14" fmla="*/ 13 w 26"/>
                  <a:gd name="T15" fmla="*/ 24 h 24"/>
                  <a:gd name="T16" fmla="*/ 9 w 26"/>
                  <a:gd name="T17" fmla="*/ 13 h 24"/>
                  <a:gd name="T18" fmla="*/ 13 w 26"/>
                  <a:gd name="T19" fmla="*/ 16 h 24"/>
                  <a:gd name="T20" fmla="*/ 17 w 26"/>
                  <a:gd name="T21" fmla="*/ 12 h 24"/>
                  <a:gd name="T22" fmla="*/ 17 w 26"/>
                  <a:gd name="T23" fmla="*/ 12 h 24"/>
                  <a:gd name="T24" fmla="*/ 13 w 26"/>
                  <a:gd name="T25" fmla="*/ 9 h 24"/>
                  <a:gd name="T26" fmla="*/ 10 w 26"/>
                  <a:gd name="T27" fmla="*/ 10 h 24"/>
                  <a:gd name="T28" fmla="*/ 9 w 26"/>
                  <a:gd name="T29" fmla="*/ 1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7" y="24"/>
                      <a:pt x="1" y="20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0"/>
                      <a:pt x="1" y="7"/>
                      <a:pt x="4" y="5"/>
                    </a:cubicBezTo>
                    <a:cubicBezTo>
                      <a:pt x="6" y="3"/>
                      <a:pt x="9" y="1"/>
                      <a:pt x="12" y="1"/>
                    </a:cubicBezTo>
                    <a:cubicBezTo>
                      <a:pt x="19" y="0"/>
                      <a:pt x="24" y="5"/>
                      <a:pt x="25" y="11"/>
                    </a:cubicBezTo>
                    <a:cubicBezTo>
                      <a:pt x="26" y="18"/>
                      <a:pt x="21" y="23"/>
                      <a:pt x="14" y="24"/>
                    </a:cubicBezTo>
                    <a:cubicBezTo>
                      <a:pt x="14" y="24"/>
                      <a:pt x="13" y="24"/>
                      <a:pt x="13" y="24"/>
                    </a:cubicBezTo>
                    <a:close/>
                    <a:moveTo>
                      <a:pt x="9" y="13"/>
                    </a:moveTo>
                    <a:cubicBezTo>
                      <a:pt x="9" y="15"/>
                      <a:pt x="11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83" name="Freeform 472"/>
              <p:cNvSpPr>
                <a:spLocks noEditPoints="1"/>
              </p:cNvSpPr>
              <p:nvPr/>
            </p:nvSpPr>
            <p:spPr bwMode="auto">
              <a:xfrm>
                <a:off x="-5086350" y="3151188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3 h 24"/>
                  <a:gd name="T4" fmla="*/ 4 w 25"/>
                  <a:gd name="T5" fmla="*/ 4 h 24"/>
                  <a:gd name="T6" fmla="*/ 12 w 25"/>
                  <a:gd name="T7" fmla="*/ 0 h 24"/>
                  <a:gd name="T8" fmla="*/ 13 w 25"/>
                  <a:gd name="T9" fmla="*/ 0 h 24"/>
                  <a:gd name="T10" fmla="*/ 25 w 25"/>
                  <a:gd name="T11" fmla="*/ 12 h 24"/>
                  <a:gd name="T12" fmla="*/ 14 w 25"/>
                  <a:gd name="T13" fmla="*/ 24 h 24"/>
                  <a:gd name="T14" fmla="*/ 13 w 25"/>
                  <a:gd name="T15" fmla="*/ 24 h 24"/>
                  <a:gd name="T16" fmla="*/ 13 w 25"/>
                  <a:gd name="T17" fmla="*/ 9 h 24"/>
                  <a:gd name="T18" fmla="*/ 13 w 25"/>
                  <a:gd name="T19" fmla="*/ 9 h 24"/>
                  <a:gd name="T20" fmla="*/ 10 w 25"/>
                  <a:gd name="T21" fmla="*/ 10 h 24"/>
                  <a:gd name="T22" fmla="*/ 9 w 25"/>
                  <a:gd name="T23" fmla="*/ 12 h 24"/>
                  <a:gd name="T24" fmla="*/ 13 w 25"/>
                  <a:gd name="T25" fmla="*/ 16 h 24"/>
                  <a:gd name="T26" fmla="*/ 17 w 25"/>
                  <a:gd name="T27" fmla="*/ 12 h 24"/>
                  <a:gd name="T28" fmla="*/ 13 w 25"/>
                  <a:gd name="T29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6" y="24"/>
                      <a:pt x="1" y="19"/>
                      <a:pt x="1" y="13"/>
                    </a:cubicBezTo>
                    <a:cubicBezTo>
                      <a:pt x="0" y="10"/>
                      <a:pt x="1" y="7"/>
                      <a:pt x="4" y="4"/>
                    </a:cubicBezTo>
                    <a:cubicBezTo>
                      <a:pt x="6" y="2"/>
                      <a:pt x="9" y="1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9" y="0"/>
                      <a:pt x="24" y="5"/>
                      <a:pt x="25" y="12"/>
                    </a:cubicBezTo>
                    <a:cubicBezTo>
                      <a:pt x="25" y="18"/>
                      <a:pt x="20" y="23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84" name="Freeform 473"/>
              <p:cNvSpPr>
                <a:spLocks noEditPoints="1"/>
              </p:cNvSpPr>
              <p:nvPr/>
            </p:nvSpPr>
            <p:spPr bwMode="auto">
              <a:xfrm>
                <a:off x="-5086350" y="311943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2 h 24"/>
                  <a:gd name="T4" fmla="*/ 1 w 25"/>
                  <a:gd name="T5" fmla="*/ 7 h 24"/>
                  <a:gd name="T6" fmla="*/ 1 w 25"/>
                  <a:gd name="T7" fmla="*/ 7 h 24"/>
                  <a:gd name="T8" fmla="*/ 4 w 25"/>
                  <a:gd name="T9" fmla="*/ 3 h 24"/>
                  <a:gd name="T10" fmla="*/ 12 w 25"/>
                  <a:gd name="T11" fmla="*/ 0 h 24"/>
                  <a:gd name="T12" fmla="*/ 12 w 25"/>
                  <a:gd name="T13" fmla="*/ 0 h 24"/>
                  <a:gd name="T14" fmla="*/ 21 w 25"/>
                  <a:gd name="T15" fmla="*/ 4 h 24"/>
                  <a:gd name="T16" fmla="*/ 23 w 25"/>
                  <a:gd name="T17" fmla="*/ 7 h 24"/>
                  <a:gd name="T18" fmla="*/ 24 w 25"/>
                  <a:gd name="T19" fmla="*/ 12 h 24"/>
                  <a:gd name="T20" fmla="*/ 13 w 25"/>
                  <a:gd name="T21" fmla="*/ 24 h 24"/>
                  <a:gd name="T22" fmla="*/ 12 w 25"/>
                  <a:gd name="T23" fmla="*/ 24 h 24"/>
                  <a:gd name="T24" fmla="*/ 8 w 25"/>
                  <a:gd name="T25" fmla="*/ 10 h 24"/>
                  <a:gd name="T26" fmla="*/ 8 w 25"/>
                  <a:gd name="T27" fmla="*/ 12 h 24"/>
                  <a:gd name="T28" fmla="*/ 12 w 25"/>
                  <a:gd name="T29" fmla="*/ 15 h 24"/>
                  <a:gd name="T30" fmla="*/ 12 w 25"/>
                  <a:gd name="T31" fmla="*/ 15 h 24"/>
                  <a:gd name="T32" fmla="*/ 16 w 25"/>
                  <a:gd name="T33" fmla="*/ 12 h 24"/>
                  <a:gd name="T34" fmla="*/ 16 w 25"/>
                  <a:gd name="T35" fmla="*/ 11 h 24"/>
                  <a:gd name="T36" fmla="*/ 16 w 25"/>
                  <a:gd name="T37" fmla="*/ 10 h 24"/>
                  <a:gd name="T38" fmla="*/ 15 w 25"/>
                  <a:gd name="T39" fmla="*/ 9 h 24"/>
                  <a:gd name="T40" fmla="*/ 12 w 25"/>
                  <a:gd name="T41" fmla="*/ 8 h 24"/>
                  <a:gd name="T42" fmla="*/ 12 w 25"/>
                  <a:gd name="T43" fmla="*/ 8 h 24"/>
                  <a:gd name="T44" fmla="*/ 9 w 25"/>
                  <a:gd name="T45" fmla="*/ 9 h 24"/>
                  <a:gd name="T46" fmla="*/ 8 w 25"/>
                  <a:gd name="T47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0" y="18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2" y="6"/>
                      <a:pt x="3" y="4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1" y="4"/>
                    </a:cubicBezTo>
                    <a:cubicBezTo>
                      <a:pt x="22" y="5"/>
                      <a:pt x="23" y="6"/>
                      <a:pt x="23" y="7"/>
                    </a:cubicBezTo>
                    <a:cubicBezTo>
                      <a:pt x="24" y="9"/>
                      <a:pt x="24" y="10"/>
                      <a:pt x="24" y="12"/>
                    </a:cubicBezTo>
                    <a:cubicBezTo>
                      <a:pt x="25" y="18"/>
                      <a:pt x="19" y="23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8" y="10"/>
                    </a:moveTo>
                    <a:cubicBezTo>
                      <a:pt x="8" y="11"/>
                      <a:pt x="8" y="11"/>
                      <a:pt x="8" y="12"/>
                    </a:cubicBezTo>
                    <a:cubicBezTo>
                      <a:pt x="8" y="14"/>
                      <a:pt x="10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4" y="15"/>
                      <a:pt x="16" y="14"/>
                      <a:pt x="16" y="12"/>
                    </a:cubicBezTo>
                    <a:cubicBezTo>
                      <a:pt x="16" y="11"/>
                      <a:pt x="16" y="11"/>
                      <a:pt x="16" y="11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10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85" name="Freeform 474"/>
              <p:cNvSpPr>
                <a:spLocks noEditPoints="1"/>
              </p:cNvSpPr>
              <p:nvPr/>
            </p:nvSpPr>
            <p:spPr bwMode="auto">
              <a:xfrm>
                <a:off x="-5086350" y="3087688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12 w 25"/>
                  <a:gd name="T3" fmla="*/ 23 h 23"/>
                  <a:gd name="T4" fmla="*/ 4 w 25"/>
                  <a:gd name="T5" fmla="*/ 20 h 23"/>
                  <a:gd name="T6" fmla="*/ 0 w 25"/>
                  <a:gd name="T7" fmla="*/ 11 h 23"/>
                  <a:gd name="T8" fmla="*/ 4 w 25"/>
                  <a:gd name="T9" fmla="*/ 3 h 23"/>
                  <a:gd name="T10" fmla="*/ 13 w 25"/>
                  <a:gd name="T11" fmla="*/ 0 h 23"/>
                  <a:gd name="T12" fmla="*/ 21 w 25"/>
                  <a:gd name="T13" fmla="*/ 4 h 23"/>
                  <a:gd name="T14" fmla="*/ 25 w 25"/>
                  <a:gd name="T15" fmla="*/ 12 h 23"/>
                  <a:gd name="T16" fmla="*/ 12 w 25"/>
                  <a:gd name="T17" fmla="*/ 23 h 23"/>
                  <a:gd name="T18" fmla="*/ 12 w 25"/>
                  <a:gd name="T19" fmla="*/ 8 h 23"/>
                  <a:gd name="T20" fmla="*/ 10 w 25"/>
                  <a:gd name="T21" fmla="*/ 9 h 23"/>
                  <a:gd name="T22" fmla="*/ 8 w 25"/>
                  <a:gd name="T23" fmla="*/ 11 h 23"/>
                  <a:gd name="T24" fmla="*/ 9 w 25"/>
                  <a:gd name="T25" fmla="*/ 14 h 23"/>
                  <a:gd name="T26" fmla="*/ 12 w 25"/>
                  <a:gd name="T27" fmla="*/ 15 h 23"/>
                  <a:gd name="T28" fmla="*/ 12 w 25"/>
                  <a:gd name="T29" fmla="*/ 19 h 23"/>
                  <a:gd name="T30" fmla="*/ 12 w 25"/>
                  <a:gd name="T31" fmla="*/ 15 h 23"/>
                  <a:gd name="T32" fmla="*/ 16 w 25"/>
                  <a:gd name="T33" fmla="*/ 12 h 23"/>
                  <a:gd name="T34" fmla="*/ 15 w 25"/>
                  <a:gd name="T35" fmla="*/ 9 h 23"/>
                  <a:gd name="T36" fmla="*/ 13 w 25"/>
                  <a:gd name="T37" fmla="*/ 8 h 23"/>
                  <a:gd name="T38" fmla="*/ 12 w 25"/>
                  <a:gd name="T3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2" y="23"/>
                      <a:pt x="12" y="23"/>
                      <a:pt x="12" y="23"/>
                    </a:cubicBezTo>
                    <a:cubicBezTo>
                      <a:pt x="9" y="23"/>
                      <a:pt x="6" y="22"/>
                      <a:pt x="4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1"/>
                      <a:pt x="21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4" y="18"/>
                      <a:pt x="19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2" y="19"/>
                      <a:pt x="12" y="19"/>
                      <a:pt x="12" y="19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5" y="15"/>
                      <a:pt x="16" y="14"/>
                      <a:pt x="16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5" y="8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86" name="Freeform 475"/>
              <p:cNvSpPr>
                <a:spLocks noEditPoints="1"/>
              </p:cNvSpPr>
              <p:nvPr/>
            </p:nvSpPr>
            <p:spPr bwMode="auto">
              <a:xfrm>
                <a:off x="-5084763" y="30527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2 w 25"/>
                  <a:gd name="T3" fmla="*/ 24 h 24"/>
                  <a:gd name="T4" fmla="*/ 3 w 25"/>
                  <a:gd name="T5" fmla="*/ 20 h 24"/>
                  <a:gd name="T6" fmla="*/ 0 w 25"/>
                  <a:gd name="T7" fmla="*/ 11 h 24"/>
                  <a:gd name="T8" fmla="*/ 5 w 25"/>
                  <a:gd name="T9" fmla="*/ 3 h 24"/>
                  <a:gd name="T10" fmla="*/ 13 w 25"/>
                  <a:gd name="T11" fmla="*/ 1 h 24"/>
                  <a:gd name="T12" fmla="*/ 21 w 25"/>
                  <a:gd name="T13" fmla="*/ 5 h 24"/>
                  <a:gd name="T14" fmla="*/ 24 w 25"/>
                  <a:gd name="T15" fmla="*/ 13 h 24"/>
                  <a:gd name="T16" fmla="*/ 12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8 w 25"/>
                  <a:gd name="T23" fmla="*/ 12 h 24"/>
                  <a:gd name="T24" fmla="*/ 9 w 25"/>
                  <a:gd name="T25" fmla="*/ 14 h 24"/>
                  <a:gd name="T26" fmla="*/ 12 w 25"/>
                  <a:gd name="T27" fmla="*/ 16 h 24"/>
                  <a:gd name="T28" fmla="*/ 16 w 25"/>
                  <a:gd name="T29" fmla="*/ 13 h 24"/>
                  <a:gd name="T30" fmla="*/ 15 w 25"/>
                  <a:gd name="T31" fmla="*/ 10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0" y="8"/>
                      <a:pt x="2" y="5"/>
                      <a:pt x="5" y="3"/>
                    </a:cubicBezTo>
                    <a:cubicBezTo>
                      <a:pt x="7" y="1"/>
                      <a:pt x="10" y="0"/>
                      <a:pt x="13" y="1"/>
                    </a:cubicBezTo>
                    <a:cubicBezTo>
                      <a:pt x="17" y="1"/>
                      <a:pt x="19" y="2"/>
                      <a:pt x="21" y="5"/>
                    </a:cubicBezTo>
                    <a:cubicBezTo>
                      <a:pt x="24" y="7"/>
                      <a:pt x="25" y="10"/>
                      <a:pt x="24" y="13"/>
                    </a:cubicBezTo>
                    <a:cubicBezTo>
                      <a:pt x="24" y="19"/>
                      <a:pt x="19" y="24"/>
                      <a:pt x="12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87" name="Freeform 476"/>
              <p:cNvSpPr>
                <a:spLocks noEditPoints="1"/>
              </p:cNvSpPr>
              <p:nvPr/>
            </p:nvSpPr>
            <p:spPr bwMode="auto">
              <a:xfrm>
                <a:off x="-5118100" y="31702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3 h 24"/>
                  <a:gd name="T4" fmla="*/ 3 w 25"/>
                  <a:gd name="T5" fmla="*/ 4 h 24"/>
                  <a:gd name="T6" fmla="*/ 11 w 25"/>
                  <a:gd name="T7" fmla="*/ 0 h 24"/>
                  <a:gd name="T8" fmla="*/ 24 w 25"/>
                  <a:gd name="T9" fmla="*/ 11 h 24"/>
                  <a:gd name="T10" fmla="*/ 13 w 25"/>
                  <a:gd name="T11" fmla="*/ 24 h 24"/>
                  <a:gd name="T12" fmla="*/ 12 w 25"/>
                  <a:gd name="T13" fmla="*/ 24 h 24"/>
                  <a:gd name="T14" fmla="*/ 12 w 25"/>
                  <a:gd name="T15" fmla="*/ 8 h 24"/>
                  <a:gd name="T16" fmla="*/ 12 w 25"/>
                  <a:gd name="T17" fmla="*/ 8 h 24"/>
                  <a:gd name="T18" fmla="*/ 9 w 25"/>
                  <a:gd name="T19" fmla="*/ 9 h 24"/>
                  <a:gd name="T20" fmla="*/ 8 w 25"/>
                  <a:gd name="T21" fmla="*/ 12 h 24"/>
                  <a:gd name="T22" fmla="*/ 12 w 25"/>
                  <a:gd name="T23" fmla="*/ 16 h 24"/>
                  <a:gd name="T24" fmla="*/ 16 w 25"/>
                  <a:gd name="T25" fmla="*/ 12 h 24"/>
                  <a:gd name="T26" fmla="*/ 12 w 25"/>
                  <a:gd name="T2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0" y="19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8" y="0"/>
                      <a:pt x="24" y="5"/>
                      <a:pt x="24" y="11"/>
                    </a:cubicBezTo>
                    <a:cubicBezTo>
                      <a:pt x="25" y="18"/>
                      <a:pt x="20" y="23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2" y="16"/>
                    </a:cubicBezTo>
                    <a:cubicBezTo>
                      <a:pt x="15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88" name="Freeform 477"/>
              <p:cNvSpPr>
                <a:spLocks noEditPoints="1"/>
              </p:cNvSpPr>
              <p:nvPr/>
            </p:nvSpPr>
            <p:spPr bwMode="auto">
              <a:xfrm>
                <a:off x="-5121275" y="3136900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2 h 24"/>
                  <a:gd name="T4" fmla="*/ 3 w 24"/>
                  <a:gd name="T5" fmla="*/ 4 h 24"/>
                  <a:gd name="T6" fmla="*/ 12 w 24"/>
                  <a:gd name="T7" fmla="*/ 0 h 24"/>
                  <a:gd name="T8" fmla="*/ 24 w 24"/>
                  <a:gd name="T9" fmla="*/ 12 h 24"/>
                  <a:gd name="T10" fmla="*/ 13 w 24"/>
                  <a:gd name="T11" fmla="*/ 24 h 24"/>
                  <a:gd name="T12" fmla="*/ 12 w 24"/>
                  <a:gd name="T13" fmla="*/ 24 h 24"/>
                  <a:gd name="T14" fmla="*/ 12 w 24"/>
                  <a:gd name="T15" fmla="*/ 8 h 24"/>
                  <a:gd name="T16" fmla="*/ 9 w 24"/>
                  <a:gd name="T17" fmla="*/ 9 h 24"/>
                  <a:gd name="T18" fmla="*/ 8 w 24"/>
                  <a:gd name="T19" fmla="*/ 12 h 24"/>
                  <a:gd name="T20" fmla="*/ 12 w 24"/>
                  <a:gd name="T21" fmla="*/ 16 h 24"/>
                  <a:gd name="T22" fmla="*/ 16 w 24"/>
                  <a:gd name="T23" fmla="*/ 12 h 24"/>
                  <a:gd name="T24" fmla="*/ 12 w 24"/>
                  <a:gd name="T2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5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9" y="0"/>
                      <a:pt x="24" y="5"/>
                      <a:pt x="24" y="12"/>
                    </a:cubicBezTo>
                    <a:cubicBezTo>
                      <a:pt x="24" y="18"/>
                      <a:pt x="19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89" name="Freeform 478"/>
              <p:cNvSpPr>
                <a:spLocks noEditPoints="1"/>
              </p:cNvSpPr>
              <p:nvPr/>
            </p:nvSpPr>
            <p:spPr bwMode="auto">
              <a:xfrm>
                <a:off x="-5121275" y="310197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3 w 24"/>
                  <a:gd name="T3" fmla="*/ 21 h 24"/>
                  <a:gd name="T4" fmla="*/ 0 w 24"/>
                  <a:gd name="T5" fmla="*/ 12 h 24"/>
                  <a:gd name="T6" fmla="*/ 12 w 24"/>
                  <a:gd name="T7" fmla="*/ 0 h 24"/>
                  <a:gd name="T8" fmla="*/ 24 w 24"/>
                  <a:gd name="T9" fmla="*/ 12 h 24"/>
                  <a:gd name="T10" fmla="*/ 21 w 24"/>
                  <a:gd name="T11" fmla="*/ 20 h 24"/>
                  <a:gd name="T12" fmla="*/ 12 w 24"/>
                  <a:gd name="T13" fmla="*/ 24 h 24"/>
                  <a:gd name="T14" fmla="*/ 12 w 24"/>
                  <a:gd name="T15" fmla="*/ 8 h 24"/>
                  <a:gd name="T16" fmla="*/ 8 w 24"/>
                  <a:gd name="T17" fmla="*/ 12 h 24"/>
                  <a:gd name="T18" fmla="*/ 9 w 24"/>
                  <a:gd name="T19" fmla="*/ 15 h 24"/>
                  <a:gd name="T20" fmla="*/ 12 w 24"/>
                  <a:gd name="T21" fmla="*/ 16 h 24"/>
                  <a:gd name="T22" fmla="*/ 12 w 24"/>
                  <a:gd name="T23" fmla="*/ 20 h 24"/>
                  <a:gd name="T24" fmla="*/ 12 w 24"/>
                  <a:gd name="T25" fmla="*/ 16 h 24"/>
                  <a:gd name="T26" fmla="*/ 15 w 24"/>
                  <a:gd name="T27" fmla="*/ 15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3" y="21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20"/>
                      <a:pt x="12" y="20"/>
                      <a:pt x="12" y="20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90" name="Freeform 479"/>
              <p:cNvSpPr>
                <a:spLocks noEditPoints="1"/>
              </p:cNvSpPr>
              <p:nvPr/>
            </p:nvSpPr>
            <p:spPr bwMode="auto">
              <a:xfrm>
                <a:off x="-5121275" y="3065463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12 w 25"/>
                  <a:gd name="T3" fmla="*/ 25 h 25"/>
                  <a:gd name="T4" fmla="*/ 4 w 25"/>
                  <a:gd name="T5" fmla="*/ 21 h 25"/>
                  <a:gd name="T6" fmla="*/ 1 w 25"/>
                  <a:gd name="T7" fmla="*/ 17 h 25"/>
                  <a:gd name="T8" fmla="*/ 1 w 25"/>
                  <a:gd name="T9" fmla="*/ 17 h 25"/>
                  <a:gd name="T10" fmla="*/ 0 w 25"/>
                  <a:gd name="T11" fmla="*/ 12 h 25"/>
                  <a:gd name="T12" fmla="*/ 14 w 25"/>
                  <a:gd name="T13" fmla="*/ 1 h 25"/>
                  <a:gd name="T14" fmla="*/ 25 w 25"/>
                  <a:gd name="T15" fmla="*/ 14 h 25"/>
                  <a:gd name="T16" fmla="*/ 23 w 25"/>
                  <a:gd name="T17" fmla="*/ 18 h 25"/>
                  <a:gd name="T18" fmla="*/ 21 w 25"/>
                  <a:gd name="T19" fmla="*/ 22 h 25"/>
                  <a:gd name="T20" fmla="*/ 13 w 25"/>
                  <a:gd name="T21" fmla="*/ 25 h 25"/>
                  <a:gd name="T22" fmla="*/ 9 w 25"/>
                  <a:gd name="T23" fmla="*/ 14 h 25"/>
                  <a:gd name="T24" fmla="*/ 10 w 25"/>
                  <a:gd name="T25" fmla="*/ 16 h 25"/>
                  <a:gd name="T26" fmla="*/ 12 w 25"/>
                  <a:gd name="T27" fmla="*/ 17 h 25"/>
                  <a:gd name="T28" fmla="*/ 13 w 25"/>
                  <a:gd name="T29" fmla="*/ 17 h 25"/>
                  <a:gd name="T30" fmla="*/ 15 w 25"/>
                  <a:gd name="T31" fmla="*/ 16 h 25"/>
                  <a:gd name="T32" fmla="*/ 16 w 25"/>
                  <a:gd name="T33" fmla="*/ 15 h 25"/>
                  <a:gd name="T34" fmla="*/ 16 w 25"/>
                  <a:gd name="T35" fmla="*/ 15 h 25"/>
                  <a:gd name="T36" fmla="*/ 17 w 25"/>
                  <a:gd name="T37" fmla="*/ 13 h 25"/>
                  <a:gd name="T38" fmla="*/ 13 w 25"/>
                  <a:gd name="T39" fmla="*/ 9 h 25"/>
                  <a:gd name="T40" fmla="*/ 9 w 25"/>
                  <a:gd name="T41" fmla="*/ 13 h 25"/>
                  <a:gd name="T42" fmla="*/ 9 w 25"/>
                  <a:gd name="T43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5"/>
                      <a:pt x="6" y="23"/>
                      <a:pt x="4" y="21"/>
                    </a:cubicBezTo>
                    <a:cubicBezTo>
                      <a:pt x="3" y="20"/>
                      <a:pt x="2" y="19"/>
                      <a:pt x="1" y="17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5"/>
                      <a:pt x="0" y="14"/>
                      <a:pt x="0" y="12"/>
                    </a:cubicBezTo>
                    <a:cubicBezTo>
                      <a:pt x="1" y="5"/>
                      <a:pt x="7" y="0"/>
                      <a:pt x="14" y="1"/>
                    </a:cubicBezTo>
                    <a:cubicBezTo>
                      <a:pt x="20" y="1"/>
                      <a:pt x="25" y="7"/>
                      <a:pt x="25" y="14"/>
                    </a:cubicBezTo>
                    <a:cubicBezTo>
                      <a:pt x="25" y="15"/>
                      <a:pt x="24" y="17"/>
                      <a:pt x="23" y="18"/>
                    </a:cubicBezTo>
                    <a:cubicBezTo>
                      <a:pt x="23" y="20"/>
                      <a:pt x="22" y="21"/>
                      <a:pt x="21" y="22"/>
                    </a:cubicBezTo>
                    <a:cubicBezTo>
                      <a:pt x="19" y="24"/>
                      <a:pt x="16" y="25"/>
                      <a:pt x="13" y="25"/>
                    </a:cubicBezTo>
                    <a:close/>
                    <a:moveTo>
                      <a:pt x="9" y="14"/>
                    </a:moveTo>
                    <a:cubicBezTo>
                      <a:pt x="9" y="15"/>
                      <a:pt x="9" y="15"/>
                      <a:pt x="10" y="16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3" y="17"/>
                      <a:pt x="13" y="17"/>
                      <a:pt x="13" y="17"/>
                    </a:cubicBezTo>
                    <a:cubicBezTo>
                      <a:pt x="14" y="17"/>
                      <a:pt x="15" y="16"/>
                      <a:pt x="15" y="16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6" y="14"/>
                      <a:pt x="17" y="14"/>
                      <a:pt x="17" y="13"/>
                    </a:cubicBezTo>
                    <a:cubicBezTo>
                      <a:pt x="17" y="11"/>
                      <a:pt x="15" y="9"/>
                      <a:pt x="13" y="9"/>
                    </a:cubicBezTo>
                    <a:cubicBezTo>
                      <a:pt x="11" y="9"/>
                      <a:pt x="9" y="10"/>
                      <a:pt x="9" y="13"/>
                    </a:cubicBezTo>
                    <a:cubicBezTo>
                      <a:pt x="9" y="13"/>
                      <a:pt x="9" y="14"/>
                      <a:pt x="9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91" name="Freeform 480"/>
              <p:cNvSpPr>
                <a:spLocks noEditPoints="1"/>
              </p:cNvSpPr>
              <p:nvPr/>
            </p:nvSpPr>
            <p:spPr bwMode="auto">
              <a:xfrm>
                <a:off x="-5154613" y="3152775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0 w 25"/>
                  <a:gd name="T3" fmla="*/ 14 h 25"/>
                  <a:gd name="T4" fmla="*/ 3 w 25"/>
                  <a:gd name="T5" fmla="*/ 4 h 25"/>
                  <a:gd name="T6" fmla="*/ 12 w 25"/>
                  <a:gd name="T7" fmla="*/ 0 h 25"/>
                  <a:gd name="T8" fmla="*/ 12 w 25"/>
                  <a:gd name="T9" fmla="*/ 0 h 25"/>
                  <a:gd name="T10" fmla="*/ 24 w 25"/>
                  <a:gd name="T11" fmla="*/ 12 h 25"/>
                  <a:gd name="T12" fmla="*/ 13 w 25"/>
                  <a:gd name="T13" fmla="*/ 25 h 25"/>
                  <a:gd name="T14" fmla="*/ 12 w 25"/>
                  <a:gd name="T15" fmla="*/ 25 h 25"/>
                  <a:gd name="T16" fmla="*/ 12 w 25"/>
                  <a:gd name="T17" fmla="*/ 9 h 25"/>
                  <a:gd name="T18" fmla="*/ 9 w 25"/>
                  <a:gd name="T19" fmla="*/ 10 h 25"/>
                  <a:gd name="T20" fmla="*/ 8 w 25"/>
                  <a:gd name="T21" fmla="*/ 13 h 25"/>
                  <a:gd name="T22" fmla="*/ 13 w 25"/>
                  <a:gd name="T23" fmla="*/ 17 h 25"/>
                  <a:gd name="T24" fmla="*/ 16 w 25"/>
                  <a:gd name="T25" fmla="*/ 13 h 25"/>
                  <a:gd name="T26" fmla="*/ 12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6" y="2"/>
                      <a:pt x="9" y="1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4" y="6"/>
                      <a:pt x="24" y="12"/>
                    </a:cubicBezTo>
                    <a:cubicBezTo>
                      <a:pt x="25" y="19"/>
                      <a:pt x="20" y="25"/>
                      <a:pt x="13" y="25"/>
                    </a:cubicBezTo>
                    <a:lnTo>
                      <a:pt x="12" y="25"/>
                    </a:ln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6"/>
                      <a:pt x="10" y="17"/>
                      <a:pt x="13" y="17"/>
                    </a:cubicBezTo>
                    <a:cubicBezTo>
                      <a:pt x="15" y="17"/>
                      <a:pt x="17" y="15"/>
                      <a:pt x="16" y="13"/>
                    </a:cubicBezTo>
                    <a:cubicBezTo>
                      <a:pt x="16" y="10"/>
                      <a:pt x="14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92" name="Freeform 481"/>
              <p:cNvSpPr>
                <a:spLocks noEditPoints="1"/>
              </p:cNvSpPr>
              <p:nvPr/>
            </p:nvSpPr>
            <p:spPr bwMode="auto">
              <a:xfrm>
                <a:off x="-5219700" y="3101975"/>
                <a:ext cx="79375" cy="85725"/>
              </a:xfrm>
              <a:custGeom>
                <a:avLst/>
                <a:gdLst>
                  <a:gd name="T0" fmla="*/ 19 w 37"/>
                  <a:gd name="T1" fmla="*/ 40 h 40"/>
                  <a:gd name="T2" fmla="*/ 1 w 37"/>
                  <a:gd name="T3" fmla="*/ 21 h 40"/>
                  <a:gd name="T4" fmla="*/ 1 w 37"/>
                  <a:gd name="T5" fmla="*/ 17 h 40"/>
                  <a:gd name="T6" fmla="*/ 2 w 37"/>
                  <a:gd name="T7" fmla="*/ 13 h 40"/>
                  <a:gd name="T8" fmla="*/ 6 w 37"/>
                  <a:gd name="T9" fmla="*/ 6 h 40"/>
                  <a:gd name="T10" fmla="*/ 19 w 37"/>
                  <a:gd name="T11" fmla="*/ 1 h 40"/>
                  <a:gd name="T12" fmla="*/ 32 w 37"/>
                  <a:gd name="T13" fmla="*/ 7 h 40"/>
                  <a:gd name="T14" fmla="*/ 36 w 37"/>
                  <a:gd name="T15" fmla="*/ 13 h 40"/>
                  <a:gd name="T16" fmla="*/ 37 w 37"/>
                  <a:gd name="T17" fmla="*/ 16 h 40"/>
                  <a:gd name="T18" fmla="*/ 37 w 37"/>
                  <a:gd name="T19" fmla="*/ 20 h 40"/>
                  <a:gd name="T20" fmla="*/ 19 w 37"/>
                  <a:gd name="T21" fmla="*/ 40 h 40"/>
                  <a:gd name="T22" fmla="*/ 19 w 37"/>
                  <a:gd name="T23" fmla="*/ 9 h 40"/>
                  <a:gd name="T24" fmla="*/ 12 w 37"/>
                  <a:gd name="T25" fmla="*/ 12 h 40"/>
                  <a:gd name="T26" fmla="*/ 9 w 37"/>
                  <a:gd name="T27" fmla="*/ 16 h 40"/>
                  <a:gd name="T28" fmla="*/ 9 w 37"/>
                  <a:gd name="T29" fmla="*/ 18 h 40"/>
                  <a:gd name="T30" fmla="*/ 9 w 37"/>
                  <a:gd name="T31" fmla="*/ 20 h 40"/>
                  <a:gd name="T32" fmla="*/ 19 w 37"/>
                  <a:gd name="T33" fmla="*/ 32 h 40"/>
                  <a:gd name="T34" fmla="*/ 29 w 37"/>
                  <a:gd name="T35" fmla="*/ 20 h 40"/>
                  <a:gd name="T36" fmla="*/ 29 w 37"/>
                  <a:gd name="T37" fmla="*/ 18 h 40"/>
                  <a:gd name="T38" fmla="*/ 28 w 37"/>
                  <a:gd name="T39" fmla="*/ 16 h 40"/>
                  <a:gd name="T40" fmla="*/ 26 w 37"/>
                  <a:gd name="T41" fmla="*/ 12 h 40"/>
                  <a:gd name="T42" fmla="*/ 19 w 37"/>
                  <a:gd name="T43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7" h="40">
                    <a:moveTo>
                      <a:pt x="19" y="40"/>
                    </a:moveTo>
                    <a:cubicBezTo>
                      <a:pt x="9" y="40"/>
                      <a:pt x="1" y="32"/>
                      <a:pt x="1" y="21"/>
                    </a:cubicBezTo>
                    <a:cubicBezTo>
                      <a:pt x="0" y="19"/>
                      <a:pt x="1" y="18"/>
                      <a:pt x="1" y="17"/>
                    </a:cubicBezTo>
                    <a:cubicBezTo>
                      <a:pt x="1" y="15"/>
                      <a:pt x="1" y="14"/>
                      <a:pt x="2" y="13"/>
                    </a:cubicBezTo>
                    <a:cubicBezTo>
                      <a:pt x="3" y="10"/>
                      <a:pt x="4" y="8"/>
                      <a:pt x="6" y="6"/>
                    </a:cubicBezTo>
                    <a:cubicBezTo>
                      <a:pt x="9" y="2"/>
                      <a:pt x="14" y="0"/>
                      <a:pt x="19" y="1"/>
                    </a:cubicBezTo>
                    <a:cubicBezTo>
                      <a:pt x="24" y="1"/>
                      <a:pt x="29" y="3"/>
                      <a:pt x="32" y="7"/>
                    </a:cubicBezTo>
                    <a:cubicBezTo>
                      <a:pt x="34" y="9"/>
                      <a:pt x="35" y="11"/>
                      <a:pt x="36" y="13"/>
                    </a:cubicBezTo>
                    <a:cubicBezTo>
                      <a:pt x="36" y="14"/>
                      <a:pt x="36" y="15"/>
                      <a:pt x="37" y="16"/>
                    </a:cubicBezTo>
                    <a:cubicBezTo>
                      <a:pt x="37" y="18"/>
                      <a:pt x="37" y="19"/>
                      <a:pt x="37" y="20"/>
                    </a:cubicBezTo>
                    <a:cubicBezTo>
                      <a:pt x="37" y="31"/>
                      <a:pt x="29" y="40"/>
                      <a:pt x="19" y="40"/>
                    </a:cubicBezTo>
                    <a:close/>
                    <a:moveTo>
                      <a:pt x="19" y="9"/>
                    </a:moveTo>
                    <a:cubicBezTo>
                      <a:pt x="16" y="9"/>
                      <a:pt x="14" y="10"/>
                      <a:pt x="12" y="12"/>
                    </a:cubicBezTo>
                    <a:cubicBezTo>
                      <a:pt x="11" y="13"/>
                      <a:pt x="10" y="14"/>
                      <a:pt x="9" y="16"/>
                    </a:cubicBezTo>
                    <a:cubicBezTo>
                      <a:pt x="9" y="16"/>
                      <a:pt x="9" y="17"/>
                      <a:pt x="9" y="18"/>
                    </a:cubicBezTo>
                    <a:cubicBezTo>
                      <a:pt x="9" y="19"/>
                      <a:pt x="9" y="19"/>
                      <a:pt x="9" y="20"/>
                    </a:cubicBezTo>
                    <a:cubicBezTo>
                      <a:pt x="9" y="27"/>
                      <a:pt x="13" y="32"/>
                      <a:pt x="19" y="32"/>
                    </a:cubicBezTo>
                    <a:cubicBezTo>
                      <a:pt x="25" y="32"/>
                      <a:pt x="29" y="26"/>
                      <a:pt x="29" y="20"/>
                    </a:cubicBezTo>
                    <a:cubicBezTo>
                      <a:pt x="29" y="20"/>
                      <a:pt x="29" y="19"/>
                      <a:pt x="29" y="18"/>
                    </a:cubicBezTo>
                    <a:cubicBezTo>
                      <a:pt x="29" y="17"/>
                      <a:pt x="28" y="16"/>
                      <a:pt x="28" y="16"/>
                    </a:cubicBezTo>
                    <a:cubicBezTo>
                      <a:pt x="28" y="14"/>
                      <a:pt x="27" y="13"/>
                      <a:pt x="26" y="12"/>
                    </a:cubicBezTo>
                    <a:cubicBezTo>
                      <a:pt x="24" y="10"/>
                      <a:pt x="22" y="9"/>
                      <a:pt x="19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93" name="Freeform 482"/>
              <p:cNvSpPr>
                <a:spLocks noEditPoints="1"/>
              </p:cNvSpPr>
              <p:nvPr/>
            </p:nvSpPr>
            <p:spPr bwMode="auto">
              <a:xfrm>
                <a:off x="-5154613" y="3119438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2 h 25"/>
                  <a:gd name="T4" fmla="*/ 0 w 24"/>
                  <a:gd name="T5" fmla="*/ 7 h 25"/>
                  <a:gd name="T6" fmla="*/ 1 w 24"/>
                  <a:gd name="T7" fmla="*/ 7 h 25"/>
                  <a:gd name="T8" fmla="*/ 3 w 24"/>
                  <a:gd name="T9" fmla="*/ 3 h 25"/>
                  <a:gd name="T10" fmla="*/ 12 w 24"/>
                  <a:gd name="T11" fmla="*/ 0 h 25"/>
                  <a:gd name="T12" fmla="*/ 12 w 24"/>
                  <a:gd name="T13" fmla="*/ 0 h 25"/>
                  <a:gd name="T14" fmla="*/ 20 w 24"/>
                  <a:gd name="T15" fmla="*/ 3 h 25"/>
                  <a:gd name="T16" fmla="*/ 23 w 24"/>
                  <a:gd name="T17" fmla="*/ 7 h 25"/>
                  <a:gd name="T18" fmla="*/ 24 w 24"/>
                  <a:gd name="T19" fmla="*/ 12 h 25"/>
                  <a:gd name="T20" fmla="*/ 12 w 24"/>
                  <a:gd name="T21" fmla="*/ 25 h 25"/>
                  <a:gd name="T22" fmla="*/ 8 w 24"/>
                  <a:gd name="T23" fmla="*/ 10 h 25"/>
                  <a:gd name="T24" fmla="*/ 8 w 24"/>
                  <a:gd name="T25" fmla="*/ 12 h 25"/>
                  <a:gd name="T26" fmla="*/ 12 w 24"/>
                  <a:gd name="T27" fmla="*/ 16 h 25"/>
                  <a:gd name="T28" fmla="*/ 12 w 24"/>
                  <a:gd name="T29" fmla="*/ 16 h 25"/>
                  <a:gd name="T30" fmla="*/ 16 w 24"/>
                  <a:gd name="T31" fmla="*/ 12 h 25"/>
                  <a:gd name="T32" fmla="*/ 15 w 24"/>
                  <a:gd name="T33" fmla="*/ 10 h 25"/>
                  <a:gd name="T34" fmla="*/ 15 w 24"/>
                  <a:gd name="T35" fmla="*/ 10 h 25"/>
                  <a:gd name="T36" fmla="*/ 15 w 24"/>
                  <a:gd name="T37" fmla="*/ 9 h 25"/>
                  <a:gd name="T38" fmla="*/ 12 w 24"/>
                  <a:gd name="T39" fmla="*/ 8 h 25"/>
                  <a:gd name="T40" fmla="*/ 12 w 24"/>
                  <a:gd name="T41" fmla="*/ 8 h 25"/>
                  <a:gd name="T42" fmla="*/ 9 w 24"/>
                  <a:gd name="T43" fmla="*/ 9 h 25"/>
                  <a:gd name="T44" fmla="*/ 8 w 24"/>
                  <a:gd name="T45" fmla="*/ 1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5" y="25"/>
                      <a:pt x="0" y="19"/>
                      <a:pt x="0" y="12"/>
                    </a:cubicBezTo>
                    <a:cubicBezTo>
                      <a:pt x="0" y="11"/>
                      <a:pt x="0" y="9"/>
                      <a:pt x="0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1" y="6"/>
                      <a:pt x="2" y="4"/>
                      <a:pt x="3" y="3"/>
                    </a:cubicBezTo>
                    <a:cubicBezTo>
                      <a:pt x="5" y="1"/>
                      <a:pt x="8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2" y="6"/>
                      <a:pt x="23" y="7"/>
                    </a:cubicBezTo>
                    <a:cubicBezTo>
                      <a:pt x="24" y="9"/>
                      <a:pt x="24" y="10"/>
                      <a:pt x="24" y="12"/>
                    </a:cubicBezTo>
                    <a:cubicBezTo>
                      <a:pt x="24" y="19"/>
                      <a:pt x="19" y="24"/>
                      <a:pt x="12" y="25"/>
                    </a:cubicBezTo>
                    <a:close/>
                    <a:moveTo>
                      <a:pt x="8" y="10"/>
                    </a:moveTo>
                    <a:cubicBezTo>
                      <a:pt x="8" y="11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10"/>
                      <a:pt x="15" y="10"/>
                      <a:pt x="15" y="10"/>
                    </a:cubicBezTo>
                    <a:cubicBezTo>
                      <a:pt x="15" y="10"/>
                      <a:pt x="15" y="9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9"/>
                      <a:pt x="8" y="10"/>
                      <a:pt x="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94" name="Freeform 483"/>
              <p:cNvSpPr>
                <a:spLocks noEditPoints="1"/>
              </p:cNvSpPr>
              <p:nvPr/>
            </p:nvSpPr>
            <p:spPr bwMode="auto">
              <a:xfrm>
                <a:off x="-5154613" y="3082925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12 w 24"/>
                  <a:gd name="T3" fmla="*/ 25 h 25"/>
                  <a:gd name="T4" fmla="*/ 3 w 24"/>
                  <a:gd name="T5" fmla="*/ 21 h 25"/>
                  <a:gd name="T6" fmla="*/ 0 w 24"/>
                  <a:gd name="T7" fmla="*/ 12 h 25"/>
                  <a:gd name="T8" fmla="*/ 4 w 24"/>
                  <a:gd name="T9" fmla="*/ 3 h 25"/>
                  <a:gd name="T10" fmla="*/ 13 w 24"/>
                  <a:gd name="T11" fmla="*/ 0 h 25"/>
                  <a:gd name="T12" fmla="*/ 21 w 24"/>
                  <a:gd name="T13" fmla="*/ 4 h 25"/>
                  <a:gd name="T14" fmla="*/ 24 w 24"/>
                  <a:gd name="T15" fmla="*/ 13 h 25"/>
                  <a:gd name="T16" fmla="*/ 12 w 24"/>
                  <a:gd name="T17" fmla="*/ 25 h 25"/>
                  <a:gd name="T18" fmla="*/ 12 w 24"/>
                  <a:gd name="T19" fmla="*/ 8 h 25"/>
                  <a:gd name="T20" fmla="*/ 9 w 24"/>
                  <a:gd name="T21" fmla="*/ 9 h 25"/>
                  <a:gd name="T22" fmla="*/ 8 w 24"/>
                  <a:gd name="T23" fmla="*/ 12 h 25"/>
                  <a:gd name="T24" fmla="*/ 9 w 24"/>
                  <a:gd name="T25" fmla="*/ 16 h 25"/>
                  <a:gd name="T26" fmla="*/ 12 w 24"/>
                  <a:gd name="T27" fmla="*/ 17 h 25"/>
                  <a:gd name="T28" fmla="*/ 12 w 24"/>
                  <a:gd name="T29" fmla="*/ 21 h 25"/>
                  <a:gd name="T30" fmla="*/ 12 w 24"/>
                  <a:gd name="T31" fmla="*/ 17 h 25"/>
                  <a:gd name="T32" fmla="*/ 16 w 24"/>
                  <a:gd name="T33" fmla="*/ 13 h 25"/>
                  <a:gd name="T34" fmla="*/ 15 w 24"/>
                  <a:gd name="T35" fmla="*/ 9 h 25"/>
                  <a:gd name="T36" fmla="*/ 12 w 24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9" y="25"/>
                      <a:pt x="6" y="23"/>
                      <a:pt x="3" y="21"/>
                    </a:cubicBezTo>
                    <a:cubicBezTo>
                      <a:pt x="1" y="19"/>
                      <a:pt x="0" y="15"/>
                      <a:pt x="0" y="12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9"/>
                      <a:pt x="19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5"/>
                      <a:pt x="9" y="16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95" name="Freeform 484"/>
              <p:cNvSpPr>
                <a:spLocks noEditPoints="1"/>
              </p:cNvSpPr>
              <p:nvPr/>
            </p:nvSpPr>
            <p:spPr bwMode="auto">
              <a:xfrm>
                <a:off x="-5040313" y="2987675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11 w 25"/>
                  <a:gd name="T3" fmla="*/ 23 h 23"/>
                  <a:gd name="T4" fmla="*/ 3 w 25"/>
                  <a:gd name="T5" fmla="*/ 18 h 23"/>
                  <a:gd name="T6" fmla="*/ 1 w 25"/>
                  <a:gd name="T7" fmla="*/ 10 h 23"/>
                  <a:gd name="T8" fmla="*/ 6 w 25"/>
                  <a:gd name="T9" fmla="*/ 2 h 23"/>
                  <a:gd name="T10" fmla="*/ 15 w 25"/>
                  <a:gd name="T11" fmla="*/ 1 h 23"/>
                  <a:gd name="T12" fmla="*/ 22 w 25"/>
                  <a:gd name="T13" fmla="*/ 5 h 23"/>
                  <a:gd name="T14" fmla="*/ 25 w 25"/>
                  <a:gd name="T15" fmla="*/ 14 h 23"/>
                  <a:gd name="T16" fmla="*/ 13 w 25"/>
                  <a:gd name="T17" fmla="*/ 23 h 23"/>
                  <a:gd name="T18" fmla="*/ 12 w 25"/>
                  <a:gd name="T19" fmla="*/ 9 h 23"/>
                  <a:gd name="T20" fmla="*/ 10 w 25"/>
                  <a:gd name="T21" fmla="*/ 9 h 23"/>
                  <a:gd name="T22" fmla="*/ 9 w 25"/>
                  <a:gd name="T23" fmla="*/ 11 h 23"/>
                  <a:gd name="T24" fmla="*/ 9 w 25"/>
                  <a:gd name="T25" fmla="*/ 13 h 23"/>
                  <a:gd name="T26" fmla="*/ 12 w 25"/>
                  <a:gd name="T27" fmla="*/ 15 h 23"/>
                  <a:gd name="T28" fmla="*/ 17 w 25"/>
                  <a:gd name="T29" fmla="*/ 13 h 23"/>
                  <a:gd name="T30" fmla="*/ 16 w 25"/>
                  <a:gd name="T31" fmla="*/ 10 h 23"/>
                  <a:gd name="T32" fmla="*/ 13 w 25"/>
                  <a:gd name="T33" fmla="*/ 9 h 23"/>
                  <a:gd name="T34" fmla="*/ 12 w 25"/>
                  <a:gd name="T35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2" y="23"/>
                      <a:pt x="12" y="23"/>
                      <a:pt x="11" y="23"/>
                    </a:cubicBezTo>
                    <a:cubicBezTo>
                      <a:pt x="8" y="23"/>
                      <a:pt x="5" y="21"/>
                      <a:pt x="3" y="18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2" y="0"/>
                      <a:pt x="15" y="1"/>
                    </a:cubicBezTo>
                    <a:cubicBezTo>
                      <a:pt x="18" y="1"/>
                      <a:pt x="21" y="3"/>
                      <a:pt x="22" y="5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19"/>
                      <a:pt x="19" y="23"/>
                      <a:pt x="13" y="23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9"/>
                    </a:cubicBezTo>
                    <a:cubicBezTo>
                      <a:pt x="9" y="10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7" y="12"/>
                      <a:pt x="16" y="11"/>
                      <a:pt x="16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96" name="Freeform 485"/>
              <p:cNvSpPr>
                <a:spLocks noEditPoints="1"/>
              </p:cNvSpPr>
              <p:nvPr/>
            </p:nvSpPr>
            <p:spPr bwMode="auto">
              <a:xfrm>
                <a:off x="-5033963" y="2957513"/>
                <a:ext cx="55563" cy="50800"/>
              </a:xfrm>
              <a:custGeom>
                <a:avLst/>
                <a:gdLst>
                  <a:gd name="T0" fmla="*/ 13 w 26"/>
                  <a:gd name="T1" fmla="*/ 23 h 23"/>
                  <a:gd name="T2" fmla="*/ 10 w 26"/>
                  <a:gd name="T3" fmla="*/ 23 h 23"/>
                  <a:gd name="T4" fmla="*/ 2 w 26"/>
                  <a:gd name="T5" fmla="*/ 17 h 23"/>
                  <a:gd name="T6" fmla="*/ 1 w 26"/>
                  <a:gd name="T7" fmla="*/ 9 h 23"/>
                  <a:gd name="T8" fmla="*/ 12 w 26"/>
                  <a:gd name="T9" fmla="*/ 0 h 23"/>
                  <a:gd name="T10" fmla="*/ 15 w 26"/>
                  <a:gd name="T11" fmla="*/ 1 h 23"/>
                  <a:gd name="T12" fmla="*/ 25 w 26"/>
                  <a:gd name="T13" fmla="*/ 14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11 h 23"/>
                  <a:gd name="T20" fmla="*/ 9 w 26"/>
                  <a:gd name="T21" fmla="*/ 13 h 23"/>
                  <a:gd name="T22" fmla="*/ 12 w 26"/>
                  <a:gd name="T23" fmla="*/ 15 h 23"/>
                  <a:gd name="T24" fmla="*/ 17 w 26"/>
                  <a:gd name="T25" fmla="*/ 13 h 23"/>
                  <a:gd name="T26" fmla="*/ 13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1" y="23"/>
                      <a:pt x="10" y="23"/>
                    </a:cubicBezTo>
                    <a:cubicBezTo>
                      <a:pt x="7" y="22"/>
                      <a:pt x="4" y="20"/>
                      <a:pt x="2" y="17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1"/>
                    </a:cubicBezTo>
                    <a:cubicBezTo>
                      <a:pt x="22" y="2"/>
                      <a:pt x="26" y="8"/>
                      <a:pt x="25" y="14"/>
                    </a:cubicBezTo>
                    <a:cubicBezTo>
                      <a:pt x="23" y="19"/>
                      <a:pt x="19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4" y="15"/>
                      <a:pt x="16" y="14"/>
                      <a:pt x="17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97" name="Freeform 486"/>
              <p:cNvSpPr>
                <a:spLocks noEditPoints="1"/>
              </p:cNvSpPr>
              <p:nvPr/>
            </p:nvSpPr>
            <p:spPr bwMode="auto">
              <a:xfrm>
                <a:off x="-5026025" y="2927350"/>
                <a:ext cx="55563" cy="50800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2 h 23"/>
                  <a:gd name="T4" fmla="*/ 2 w 26"/>
                  <a:gd name="T5" fmla="*/ 17 h 23"/>
                  <a:gd name="T6" fmla="*/ 1 w 26"/>
                  <a:gd name="T7" fmla="*/ 8 h 23"/>
                  <a:gd name="T8" fmla="*/ 12 w 26"/>
                  <a:gd name="T9" fmla="*/ 0 h 23"/>
                  <a:gd name="T10" fmla="*/ 16 w 26"/>
                  <a:gd name="T11" fmla="*/ 1 h 23"/>
                  <a:gd name="T12" fmla="*/ 24 w 26"/>
                  <a:gd name="T13" fmla="*/ 15 h 23"/>
                  <a:gd name="T14" fmla="*/ 13 w 26"/>
                  <a:gd name="T15" fmla="*/ 23 h 23"/>
                  <a:gd name="T16" fmla="*/ 12 w 26"/>
                  <a:gd name="T17" fmla="*/ 8 h 23"/>
                  <a:gd name="T18" fmla="*/ 8 w 26"/>
                  <a:gd name="T19" fmla="*/ 10 h 23"/>
                  <a:gd name="T20" fmla="*/ 9 w 26"/>
                  <a:gd name="T21" fmla="*/ 13 h 23"/>
                  <a:gd name="T22" fmla="*/ 11 w 26"/>
                  <a:gd name="T23" fmla="*/ 15 h 23"/>
                  <a:gd name="T24" fmla="*/ 16 w 26"/>
                  <a:gd name="T25" fmla="*/ 13 h 23"/>
                  <a:gd name="T26" fmla="*/ 13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2"/>
                      <a:pt x="3" y="20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4" y="0"/>
                      <a:pt x="16" y="1"/>
                    </a:cubicBezTo>
                    <a:cubicBezTo>
                      <a:pt x="22" y="3"/>
                      <a:pt x="26" y="9"/>
                      <a:pt x="24" y="15"/>
                    </a:cubicBezTo>
                    <a:cubicBezTo>
                      <a:pt x="23" y="20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4"/>
                      <a:pt x="11" y="15"/>
                    </a:cubicBezTo>
                    <a:cubicBezTo>
                      <a:pt x="13" y="15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98" name="Freeform 487"/>
              <p:cNvSpPr>
                <a:spLocks noEditPoints="1"/>
              </p:cNvSpPr>
              <p:nvPr/>
            </p:nvSpPr>
            <p:spPr bwMode="auto">
              <a:xfrm>
                <a:off x="-5018088" y="2898775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2 h 23"/>
                  <a:gd name="T4" fmla="*/ 2 w 26"/>
                  <a:gd name="T5" fmla="*/ 16 h 23"/>
                  <a:gd name="T6" fmla="*/ 1 w 26"/>
                  <a:gd name="T7" fmla="*/ 8 h 23"/>
                  <a:gd name="T8" fmla="*/ 12 w 26"/>
                  <a:gd name="T9" fmla="*/ 0 h 23"/>
                  <a:gd name="T10" fmla="*/ 16 w 26"/>
                  <a:gd name="T11" fmla="*/ 1 h 23"/>
                  <a:gd name="T12" fmla="*/ 24 w 26"/>
                  <a:gd name="T13" fmla="*/ 15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10 h 23"/>
                  <a:gd name="T20" fmla="*/ 9 w 26"/>
                  <a:gd name="T21" fmla="*/ 13 h 23"/>
                  <a:gd name="T22" fmla="*/ 12 w 26"/>
                  <a:gd name="T23" fmla="*/ 15 h 23"/>
                  <a:gd name="T24" fmla="*/ 16 w 26"/>
                  <a:gd name="T25" fmla="*/ 13 h 23"/>
                  <a:gd name="T26" fmla="*/ 14 w 26"/>
                  <a:gd name="T27" fmla="*/ 8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2" y="23"/>
                      <a:pt x="10" y="23"/>
                      <a:pt x="9" y="22"/>
                    </a:cubicBezTo>
                    <a:cubicBezTo>
                      <a:pt x="6" y="21"/>
                      <a:pt x="3" y="19"/>
                      <a:pt x="2" y="16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6" y="1"/>
                    </a:cubicBezTo>
                    <a:cubicBezTo>
                      <a:pt x="23" y="3"/>
                      <a:pt x="26" y="10"/>
                      <a:pt x="24" y="15"/>
                    </a:cubicBezTo>
                    <a:cubicBezTo>
                      <a:pt x="23" y="20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9" y="14"/>
                      <a:pt x="10" y="14"/>
                      <a:pt x="12" y="15"/>
                    </a:cubicBezTo>
                    <a:cubicBezTo>
                      <a:pt x="14" y="15"/>
                      <a:pt x="16" y="14"/>
                      <a:pt x="16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399" name="Freeform 488"/>
              <p:cNvSpPr>
                <a:spLocks noEditPoints="1"/>
              </p:cNvSpPr>
              <p:nvPr/>
            </p:nvSpPr>
            <p:spPr bwMode="auto">
              <a:xfrm>
                <a:off x="-5006975" y="2868613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9 w 26"/>
                  <a:gd name="T3" fmla="*/ 23 h 23"/>
                  <a:gd name="T4" fmla="*/ 2 w 26"/>
                  <a:gd name="T5" fmla="*/ 17 h 23"/>
                  <a:gd name="T6" fmla="*/ 1 w 26"/>
                  <a:gd name="T7" fmla="*/ 7 h 23"/>
                  <a:gd name="T8" fmla="*/ 12 w 26"/>
                  <a:gd name="T9" fmla="*/ 0 h 23"/>
                  <a:gd name="T10" fmla="*/ 17 w 26"/>
                  <a:gd name="T11" fmla="*/ 1 h 23"/>
                  <a:gd name="T12" fmla="*/ 24 w 26"/>
                  <a:gd name="T13" fmla="*/ 16 h 23"/>
                  <a:gd name="T14" fmla="*/ 17 w 26"/>
                  <a:gd name="T15" fmla="*/ 22 h 23"/>
                  <a:gd name="T16" fmla="*/ 13 w 26"/>
                  <a:gd name="T17" fmla="*/ 23 h 23"/>
                  <a:gd name="T18" fmla="*/ 12 w 26"/>
                  <a:gd name="T19" fmla="*/ 8 h 23"/>
                  <a:gd name="T20" fmla="*/ 9 w 26"/>
                  <a:gd name="T21" fmla="*/ 10 h 23"/>
                  <a:gd name="T22" fmla="*/ 9 w 26"/>
                  <a:gd name="T23" fmla="*/ 13 h 23"/>
                  <a:gd name="T24" fmla="*/ 11 w 26"/>
                  <a:gd name="T25" fmla="*/ 15 h 23"/>
                  <a:gd name="T26" fmla="*/ 15 w 26"/>
                  <a:gd name="T27" fmla="*/ 15 h 23"/>
                  <a:gd name="T28" fmla="*/ 16 w 26"/>
                  <a:gd name="T29" fmla="*/ 13 h 23"/>
                  <a:gd name="T30" fmla="*/ 14 w 26"/>
                  <a:gd name="T31" fmla="*/ 9 h 23"/>
                  <a:gd name="T32" fmla="*/ 12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10" y="23"/>
                      <a:pt x="9" y="23"/>
                    </a:cubicBezTo>
                    <a:cubicBezTo>
                      <a:pt x="6" y="21"/>
                      <a:pt x="3" y="19"/>
                      <a:pt x="2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1"/>
                      <a:pt x="17" y="1"/>
                    </a:cubicBezTo>
                    <a:cubicBezTo>
                      <a:pt x="23" y="4"/>
                      <a:pt x="26" y="11"/>
                      <a:pt x="24" y="16"/>
                    </a:cubicBezTo>
                    <a:cubicBezTo>
                      <a:pt x="23" y="19"/>
                      <a:pt x="20" y="21"/>
                      <a:pt x="17" y="22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9" y="12"/>
                      <a:pt x="9" y="13"/>
                    </a:cubicBezTo>
                    <a:cubicBezTo>
                      <a:pt x="9" y="14"/>
                      <a:pt x="10" y="14"/>
                      <a:pt x="11" y="15"/>
                    </a:cubicBezTo>
                    <a:cubicBezTo>
                      <a:pt x="12" y="15"/>
                      <a:pt x="14" y="15"/>
                      <a:pt x="15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00" name="Freeform 489"/>
              <p:cNvSpPr>
                <a:spLocks noEditPoints="1"/>
              </p:cNvSpPr>
              <p:nvPr/>
            </p:nvSpPr>
            <p:spPr bwMode="auto">
              <a:xfrm>
                <a:off x="-4994275" y="2840038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8 w 26"/>
                  <a:gd name="T3" fmla="*/ 22 h 23"/>
                  <a:gd name="T4" fmla="*/ 1 w 26"/>
                  <a:gd name="T5" fmla="*/ 16 h 23"/>
                  <a:gd name="T6" fmla="*/ 1 w 26"/>
                  <a:gd name="T7" fmla="*/ 7 h 23"/>
                  <a:gd name="T8" fmla="*/ 11 w 26"/>
                  <a:gd name="T9" fmla="*/ 0 h 23"/>
                  <a:gd name="T10" fmla="*/ 17 w 26"/>
                  <a:gd name="T11" fmla="*/ 1 h 23"/>
                  <a:gd name="T12" fmla="*/ 23 w 26"/>
                  <a:gd name="T13" fmla="*/ 16 h 23"/>
                  <a:gd name="T14" fmla="*/ 17 w 26"/>
                  <a:gd name="T15" fmla="*/ 22 h 23"/>
                  <a:gd name="T16" fmla="*/ 13 w 26"/>
                  <a:gd name="T17" fmla="*/ 23 h 23"/>
                  <a:gd name="T18" fmla="*/ 11 w 26"/>
                  <a:gd name="T19" fmla="*/ 8 h 23"/>
                  <a:gd name="T20" fmla="*/ 8 w 26"/>
                  <a:gd name="T21" fmla="*/ 10 h 23"/>
                  <a:gd name="T22" fmla="*/ 8 w 26"/>
                  <a:gd name="T23" fmla="*/ 12 h 23"/>
                  <a:gd name="T24" fmla="*/ 11 w 26"/>
                  <a:gd name="T25" fmla="*/ 14 h 23"/>
                  <a:gd name="T26" fmla="*/ 14 w 26"/>
                  <a:gd name="T27" fmla="*/ 15 h 23"/>
                  <a:gd name="T28" fmla="*/ 16 w 26"/>
                  <a:gd name="T29" fmla="*/ 13 h 23"/>
                  <a:gd name="T30" fmla="*/ 13 w 26"/>
                  <a:gd name="T31" fmla="*/ 8 h 23"/>
                  <a:gd name="T32" fmla="*/ 11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9" y="23"/>
                      <a:pt x="8" y="22"/>
                    </a:cubicBezTo>
                    <a:cubicBezTo>
                      <a:pt x="5" y="21"/>
                      <a:pt x="2" y="18"/>
                      <a:pt x="1" y="16"/>
                    </a:cubicBezTo>
                    <a:cubicBezTo>
                      <a:pt x="0" y="13"/>
                      <a:pt x="0" y="9"/>
                      <a:pt x="1" y="7"/>
                    </a:cubicBezTo>
                    <a:cubicBezTo>
                      <a:pt x="3" y="2"/>
                      <a:pt x="7" y="0"/>
                      <a:pt x="11" y="0"/>
                    </a:cubicBezTo>
                    <a:cubicBezTo>
                      <a:pt x="13" y="0"/>
                      <a:pt x="15" y="0"/>
                      <a:pt x="17" y="1"/>
                    </a:cubicBezTo>
                    <a:cubicBezTo>
                      <a:pt x="23" y="4"/>
                      <a:pt x="26" y="11"/>
                      <a:pt x="23" y="16"/>
                    </a:cubicBezTo>
                    <a:cubicBezTo>
                      <a:pt x="22" y="19"/>
                      <a:pt x="20" y="21"/>
                      <a:pt x="17" y="22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9" y="13"/>
                      <a:pt x="10" y="14"/>
                      <a:pt x="11" y="14"/>
                    </a:cubicBezTo>
                    <a:cubicBezTo>
                      <a:pt x="12" y="15"/>
                      <a:pt x="13" y="15"/>
                      <a:pt x="14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01" name="Freeform 490"/>
              <p:cNvSpPr>
                <a:spLocks noEditPoints="1"/>
              </p:cNvSpPr>
              <p:nvPr/>
            </p:nvSpPr>
            <p:spPr bwMode="auto">
              <a:xfrm>
                <a:off x="-5073650" y="297180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1 w 25"/>
                  <a:gd name="T3" fmla="*/ 24 h 24"/>
                  <a:gd name="T4" fmla="*/ 3 w 25"/>
                  <a:gd name="T5" fmla="*/ 19 h 24"/>
                  <a:gd name="T6" fmla="*/ 1 w 25"/>
                  <a:gd name="T7" fmla="*/ 10 h 24"/>
                  <a:gd name="T8" fmla="*/ 6 w 25"/>
                  <a:gd name="T9" fmla="*/ 2 h 24"/>
                  <a:gd name="T10" fmla="*/ 15 w 25"/>
                  <a:gd name="T11" fmla="*/ 1 h 24"/>
                  <a:gd name="T12" fmla="*/ 23 w 25"/>
                  <a:gd name="T13" fmla="*/ 6 h 24"/>
                  <a:gd name="T14" fmla="*/ 25 w 25"/>
                  <a:gd name="T15" fmla="*/ 14 h 24"/>
                  <a:gd name="T16" fmla="*/ 13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2 w 25"/>
                  <a:gd name="T27" fmla="*/ 16 h 24"/>
                  <a:gd name="T28" fmla="*/ 17 w 25"/>
                  <a:gd name="T29" fmla="*/ 13 h 24"/>
                  <a:gd name="T30" fmla="*/ 16 w 25"/>
                  <a:gd name="T31" fmla="*/ 11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7" y="23"/>
                      <a:pt x="5" y="21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9" y="1"/>
                      <a:pt x="12" y="0"/>
                      <a:pt x="15" y="1"/>
                    </a:cubicBezTo>
                    <a:cubicBezTo>
                      <a:pt x="18" y="2"/>
                      <a:pt x="21" y="3"/>
                      <a:pt x="23" y="6"/>
                    </a:cubicBezTo>
                    <a:cubicBezTo>
                      <a:pt x="24" y="8"/>
                      <a:pt x="25" y="11"/>
                      <a:pt x="25" y="14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02" name="Freeform 491"/>
              <p:cNvSpPr>
                <a:spLocks noEditPoints="1"/>
              </p:cNvSpPr>
              <p:nvPr/>
            </p:nvSpPr>
            <p:spPr bwMode="auto">
              <a:xfrm>
                <a:off x="-5067300" y="293846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0 w 25"/>
                  <a:gd name="T3" fmla="*/ 24 h 24"/>
                  <a:gd name="T4" fmla="*/ 3 w 25"/>
                  <a:gd name="T5" fmla="*/ 18 h 24"/>
                  <a:gd name="T6" fmla="*/ 1 w 25"/>
                  <a:gd name="T7" fmla="*/ 9 h 24"/>
                  <a:gd name="T8" fmla="*/ 3 w 25"/>
                  <a:gd name="T9" fmla="*/ 5 h 24"/>
                  <a:gd name="T10" fmla="*/ 7 w 25"/>
                  <a:gd name="T11" fmla="*/ 2 h 24"/>
                  <a:gd name="T12" fmla="*/ 16 w 25"/>
                  <a:gd name="T13" fmla="*/ 1 h 24"/>
                  <a:gd name="T14" fmla="*/ 23 w 25"/>
                  <a:gd name="T15" fmla="*/ 6 h 24"/>
                  <a:gd name="T16" fmla="*/ 25 w 25"/>
                  <a:gd name="T17" fmla="*/ 11 h 24"/>
                  <a:gd name="T18" fmla="*/ 25 w 25"/>
                  <a:gd name="T19" fmla="*/ 15 h 24"/>
                  <a:gd name="T20" fmla="*/ 13 w 25"/>
                  <a:gd name="T21" fmla="*/ 24 h 24"/>
                  <a:gd name="T22" fmla="*/ 13 w 25"/>
                  <a:gd name="T23" fmla="*/ 9 h 24"/>
                  <a:gd name="T24" fmla="*/ 11 w 25"/>
                  <a:gd name="T25" fmla="*/ 9 h 24"/>
                  <a:gd name="T26" fmla="*/ 10 w 25"/>
                  <a:gd name="T27" fmla="*/ 10 h 24"/>
                  <a:gd name="T28" fmla="*/ 9 w 25"/>
                  <a:gd name="T29" fmla="*/ 11 h 24"/>
                  <a:gd name="T30" fmla="*/ 10 w 25"/>
                  <a:gd name="T31" fmla="*/ 14 h 24"/>
                  <a:gd name="T32" fmla="*/ 12 w 25"/>
                  <a:gd name="T33" fmla="*/ 16 h 24"/>
                  <a:gd name="T34" fmla="*/ 17 w 25"/>
                  <a:gd name="T35" fmla="*/ 13 h 24"/>
                  <a:gd name="T36" fmla="*/ 17 w 25"/>
                  <a:gd name="T37" fmla="*/ 12 h 24"/>
                  <a:gd name="T38" fmla="*/ 16 w 25"/>
                  <a:gd name="T39" fmla="*/ 11 h 24"/>
                  <a:gd name="T40" fmla="*/ 14 w 25"/>
                  <a:gd name="T41" fmla="*/ 9 h 24"/>
                  <a:gd name="T42" fmla="*/ 13 w 25"/>
                  <a:gd name="T4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3" y="18"/>
                    </a:cubicBezTo>
                    <a:cubicBezTo>
                      <a:pt x="1" y="16"/>
                      <a:pt x="0" y="13"/>
                      <a:pt x="1" y="9"/>
                    </a:cubicBezTo>
                    <a:cubicBezTo>
                      <a:pt x="2" y="8"/>
                      <a:pt x="2" y="6"/>
                      <a:pt x="3" y="5"/>
                    </a:cubicBezTo>
                    <a:cubicBezTo>
                      <a:pt x="4" y="4"/>
                      <a:pt x="6" y="3"/>
                      <a:pt x="7" y="2"/>
                    </a:cubicBezTo>
                    <a:cubicBezTo>
                      <a:pt x="10" y="1"/>
                      <a:pt x="13" y="0"/>
                      <a:pt x="16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4" y="8"/>
                      <a:pt x="25" y="9"/>
                      <a:pt x="25" y="11"/>
                    </a:cubicBezTo>
                    <a:cubicBezTo>
                      <a:pt x="25" y="12"/>
                      <a:pt x="25" y="14"/>
                      <a:pt x="25" y="15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9"/>
                      <a:pt x="10" y="10"/>
                      <a:pt x="10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6"/>
                      <a:pt x="17" y="15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7" y="11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03" name="Freeform 492"/>
              <p:cNvSpPr>
                <a:spLocks noEditPoints="1"/>
              </p:cNvSpPr>
              <p:nvPr/>
            </p:nvSpPr>
            <p:spPr bwMode="auto">
              <a:xfrm>
                <a:off x="-5056188" y="2908300"/>
                <a:ext cx="53975" cy="49213"/>
              </a:xfrm>
              <a:custGeom>
                <a:avLst/>
                <a:gdLst>
                  <a:gd name="T0" fmla="*/ 12 w 25"/>
                  <a:gd name="T1" fmla="*/ 23 h 23"/>
                  <a:gd name="T2" fmla="*/ 9 w 25"/>
                  <a:gd name="T3" fmla="*/ 23 h 23"/>
                  <a:gd name="T4" fmla="*/ 1 w 25"/>
                  <a:gd name="T5" fmla="*/ 17 h 23"/>
                  <a:gd name="T6" fmla="*/ 0 w 25"/>
                  <a:gd name="T7" fmla="*/ 8 h 23"/>
                  <a:gd name="T8" fmla="*/ 12 w 25"/>
                  <a:gd name="T9" fmla="*/ 0 h 23"/>
                  <a:gd name="T10" fmla="*/ 16 w 25"/>
                  <a:gd name="T11" fmla="*/ 0 h 23"/>
                  <a:gd name="T12" fmla="*/ 24 w 25"/>
                  <a:gd name="T13" fmla="*/ 15 h 23"/>
                  <a:gd name="T14" fmla="*/ 12 w 25"/>
                  <a:gd name="T15" fmla="*/ 23 h 23"/>
                  <a:gd name="T16" fmla="*/ 12 w 25"/>
                  <a:gd name="T17" fmla="*/ 8 h 23"/>
                  <a:gd name="T18" fmla="*/ 8 w 25"/>
                  <a:gd name="T19" fmla="*/ 10 h 23"/>
                  <a:gd name="T20" fmla="*/ 9 w 25"/>
                  <a:gd name="T21" fmla="*/ 13 h 23"/>
                  <a:gd name="T22" fmla="*/ 11 w 25"/>
                  <a:gd name="T23" fmla="*/ 15 h 23"/>
                  <a:gd name="T24" fmla="*/ 16 w 25"/>
                  <a:gd name="T25" fmla="*/ 13 h 23"/>
                  <a:gd name="T26" fmla="*/ 13 w 25"/>
                  <a:gd name="T27" fmla="*/ 8 h 23"/>
                  <a:gd name="T28" fmla="*/ 12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1" y="23"/>
                      <a:pt x="10" y="23"/>
                      <a:pt x="9" y="23"/>
                    </a:cubicBezTo>
                    <a:cubicBezTo>
                      <a:pt x="6" y="22"/>
                      <a:pt x="3" y="20"/>
                      <a:pt x="1" y="17"/>
                    </a:cubicBezTo>
                    <a:cubicBezTo>
                      <a:pt x="0" y="14"/>
                      <a:pt x="0" y="11"/>
                      <a:pt x="0" y="8"/>
                    </a:cubicBezTo>
                    <a:cubicBezTo>
                      <a:pt x="2" y="3"/>
                      <a:pt x="6" y="0"/>
                      <a:pt x="12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22" y="2"/>
                      <a:pt x="25" y="9"/>
                      <a:pt x="24" y="15"/>
                    </a:cubicBezTo>
                    <a:cubicBezTo>
                      <a:pt x="22" y="20"/>
                      <a:pt x="18" y="23"/>
                      <a:pt x="12" y="23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3" y="16"/>
                      <a:pt x="15" y="15"/>
                      <a:pt x="16" y="13"/>
                    </a:cubicBezTo>
                    <a:cubicBezTo>
                      <a:pt x="16" y="11"/>
                      <a:pt x="15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04" name="Freeform 493"/>
              <p:cNvSpPr>
                <a:spLocks noEditPoints="1"/>
              </p:cNvSpPr>
              <p:nvPr/>
            </p:nvSpPr>
            <p:spPr bwMode="auto">
              <a:xfrm>
                <a:off x="-5048250" y="2876550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2 w 25"/>
                  <a:gd name="T5" fmla="*/ 17 h 24"/>
                  <a:gd name="T6" fmla="*/ 1 w 25"/>
                  <a:gd name="T7" fmla="*/ 8 h 24"/>
                  <a:gd name="T8" fmla="*/ 8 w 25"/>
                  <a:gd name="T9" fmla="*/ 1 h 24"/>
                  <a:gd name="T10" fmla="*/ 17 w 25"/>
                  <a:gd name="T11" fmla="*/ 1 h 24"/>
                  <a:gd name="T12" fmla="*/ 24 w 25"/>
                  <a:gd name="T13" fmla="*/ 7 h 24"/>
                  <a:gd name="T14" fmla="*/ 24 w 25"/>
                  <a:gd name="T15" fmla="*/ 16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9 h 24"/>
                  <a:gd name="T22" fmla="*/ 9 w 25"/>
                  <a:gd name="T23" fmla="*/ 11 h 24"/>
                  <a:gd name="T24" fmla="*/ 9 w 25"/>
                  <a:gd name="T25" fmla="*/ 13 h 24"/>
                  <a:gd name="T26" fmla="*/ 12 w 25"/>
                  <a:gd name="T27" fmla="*/ 15 h 24"/>
                  <a:gd name="T28" fmla="*/ 13 w 25"/>
                  <a:gd name="T29" fmla="*/ 16 h 24"/>
                  <a:gd name="T30" fmla="*/ 17 w 25"/>
                  <a:gd name="T31" fmla="*/ 13 h 24"/>
                  <a:gd name="T32" fmla="*/ 16 w 25"/>
                  <a:gd name="T33" fmla="*/ 11 h 24"/>
                  <a:gd name="T34" fmla="*/ 14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0" y="23"/>
                      <a:pt x="9" y="23"/>
                    </a:cubicBezTo>
                    <a:cubicBezTo>
                      <a:pt x="6" y="22"/>
                      <a:pt x="3" y="20"/>
                      <a:pt x="2" y="17"/>
                    </a:cubicBezTo>
                    <a:cubicBezTo>
                      <a:pt x="1" y="14"/>
                      <a:pt x="0" y="11"/>
                      <a:pt x="1" y="8"/>
                    </a:cubicBezTo>
                    <a:cubicBezTo>
                      <a:pt x="2" y="5"/>
                      <a:pt x="5" y="2"/>
                      <a:pt x="8" y="1"/>
                    </a:cubicBezTo>
                    <a:cubicBezTo>
                      <a:pt x="10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5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05" name="Freeform 494"/>
              <p:cNvSpPr>
                <a:spLocks noEditPoints="1"/>
              </p:cNvSpPr>
              <p:nvPr/>
            </p:nvSpPr>
            <p:spPr bwMode="auto">
              <a:xfrm>
                <a:off x="-5033963" y="2844800"/>
                <a:ext cx="52388" cy="50800"/>
              </a:xfrm>
              <a:custGeom>
                <a:avLst/>
                <a:gdLst>
                  <a:gd name="T0" fmla="*/ 12 w 25"/>
                  <a:gd name="T1" fmla="*/ 24 h 24"/>
                  <a:gd name="T2" fmla="*/ 8 w 25"/>
                  <a:gd name="T3" fmla="*/ 24 h 24"/>
                  <a:gd name="T4" fmla="*/ 1 w 25"/>
                  <a:gd name="T5" fmla="*/ 17 h 24"/>
                  <a:gd name="T6" fmla="*/ 1 w 25"/>
                  <a:gd name="T7" fmla="*/ 8 h 24"/>
                  <a:gd name="T8" fmla="*/ 7 w 25"/>
                  <a:gd name="T9" fmla="*/ 2 h 24"/>
                  <a:gd name="T10" fmla="*/ 17 w 25"/>
                  <a:gd name="T11" fmla="*/ 2 h 24"/>
                  <a:gd name="T12" fmla="*/ 23 w 25"/>
                  <a:gd name="T13" fmla="*/ 8 h 24"/>
                  <a:gd name="T14" fmla="*/ 23 w 25"/>
                  <a:gd name="T15" fmla="*/ 17 h 24"/>
                  <a:gd name="T16" fmla="*/ 12 w 25"/>
                  <a:gd name="T17" fmla="*/ 24 h 24"/>
                  <a:gd name="T18" fmla="*/ 12 w 25"/>
                  <a:gd name="T19" fmla="*/ 9 h 24"/>
                  <a:gd name="T20" fmla="*/ 10 w 25"/>
                  <a:gd name="T21" fmla="*/ 9 h 24"/>
                  <a:gd name="T22" fmla="*/ 8 w 25"/>
                  <a:gd name="T23" fmla="*/ 11 h 24"/>
                  <a:gd name="T24" fmla="*/ 9 w 25"/>
                  <a:gd name="T25" fmla="*/ 14 h 24"/>
                  <a:gd name="T26" fmla="*/ 11 w 25"/>
                  <a:gd name="T27" fmla="*/ 16 h 24"/>
                  <a:gd name="T28" fmla="*/ 16 w 25"/>
                  <a:gd name="T29" fmla="*/ 14 h 24"/>
                  <a:gd name="T30" fmla="*/ 16 w 25"/>
                  <a:gd name="T31" fmla="*/ 12 h 24"/>
                  <a:gd name="T32" fmla="*/ 13 w 25"/>
                  <a:gd name="T33" fmla="*/ 9 h 24"/>
                  <a:gd name="T34" fmla="*/ 12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4"/>
                      <a:pt x="8" y="24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3"/>
                      <a:pt x="7" y="2"/>
                    </a:cubicBezTo>
                    <a:cubicBezTo>
                      <a:pt x="10" y="0"/>
                      <a:pt x="14" y="1"/>
                      <a:pt x="17" y="2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4" y="11"/>
                      <a:pt x="25" y="14"/>
                      <a:pt x="23" y="17"/>
                    </a:cubicBezTo>
                    <a:cubicBezTo>
                      <a:pt x="22" y="22"/>
                      <a:pt x="17" y="24"/>
                      <a:pt x="12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1" y="9"/>
                      <a:pt x="10" y="9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3" y="17"/>
                      <a:pt x="15" y="16"/>
                      <a:pt x="16" y="14"/>
                    </a:cubicBezTo>
                    <a:cubicBezTo>
                      <a:pt x="16" y="13"/>
                      <a:pt x="16" y="12"/>
                      <a:pt x="16" y="12"/>
                    </a:cubicBezTo>
                    <a:cubicBezTo>
                      <a:pt x="15" y="11"/>
                      <a:pt x="15" y="10"/>
                      <a:pt x="13" y="9"/>
                    </a:cubicBezTo>
                    <a:cubicBezTo>
                      <a:pt x="13" y="9"/>
                      <a:pt x="12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06" name="Freeform 495"/>
              <p:cNvSpPr>
                <a:spLocks noEditPoints="1"/>
              </p:cNvSpPr>
              <p:nvPr/>
            </p:nvSpPr>
            <p:spPr bwMode="auto">
              <a:xfrm>
                <a:off x="-5103813" y="2947988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10 w 26"/>
                  <a:gd name="T3" fmla="*/ 24 h 24"/>
                  <a:gd name="T4" fmla="*/ 2 w 26"/>
                  <a:gd name="T5" fmla="*/ 19 h 24"/>
                  <a:gd name="T6" fmla="*/ 1 w 26"/>
                  <a:gd name="T7" fmla="*/ 10 h 24"/>
                  <a:gd name="T8" fmla="*/ 12 w 26"/>
                  <a:gd name="T9" fmla="*/ 0 h 24"/>
                  <a:gd name="T10" fmla="*/ 15 w 26"/>
                  <a:gd name="T11" fmla="*/ 0 h 24"/>
                  <a:gd name="T12" fmla="*/ 24 w 26"/>
                  <a:gd name="T13" fmla="*/ 15 h 24"/>
                  <a:gd name="T14" fmla="*/ 19 w 26"/>
                  <a:gd name="T15" fmla="*/ 22 h 24"/>
                  <a:gd name="T16" fmla="*/ 12 w 26"/>
                  <a:gd name="T17" fmla="*/ 24 h 24"/>
                  <a:gd name="T18" fmla="*/ 12 w 26"/>
                  <a:gd name="T19" fmla="*/ 8 h 24"/>
                  <a:gd name="T20" fmla="*/ 9 w 26"/>
                  <a:gd name="T21" fmla="*/ 11 h 24"/>
                  <a:gd name="T22" fmla="*/ 9 w 26"/>
                  <a:gd name="T23" fmla="*/ 14 h 24"/>
                  <a:gd name="T24" fmla="*/ 12 w 26"/>
                  <a:gd name="T25" fmla="*/ 16 h 24"/>
                  <a:gd name="T26" fmla="*/ 15 w 26"/>
                  <a:gd name="T27" fmla="*/ 16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0" y="16"/>
                      <a:pt x="0" y="13"/>
                      <a:pt x="1" y="10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5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8" y="12"/>
                      <a:pt x="8" y="14"/>
                      <a:pt x="9" y="14"/>
                    </a:cubicBezTo>
                    <a:cubicBezTo>
                      <a:pt x="10" y="15"/>
                      <a:pt x="10" y="16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7" y="11"/>
                      <a:pt x="15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07" name="Freeform 496"/>
              <p:cNvSpPr>
                <a:spLocks noEditPoints="1"/>
              </p:cNvSpPr>
              <p:nvPr/>
            </p:nvSpPr>
            <p:spPr bwMode="auto">
              <a:xfrm>
                <a:off x="-5094288" y="2914650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9 w 26"/>
                  <a:gd name="T3" fmla="*/ 23 h 24"/>
                  <a:gd name="T4" fmla="*/ 2 w 26"/>
                  <a:gd name="T5" fmla="*/ 18 h 24"/>
                  <a:gd name="T6" fmla="*/ 1 w 26"/>
                  <a:gd name="T7" fmla="*/ 8 h 24"/>
                  <a:gd name="T8" fmla="*/ 12 w 26"/>
                  <a:gd name="T9" fmla="*/ 0 h 24"/>
                  <a:gd name="T10" fmla="*/ 16 w 26"/>
                  <a:gd name="T11" fmla="*/ 0 h 24"/>
                  <a:gd name="T12" fmla="*/ 24 w 26"/>
                  <a:gd name="T13" fmla="*/ 15 h 24"/>
                  <a:gd name="T14" fmla="*/ 18 w 26"/>
                  <a:gd name="T15" fmla="*/ 22 h 24"/>
                  <a:gd name="T16" fmla="*/ 12 w 26"/>
                  <a:gd name="T17" fmla="*/ 24 h 24"/>
                  <a:gd name="T18" fmla="*/ 12 w 26"/>
                  <a:gd name="T19" fmla="*/ 8 h 24"/>
                  <a:gd name="T20" fmla="*/ 8 w 26"/>
                  <a:gd name="T21" fmla="*/ 11 h 24"/>
                  <a:gd name="T22" fmla="*/ 9 w 26"/>
                  <a:gd name="T23" fmla="*/ 14 h 24"/>
                  <a:gd name="T24" fmla="*/ 11 w 26"/>
                  <a:gd name="T25" fmla="*/ 15 h 24"/>
                  <a:gd name="T26" fmla="*/ 14 w 26"/>
                  <a:gd name="T27" fmla="*/ 15 h 24"/>
                  <a:gd name="T28" fmla="*/ 16 w 26"/>
                  <a:gd name="T29" fmla="*/ 13 h 24"/>
                  <a:gd name="T30" fmla="*/ 13 w 26"/>
                  <a:gd name="T31" fmla="*/ 8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6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8"/>
                    </a:cubicBezTo>
                    <a:cubicBezTo>
                      <a:pt x="2" y="3"/>
                      <a:pt x="7" y="0"/>
                      <a:pt x="12" y="0"/>
                    </a:cubicBezTo>
                    <a:cubicBezTo>
                      <a:pt x="13" y="0"/>
                      <a:pt x="15" y="0"/>
                      <a:pt x="16" y="0"/>
                    </a:cubicBezTo>
                    <a:cubicBezTo>
                      <a:pt x="22" y="2"/>
                      <a:pt x="26" y="9"/>
                      <a:pt x="24" y="15"/>
                    </a:cubicBezTo>
                    <a:cubicBezTo>
                      <a:pt x="23" y="18"/>
                      <a:pt x="21" y="20"/>
                      <a:pt x="18" y="22"/>
                    </a:cubicBezTo>
                    <a:cubicBezTo>
                      <a:pt x="17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9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1"/>
                      <a:pt x="16" y="8"/>
                      <a:pt x="13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08" name="Freeform 497"/>
              <p:cNvSpPr>
                <a:spLocks noEditPoints="1"/>
              </p:cNvSpPr>
              <p:nvPr/>
            </p:nvSpPr>
            <p:spPr bwMode="auto">
              <a:xfrm>
                <a:off x="-5086350" y="2881313"/>
                <a:ext cx="58738" cy="50800"/>
              </a:xfrm>
              <a:custGeom>
                <a:avLst/>
                <a:gdLst>
                  <a:gd name="T0" fmla="*/ 13 w 27"/>
                  <a:gd name="T1" fmla="*/ 24 h 24"/>
                  <a:gd name="T2" fmla="*/ 9 w 27"/>
                  <a:gd name="T3" fmla="*/ 24 h 24"/>
                  <a:gd name="T4" fmla="*/ 2 w 27"/>
                  <a:gd name="T5" fmla="*/ 18 h 24"/>
                  <a:gd name="T6" fmla="*/ 1 w 27"/>
                  <a:gd name="T7" fmla="*/ 8 h 24"/>
                  <a:gd name="T8" fmla="*/ 13 w 27"/>
                  <a:gd name="T9" fmla="*/ 0 h 24"/>
                  <a:gd name="T10" fmla="*/ 17 w 27"/>
                  <a:gd name="T11" fmla="*/ 1 h 24"/>
                  <a:gd name="T12" fmla="*/ 24 w 27"/>
                  <a:gd name="T13" fmla="*/ 16 h 24"/>
                  <a:gd name="T14" fmla="*/ 13 w 27"/>
                  <a:gd name="T15" fmla="*/ 24 h 24"/>
                  <a:gd name="T16" fmla="*/ 13 w 27"/>
                  <a:gd name="T17" fmla="*/ 8 h 24"/>
                  <a:gd name="T18" fmla="*/ 9 w 27"/>
                  <a:gd name="T19" fmla="*/ 11 h 24"/>
                  <a:gd name="T20" fmla="*/ 9 w 27"/>
                  <a:gd name="T21" fmla="*/ 14 h 24"/>
                  <a:gd name="T22" fmla="*/ 12 w 27"/>
                  <a:gd name="T23" fmla="*/ 16 h 24"/>
                  <a:gd name="T24" fmla="*/ 17 w 27"/>
                  <a:gd name="T25" fmla="*/ 13 h 24"/>
                  <a:gd name="T26" fmla="*/ 14 w 27"/>
                  <a:gd name="T27" fmla="*/ 8 h 24"/>
                  <a:gd name="T28" fmla="*/ 13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1" y="24"/>
                      <a:pt x="9" y="24"/>
                    </a:cubicBezTo>
                    <a:cubicBezTo>
                      <a:pt x="6" y="23"/>
                      <a:pt x="4" y="21"/>
                      <a:pt x="2" y="18"/>
                    </a:cubicBezTo>
                    <a:cubicBezTo>
                      <a:pt x="1" y="15"/>
                      <a:pt x="0" y="11"/>
                      <a:pt x="1" y="8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3" y="3"/>
                      <a:pt x="27" y="10"/>
                      <a:pt x="24" y="16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7"/>
                      <a:pt x="16" y="15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09" name="Freeform 498"/>
              <p:cNvSpPr>
                <a:spLocks noEditPoints="1"/>
              </p:cNvSpPr>
              <p:nvPr/>
            </p:nvSpPr>
            <p:spPr bwMode="auto">
              <a:xfrm>
                <a:off x="-5073650" y="284797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8 w 26"/>
                  <a:gd name="T3" fmla="*/ 23 h 24"/>
                  <a:gd name="T4" fmla="*/ 1 w 26"/>
                  <a:gd name="T5" fmla="*/ 17 h 24"/>
                  <a:gd name="T6" fmla="*/ 0 w 26"/>
                  <a:gd name="T7" fmla="*/ 13 h 24"/>
                  <a:gd name="T8" fmla="*/ 1 w 26"/>
                  <a:gd name="T9" fmla="*/ 8 h 24"/>
                  <a:gd name="T10" fmla="*/ 12 w 26"/>
                  <a:gd name="T11" fmla="*/ 0 h 24"/>
                  <a:gd name="T12" fmla="*/ 17 w 26"/>
                  <a:gd name="T13" fmla="*/ 1 h 24"/>
                  <a:gd name="T14" fmla="*/ 24 w 26"/>
                  <a:gd name="T15" fmla="*/ 16 h 24"/>
                  <a:gd name="T16" fmla="*/ 21 w 26"/>
                  <a:gd name="T17" fmla="*/ 20 h 24"/>
                  <a:gd name="T18" fmla="*/ 17 w 26"/>
                  <a:gd name="T19" fmla="*/ 23 h 24"/>
                  <a:gd name="T20" fmla="*/ 12 w 26"/>
                  <a:gd name="T21" fmla="*/ 24 h 24"/>
                  <a:gd name="T22" fmla="*/ 12 w 26"/>
                  <a:gd name="T23" fmla="*/ 8 h 24"/>
                  <a:gd name="T24" fmla="*/ 8 w 26"/>
                  <a:gd name="T25" fmla="*/ 11 h 24"/>
                  <a:gd name="T26" fmla="*/ 8 w 26"/>
                  <a:gd name="T27" fmla="*/ 12 h 24"/>
                  <a:gd name="T28" fmla="*/ 8 w 26"/>
                  <a:gd name="T29" fmla="*/ 14 h 24"/>
                  <a:gd name="T30" fmla="*/ 11 w 26"/>
                  <a:gd name="T31" fmla="*/ 16 h 24"/>
                  <a:gd name="T32" fmla="*/ 14 w 26"/>
                  <a:gd name="T33" fmla="*/ 16 h 24"/>
                  <a:gd name="T34" fmla="*/ 15 w 26"/>
                  <a:gd name="T35" fmla="*/ 15 h 24"/>
                  <a:gd name="T36" fmla="*/ 16 w 26"/>
                  <a:gd name="T37" fmla="*/ 13 h 24"/>
                  <a:gd name="T38" fmla="*/ 14 w 26"/>
                  <a:gd name="T39" fmla="*/ 8 h 24"/>
                  <a:gd name="T40" fmla="*/ 12 w 26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3" y="20"/>
                      <a:pt x="1" y="17"/>
                    </a:cubicBezTo>
                    <a:cubicBezTo>
                      <a:pt x="1" y="16"/>
                      <a:pt x="0" y="14"/>
                      <a:pt x="0" y="13"/>
                    </a:cubicBezTo>
                    <a:cubicBezTo>
                      <a:pt x="0" y="11"/>
                      <a:pt x="0" y="9"/>
                      <a:pt x="1" y="8"/>
                    </a:cubicBezTo>
                    <a:cubicBezTo>
                      <a:pt x="3" y="3"/>
                      <a:pt x="7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3" y="3"/>
                      <a:pt x="26" y="10"/>
                      <a:pt x="24" y="16"/>
                    </a:cubicBezTo>
                    <a:cubicBezTo>
                      <a:pt x="23" y="18"/>
                      <a:pt x="22" y="19"/>
                      <a:pt x="21" y="20"/>
                    </a:cubicBezTo>
                    <a:cubicBezTo>
                      <a:pt x="20" y="21"/>
                      <a:pt x="19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8" y="11"/>
                    </a:cubicBezTo>
                    <a:cubicBezTo>
                      <a:pt x="8" y="11"/>
                      <a:pt x="8" y="12"/>
                      <a:pt x="8" y="12"/>
                    </a:cubicBezTo>
                    <a:cubicBezTo>
                      <a:pt x="8" y="13"/>
                      <a:pt x="8" y="13"/>
                      <a:pt x="8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4" y="15"/>
                      <a:pt x="15" y="15"/>
                      <a:pt x="15" y="15"/>
                    </a:cubicBezTo>
                    <a:cubicBezTo>
                      <a:pt x="16" y="14"/>
                      <a:pt x="16" y="14"/>
                      <a:pt x="16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10" name="Freeform 499"/>
              <p:cNvSpPr>
                <a:spLocks noEditPoints="1"/>
              </p:cNvSpPr>
              <p:nvPr/>
            </p:nvSpPr>
            <p:spPr bwMode="auto">
              <a:xfrm>
                <a:off x="-5133975" y="2921000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2 w 25"/>
                  <a:gd name="T5" fmla="*/ 19 h 25"/>
                  <a:gd name="T6" fmla="*/ 1 w 25"/>
                  <a:gd name="T7" fmla="*/ 10 h 25"/>
                  <a:gd name="T8" fmla="*/ 3 w 25"/>
                  <a:gd name="T9" fmla="*/ 5 h 25"/>
                  <a:gd name="T10" fmla="*/ 6 w 25"/>
                  <a:gd name="T11" fmla="*/ 2 h 25"/>
                  <a:gd name="T12" fmla="*/ 16 w 25"/>
                  <a:gd name="T13" fmla="*/ 0 h 25"/>
                  <a:gd name="T14" fmla="*/ 23 w 25"/>
                  <a:gd name="T15" fmla="*/ 6 h 25"/>
                  <a:gd name="T16" fmla="*/ 25 w 25"/>
                  <a:gd name="T17" fmla="*/ 11 h 25"/>
                  <a:gd name="T18" fmla="*/ 24 w 25"/>
                  <a:gd name="T19" fmla="*/ 15 h 25"/>
                  <a:gd name="T20" fmla="*/ 12 w 25"/>
                  <a:gd name="T21" fmla="*/ 25 h 25"/>
                  <a:gd name="T22" fmla="*/ 13 w 25"/>
                  <a:gd name="T23" fmla="*/ 8 h 25"/>
                  <a:gd name="T24" fmla="*/ 11 w 25"/>
                  <a:gd name="T25" fmla="*/ 9 h 25"/>
                  <a:gd name="T26" fmla="*/ 9 w 25"/>
                  <a:gd name="T27" fmla="*/ 10 h 25"/>
                  <a:gd name="T28" fmla="*/ 9 w 25"/>
                  <a:gd name="T29" fmla="*/ 11 h 25"/>
                  <a:gd name="T30" fmla="*/ 9 w 25"/>
                  <a:gd name="T31" fmla="*/ 15 h 25"/>
                  <a:gd name="T32" fmla="*/ 12 w 25"/>
                  <a:gd name="T33" fmla="*/ 17 h 25"/>
                  <a:gd name="T34" fmla="*/ 16 w 25"/>
                  <a:gd name="T35" fmla="*/ 14 h 25"/>
                  <a:gd name="T36" fmla="*/ 17 w 25"/>
                  <a:gd name="T37" fmla="*/ 12 h 25"/>
                  <a:gd name="T38" fmla="*/ 16 w 25"/>
                  <a:gd name="T39" fmla="*/ 10 h 25"/>
                  <a:gd name="T40" fmla="*/ 14 w 25"/>
                  <a:gd name="T41" fmla="*/ 8 h 25"/>
                  <a:gd name="T42" fmla="*/ 13 w 25"/>
                  <a:gd name="T4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5"/>
                    </a:cubicBezTo>
                    <a:cubicBezTo>
                      <a:pt x="7" y="24"/>
                      <a:pt x="4" y="22"/>
                      <a:pt x="2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8"/>
                      <a:pt x="2" y="6"/>
                      <a:pt x="3" y="5"/>
                    </a:cubicBezTo>
                    <a:cubicBezTo>
                      <a:pt x="4" y="4"/>
                      <a:pt x="5" y="3"/>
                      <a:pt x="6" y="2"/>
                    </a:cubicBezTo>
                    <a:cubicBezTo>
                      <a:pt x="9" y="0"/>
                      <a:pt x="13" y="0"/>
                      <a:pt x="16" y="0"/>
                    </a:cubicBezTo>
                    <a:cubicBezTo>
                      <a:pt x="19" y="1"/>
                      <a:pt x="22" y="3"/>
                      <a:pt x="23" y="6"/>
                    </a:cubicBezTo>
                    <a:cubicBezTo>
                      <a:pt x="24" y="8"/>
                      <a:pt x="24" y="9"/>
                      <a:pt x="25" y="11"/>
                    </a:cubicBezTo>
                    <a:cubicBezTo>
                      <a:pt x="25" y="12"/>
                      <a:pt x="25" y="14"/>
                      <a:pt x="24" y="15"/>
                    </a:cubicBezTo>
                    <a:cubicBezTo>
                      <a:pt x="23" y="21"/>
                      <a:pt x="18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10" y="9"/>
                      <a:pt x="10" y="9"/>
                      <a:pt x="9" y="10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6" y="16"/>
                      <a:pt x="16" y="14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6" y="11"/>
                      <a:pt x="16" y="11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11" name="Freeform 500"/>
              <p:cNvSpPr>
                <a:spLocks noEditPoints="1"/>
              </p:cNvSpPr>
              <p:nvPr/>
            </p:nvSpPr>
            <p:spPr bwMode="auto">
              <a:xfrm>
                <a:off x="-5184775" y="2855913"/>
                <a:ext cx="80963" cy="85725"/>
              </a:xfrm>
              <a:custGeom>
                <a:avLst/>
                <a:gdLst>
                  <a:gd name="T0" fmla="*/ 18 w 38"/>
                  <a:gd name="T1" fmla="*/ 40 h 40"/>
                  <a:gd name="T2" fmla="*/ 14 w 38"/>
                  <a:gd name="T3" fmla="*/ 40 h 40"/>
                  <a:gd name="T4" fmla="*/ 7 w 38"/>
                  <a:gd name="T5" fmla="*/ 36 h 40"/>
                  <a:gd name="T6" fmla="*/ 3 w 38"/>
                  <a:gd name="T7" fmla="*/ 31 h 40"/>
                  <a:gd name="T8" fmla="*/ 1 w 38"/>
                  <a:gd name="T9" fmla="*/ 16 h 40"/>
                  <a:gd name="T10" fmla="*/ 11 w 38"/>
                  <a:gd name="T11" fmla="*/ 3 h 40"/>
                  <a:gd name="T12" fmla="*/ 25 w 38"/>
                  <a:gd name="T13" fmla="*/ 2 h 40"/>
                  <a:gd name="T14" fmla="*/ 36 w 38"/>
                  <a:gd name="T15" fmla="*/ 12 h 40"/>
                  <a:gd name="T16" fmla="*/ 37 w 38"/>
                  <a:gd name="T17" fmla="*/ 26 h 40"/>
                  <a:gd name="T18" fmla="*/ 28 w 38"/>
                  <a:gd name="T19" fmla="*/ 37 h 40"/>
                  <a:gd name="T20" fmla="*/ 21 w 38"/>
                  <a:gd name="T21" fmla="*/ 40 h 40"/>
                  <a:gd name="T22" fmla="*/ 18 w 38"/>
                  <a:gd name="T23" fmla="*/ 40 h 40"/>
                  <a:gd name="T24" fmla="*/ 20 w 38"/>
                  <a:gd name="T25" fmla="*/ 9 h 40"/>
                  <a:gd name="T26" fmla="*/ 15 w 38"/>
                  <a:gd name="T27" fmla="*/ 10 h 40"/>
                  <a:gd name="T28" fmla="*/ 9 w 38"/>
                  <a:gd name="T29" fmla="*/ 18 h 40"/>
                  <a:gd name="T30" fmla="*/ 10 w 38"/>
                  <a:gd name="T31" fmla="*/ 27 h 40"/>
                  <a:gd name="T32" fmla="*/ 12 w 38"/>
                  <a:gd name="T33" fmla="*/ 30 h 40"/>
                  <a:gd name="T34" fmla="*/ 16 w 38"/>
                  <a:gd name="T35" fmla="*/ 32 h 40"/>
                  <a:gd name="T36" fmla="*/ 20 w 38"/>
                  <a:gd name="T37" fmla="*/ 32 h 40"/>
                  <a:gd name="T38" fmla="*/ 24 w 38"/>
                  <a:gd name="T39" fmla="*/ 31 h 40"/>
                  <a:gd name="T40" fmla="*/ 29 w 38"/>
                  <a:gd name="T41" fmla="*/ 24 h 40"/>
                  <a:gd name="T42" fmla="*/ 28 w 38"/>
                  <a:gd name="T43" fmla="*/ 15 h 40"/>
                  <a:gd name="T44" fmla="*/ 23 w 38"/>
                  <a:gd name="T45" fmla="*/ 10 h 40"/>
                  <a:gd name="T46" fmla="*/ 20 w 38"/>
                  <a:gd name="T47" fmla="*/ 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8" h="40">
                    <a:moveTo>
                      <a:pt x="18" y="40"/>
                    </a:moveTo>
                    <a:cubicBezTo>
                      <a:pt x="17" y="40"/>
                      <a:pt x="15" y="40"/>
                      <a:pt x="14" y="40"/>
                    </a:cubicBezTo>
                    <a:cubicBezTo>
                      <a:pt x="11" y="39"/>
                      <a:pt x="9" y="38"/>
                      <a:pt x="7" y="36"/>
                    </a:cubicBezTo>
                    <a:cubicBezTo>
                      <a:pt x="5" y="35"/>
                      <a:pt x="4" y="33"/>
                      <a:pt x="3" y="31"/>
                    </a:cubicBezTo>
                    <a:cubicBezTo>
                      <a:pt x="0" y="26"/>
                      <a:pt x="0" y="21"/>
                      <a:pt x="1" y="16"/>
                    </a:cubicBezTo>
                    <a:cubicBezTo>
                      <a:pt x="3" y="11"/>
                      <a:pt x="6" y="6"/>
                      <a:pt x="11" y="3"/>
                    </a:cubicBezTo>
                    <a:cubicBezTo>
                      <a:pt x="15" y="1"/>
                      <a:pt x="20" y="0"/>
                      <a:pt x="25" y="2"/>
                    </a:cubicBezTo>
                    <a:cubicBezTo>
                      <a:pt x="30" y="3"/>
                      <a:pt x="34" y="7"/>
                      <a:pt x="36" y="12"/>
                    </a:cubicBezTo>
                    <a:cubicBezTo>
                      <a:pt x="38" y="16"/>
                      <a:pt x="38" y="21"/>
                      <a:pt x="37" y="26"/>
                    </a:cubicBezTo>
                    <a:cubicBezTo>
                      <a:pt x="35" y="31"/>
                      <a:pt x="32" y="35"/>
                      <a:pt x="28" y="37"/>
                    </a:cubicBezTo>
                    <a:cubicBezTo>
                      <a:pt x="26" y="39"/>
                      <a:pt x="23" y="40"/>
                      <a:pt x="21" y="40"/>
                    </a:cubicBezTo>
                    <a:cubicBezTo>
                      <a:pt x="20" y="40"/>
                      <a:pt x="19" y="40"/>
                      <a:pt x="18" y="40"/>
                    </a:cubicBezTo>
                    <a:close/>
                    <a:moveTo>
                      <a:pt x="20" y="9"/>
                    </a:moveTo>
                    <a:cubicBezTo>
                      <a:pt x="18" y="9"/>
                      <a:pt x="16" y="10"/>
                      <a:pt x="15" y="10"/>
                    </a:cubicBezTo>
                    <a:cubicBezTo>
                      <a:pt x="12" y="12"/>
                      <a:pt x="10" y="15"/>
                      <a:pt x="9" y="18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0" y="28"/>
                      <a:pt x="11" y="29"/>
                      <a:pt x="12" y="30"/>
                    </a:cubicBezTo>
                    <a:cubicBezTo>
                      <a:pt x="13" y="31"/>
                      <a:pt x="14" y="32"/>
                      <a:pt x="16" y="32"/>
                    </a:cubicBezTo>
                    <a:cubicBezTo>
                      <a:pt x="17" y="32"/>
                      <a:pt x="18" y="32"/>
                      <a:pt x="20" y="32"/>
                    </a:cubicBezTo>
                    <a:cubicBezTo>
                      <a:pt x="21" y="32"/>
                      <a:pt x="22" y="31"/>
                      <a:pt x="24" y="31"/>
                    </a:cubicBezTo>
                    <a:cubicBezTo>
                      <a:pt x="26" y="29"/>
                      <a:pt x="28" y="27"/>
                      <a:pt x="29" y="24"/>
                    </a:cubicBezTo>
                    <a:cubicBezTo>
                      <a:pt x="30" y="21"/>
                      <a:pt x="29" y="18"/>
                      <a:pt x="28" y="15"/>
                    </a:cubicBezTo>
                    <a:cubicBezTo>
                      <a:pt x="27" y="12"/>
                      <a:pt x="25" y="10"/>
                      <a:pt x="23" y="10"/>
                    </a:cubicBezTo>
                    <a:cubicBezTo>
                      <a:pt x="22" y="9"/>
                      <a:pt x="21" y="9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12" name="Freeform 501"/>
              <p:cNvSpPr>
                <a:spLocks noEditPoints="1"/>
              </p:cNvSpPr>
              <p:nvPr/>
            </p:nvSpPr>
            <p:spPr bwMode="auto">
              <a:xfrm>
                <a:off x="-5124450" y="2887663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0 w 26"/>
                  <a:gd name="T3" fmla="*/ 24 h 25"/>
                  <a:gd name="T4" fmla="*/ 2 w 26"/>
                  <a:gd name="T5" fmla="*/ 19 h 25"/>
                  <a:gd name="T6" fmla="*/ 1 w 26"/>
                  <a:gd name="T7" fmla="*/ 9 h 25"/>
                  <a:gd name="T8" fmla="*/ 13 w 26"/>
                  <a:gd name="T9" fmla="*/ 0 h 25"/>
                  <a:gd name="T10" fmla="*/ 17 w 26"/>
                  <a:gd name="T11" fmla="*/ 0 h 25"/>
                  <a:gd name="T12" fmla="*/ 25 w 26"/>
                  <a:gd name="T13" fmla="*/ 16 h 25"/>
                  <a:gd name="T14" fmla="*/ 13 w 26"/>
                  <a:gd name="T15" fmla="*/ 25 h 25"/>
                  <a:gd name="T16" fmla="*/ 13 w 26"/>
                  <a:gd name="T17" fmla="*/ 8 h 25"/>
                  <a:gd name="T18" fmla="*/ 9 w 26"/>
                  <a:gd name="T19" fmla="*/ 11 h 25"/>
                  <a:gd name="T20" fmla="*/ 10 w 26"/>
                  <a:gd name="T21" fmla="*/ 15 h 25"/>
                  <a:gd name="T22" fmla="*/ 12 w 26"/>
                  <a:gd name="T23" fmla="*/ 16 h 25"/>
                  <a:gd name="T24" fmla="*/ 17 w 26"/>
                  <a:gd name="T25" fmla="*/ 13 h 25"/>
                  <a:gd name="T26" fmla="*/ 14 w 26"/>
                  <a:gd name="T27" fmla="*/ 8 h 25"/>
                  <a:gd name="T28" fmla="*/ 13 w 26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1" y="25"/>
                      <a:pt x="10" y="24"/>
                    </a:cubicBezTo>
                    <a:cubicBezTo>
                      <a:pt x="7" y="23"/>
                      <a:pt x="4" y="21"/>
                      <a:pt x="2" y="19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3" y="4"/>
                      <a:pt x="8" y="0"/>
                      <a:pt x="13" y="0"/>
                    </a:cubicBezTo>
                    <a:cubicBezTo>
                      <a:pt x="14" y="0"/>
                      <a:pt x="16" y="0"/>
                      <a:pt x="17" y="0"/>
                    </a:cubicBezTo>
                    <a:cubicBezTo>
                      <a:pt x="23" y="2"/>
                      <a:pt x="26" y="9"/>
                      <a:pt x="25" y="16"/>
                    </a:cubicBezTo>
                    <a:cubicBezTo>
                      <a:pt x="23" y="21"/>
                      <a:pt x="18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9" y="11"/>
                    </a:cubicBezTo>
                    <a:cubicBezTo>
                      <a:pt x="9" y="12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4" y="17"/>
                      <a:pt x="16" y="16"/>
                      <a:pt x="17" y="13"/>
                    </a:cubicBezTo>
                    <a:cubicBezTo>
                      <a:pt x="17" y="11"/>
                      <a:pt x="16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13" name="Freeform 502"/>
              <p:cNvSpPr>
                <a:spLocks noEditPoints="1"/>
              </p:cNvSpPr>
              <p:nvPr/>
            </p:nvSpPr>
            <p:spPr bwMode="auto">
              <a:xfrm>
                <a:off x="-5111750" y="2851150"/>
                <a:ext cx="53975" cy="55563"/>
              </a:xfrm>
              <a:custGeom>
                <a:avLst/>
                <a:gdLst>
                  <a:gd name="T0" fmla="*/ 12 w 25"/>
                  <a:gd name="T1" fmla="*/ 26 h 26"/>
                  <a:gd name="T2" fmla="*/ 8 w 25"/>
                  <a:gd name="T3" fmla="*/ 25 h 26"/>
                  <a:gd name="T4" fmla="*/ 1 w 25"/>
                  <a:gd name="T5" fmla="*/ 19 h 26"/>
                  <a:gd name="T6" fmla="*/ 1 w 25"/>
                  <a:gd name="T7" fmla="*/ 9 h 26"/>
                  <a:gd name="T8" fmla="*/ 7 w 25"/>
                  <a:gd name="T9" fmla="*/ 2 h 26"/>
                  <a:gd name="T10" fmla="*/ 16 w 25"/>
                  <a:gd name="T11" fmla="*/ 2 h 26"/>
                  <a:gd name="T12" fmla="*/ 23 w 25"/>
                  <a:gd name="T13" fmla="*/ 8 h 26"/>
                  <a:gd name="T14" fmla="*/ 24 w 25"/>
                  <a:gd name="T15" fmla="*/ 17 h 26"/>
                  <a:gd name="T16" fmla="*/ 12 w 25"/>
                  <a:gd name="T17" fmla="*/ 26 h 26"/>
                  <a:gd name="T18" fmla="*/ 12 w 25"/>
                  <a:gd name="T19" fmla="*/ 9 h 26"/>
                  <a:gd name="T20" fmla="*/ 11 w 25"/>
                  <a:gd name="T21" fmla="*/ 9 h 26"/>
                  <a:gd name="T22" fmla="*/ 8 w 25"/>
                  <a:gd name="T23" fmla="*/ 12 h 26"/>
                  <a:gd name="T24" fmla="*/ 9 w 25"/>
                  <a:gd name="T25" fmla="*/ 16 h 26"/>
                  <a:gd name="T26" fmla="*/ 11 w 25"/>
                  <a:gd name="T27" fmla="*/ 17 h 26"/>
                  <a:gd name="T28" fmla="*/ 16 w 25"/>
                  <a:gd name="T29" fmla="*/ 15 h 26"/>
                  <a:gd name="T30" fmla="*/ 16 w 25"/>
                  <a:gd name="T31" fmla="*/ 11 h 26"/>
                  <a:gd name="T32" fmla="*/ 14 w 25"/>
                  <a:gd name="T33" fmla="*/ 9 h 26"/>
                  <a:gd name="T34" fmla="*/ 12 w 25"/>
                  <a:gd name="T35" fmla="*/ 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6">
                    <a:moveTo>
                      <a:pt x="12" y="26"/>
                    </a:moveTo>
                    <a:cubicBezTo>
                      <a:pt x="11" y="26"/>
                      <a:pt x="9" y="25"/>
                      <a:pt x="8" y="25"/>
                    </a:cubicBezTo>
                    <a:cubicBezTo>
                      <a:pt x="5" y="24"/>
                      <a:pt x="3" y="22"/>
                      <a:pt x="1" y="19"/>
                    </a:cubicBezTo>
                    <a:cubicBezTo>
                      <a:pt x="0" y="16"/>
                      <a:pt x="0" y="13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10" y="1"/>
                      <a:pt x="13" y="0"/>
                      <a:pt x="16" y="2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5" y="11"/>
                      <a:pt x="25" y="14"/>
                      <a:pt x="24" y="17"/>
                    </a:cubicBezTo>
                    <a:cubicBezTo>
                      <a:pt x="22" y="22"/>
                      <a:pt x="17" y="26"/>
                      <a:pt x="12" y="26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1" y="9"/>
                    </a:cubicBezTo>
                    <a:cubicBezTo>
                      <a:pt x="10" y="10"/>
                      <a:pt x="9" y="11"/>
                      <a:pt x="8" y="12"/>
                    </a:cubicBezTo>
                    <a:cubicBezTo>
                      <a:pt x="8" y="13"/>
                      <a:pt x="8" y="14"/>
                      <a:pt x="9" y="16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13" y="18"/>
                      <a:pt x="15" y="17"/>
                      <a:pt x="16" y="15"/>
                    </a:cubicBezTo>
                    <a:cubicBezTo>
                      <a:pt x="17" y="13"/>
                      <a:pt x="16" y="12"/>
                      <a:pt x="16" y="11"/>
                    </a:cubicBezTo>
                    <a:cubicBezTo>
                      <a:pt x="15" y="10"/>
                      <a:pt x="15" y="10"/>
                      <a:pt x="14" y="9"/>
                    </a:cubicBezTo>
                    <a:cubicBezTo>
                      <a:pt x="13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14" name="Freeform 503"/>
              <p:cNvSpPr>
                <a:spLocks noEditPoints="1"/>
              </p:cNvSpPr>
              <p:nvPr/>
            </p:nvSpPr>
            <p:spPr bwMode="auto">
              <a:xfrm>
                <a:off x="-4973638" y="2797175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7 w 25"/>
                  <a:gd name="T3" fmla="*/ 22 h 23"/>
                  <a:gd name="T4" fmla="*/ 1 w 25"/>
                  <a:gd name="T5" fmla="*/ 15 h 23"/>
                  <a:gd name="T6" fmla="*/ 2 w 25"/>
                  <a:gd name="T7" fmla="*/ 6 h 23"/>
                  <a:gd name="T8" fmla="*/ 12 w 25"/>
                  <a:gd name="T9" fmla="*/ 0 h 23"/>
                  <a:gd name="T10" fmla="*/ 18 w 25"/>
                  <a:gd name="T11" fmla="*/ 2 h 23"/>
                  <a:gd name="T12" fmla="*/ 24 w 25"/>
                  <a:gd name="T13" fmla="*/ 9 h 23"/>
                  <a:gd name="T14" fmla="*/ 23 w 25"/>
                  <a:gd name="T15" fmla="*/ 17 h 23"/>
                  <a:gd name="T16" fmla="*/ 13 w 25"/>
                  <a:gd name="T17" fmla="*/ 23 h 23"/>
                  <a:gd name="T18" fmla="*/ 12 w 25"/>
                  <a:gd name="T19" fmla="*/ 8 h 23"/>
                  <a:gd name="T20" fmla="*/ 9 w 25"/>
                  <a:gd name="T21" fmla="*/ 10 h 23"/>
                  <a:gd name="T22" fmla="*/ 9 w 25"/>
                  <a:gd name="T23" fmla="*/ 12 h 23"/>
                  <a:gd name="T24" fmla="*/ 11 w 25"/>
                  <a:gd name="T25" fmla="*/ 15 h 23"/>
                  <a:gd name="T26" fmla="*/ 16 w 25"/>
                  <a:gd name="T27" fmla="*/ 14 h 23"/>
                  <a:gd name="T28" fmla="*/ 16 w 25"/>
                  <a:gd name="T29" fmla="*/ 11 h 23"/>
                  <a:gd name="T30" fmla="*/ 14 w 25"/>
                  <a:gd name="T31" fmla="*/ 9 h 23"/>
                  <a:gd name="T32" fmla="*/ 12 w 25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1" y="23"/>
                      <a:pt x="9" y="23"/>
                      <a:pt x="7" y="22"/>
                    </a:cubicBezTo>
                    <a:cubicBezTo>
                      <a:pt x="5" y="20"/>
                      <a:pt x="2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2"/>
                      <a:pt x="7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5" y="12"/>
                      <a:pt x="25" y="15"/>
                      <a:pt x="23" y="17"/>
                    </a:cubicBezTo>
                    <a:cubicBezTo>
                      <a:pt x="22" y="21"/>
                      <a:pt x="18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3" y="16"/>
                      <a:pt x="15" y="15"/>
                      <a:pt x="16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15" name="Freeform 504"/>
              <p:cNvSpPr>
                <a:spLocks noEditPoints="1"/>
              </p:cNvSpPr>
              <p:nvPr/>
            </p:nvSpPr>
            <p:spPr bwMode="auto">
              <a:xfrm>
                <a:off x="-4959350" y="27686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4 h 24"/>
                  <a:gd name="T6" fmla="*/ 2 w 25"/>
                  <a:gd name="T7" fmla="*/ 6 h 24"/>
                  <a:gd name="T8" fmla="*/ 10 w 25"/>
                  <a:gd name="T9" fmla="*/ 1 h 24"/>
                  <a:gd name="T10" fmla="*/ 12 w 25"/>
                  <a:gd name="T11" fmla="*/ 0 h 24"/>
                  <a:gd name="T12" fmla="*/ 19 w 25"/>
                  <a:gd name="T13" fmla="*/ 2 h 24"/>
                  <a:gd name="T14" fmla="*/ 24 w 25"/>
                  <a:gd name="T15" fmla="*/ 9 h 24"/>
                  <a:gd name="T16" fmla="*/ 23 w 25"/>
                  <a:gd name="T17" fmla="*/ 18 h 24"/>
                  <a:gd name="T18" fmla="*/ 13 w 25"/>
                  <a:gd name="T19" fmla="*/ 24 h 24"/>
                  <a:gd name="T20" fmla="*/ 12 w 25"/>
                  <a:gd name="T21" fmla="*/ 8 h 24"/>
                  <a:gd name="T22" fmla="*/ 11 w 25"/>
                  <a:gd name="T23" fmla="*/ 9 h 24"/>
                  <a:gd name="T24" fmla="*/ 9 w 25"/>
                  <a:gd name="T25" fmla="*/ 10 h 24"/>
                  <a:gd name="T26" fmla="*/ 9 w 25"/>
                  <a:gd name="T27" fmla="*/ 12 h 24"/>
                  <a:gd name="T28" fmla="*/ 11 w 25"/>
                  <a:gd name="T29" fmla="*/ 15 h 24"/>
                  <a:gd name="T30" fmla="*/ 16 w 25"/>
                  <a:gd name="T31" fmla="*/ 14 h 24"/>
                  <a:gd name="T32" fmla="*/ 16 w 25"/>
                  <a:gd name="T33" fmla="*/ 12 h 24"/>
                  <a:gd name="T34" fmla="*/ 14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0"/>
                      <a:pt x="2" y="18"/>
                      <a:pt x="1" y="14"/>
                    </a:cubicBezTo>
                    <a:cubicBezTo>
                      <a:pt x="0" y="12"/>
                      <a:pt x="1" y="8"/>
                      <a:pt x="2" y="6"/>
                    </a:cubicBezTo>
                    <a:cubicBezTo>
                      <a:pt x="4" y="3"/>
                      <a:pt x="6" y="1"/>
                      <a:pt x="10" y="1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4" y="0"/>
                      <a:pt x="17" y="1"/>
                      <a:pt x="19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2"/>
                      <a:pt x="25" y="16"/>
                      <a:pt x="23" y="18"/>
                    </a:cubicBezTo>
                    <a:cubicBezTo>
                      <a:pt x="21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10" y="14"/>
                      <a:pt x="11" y="15"/>
                    </a:cubicBezTo>
                    <a:cubicBezTo>
                      <a:pt x="13" y="16"/>
                      <a:pt x="15" y="15"/>
                      <a:pt x="16" y="14"/>
                    </a:cubicBezTo>
                    <a:cubicBezTo>
                      <a:pt x="17" y="13"/>
                      <a:pt x="16" y="12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16" name="Freeform 505"/>
              <p:cNvSpPr>
                <a:spLocks noEditPoints="1"/>
              </p:cNvSpPr>
              <p:nvPr/>
            </p:nvSpPr>
            <p:spPr bwMode="auto">
              <a:xfrm>
                <a:off x="-4941888" y="2743200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6 w 25"/>
                  <a:gd name="T3" fmla="*/ 21 h 23"/>
                  <a:gd name="T4" fmla="*/ 1 w 25"/>
                  <a:gd name="T5" fmla="*/ 14 h 23"/>
                  <a:gd name="T6" fmla="*/ 2 w 25"/>
                  <a:gd name="T7" fmla="*/ 5 h 23"/>
                  <a:gd name="T8" fmla="*/ 10 w 25"/>
                  <a:gd name="T9" fmla="*/ 0 h 23"/>
                  <a:gd name="T10" fmla="*/ 19 w 25"/>
                  <a:gd name="T11" fmla="*/ 2 h 23"/>
                  <a:gd name="T12" fmla="*/ 24 w 25"/>
                  <a:gd name="T13" fmla="*/ 9 h 23"/>
                  <a:gd name="T14" fmla="*/ 23 w 25"/>
                  <a:gd name="T15" fmla="*/ 18 h 23"/>
                  <a:gd name="T16" fmla="*/ 13 w 25"/>
                  <a:gd name="T17" fmla="*/ 23 h 23"/>
                  <a:gd name="T18" fmla="*/ 12 w 25"/>
                  <a:gd name="T19" fmla="*/ 8 h 23"/>
                  <a:gd name="T20" fmla="*/ 11 w 25"/>
                  <a:gd name="T21" fmla="*/ 8 h 23"/>
                  <a:gd name="T22" fmla="*/ 9 w 25"/>
                  <a:gd name="T23" fmla="*/ 9 h 23"/>
                  <a:gd name="T24" fmla="*/ 9 w 25"/>
                  <a:gd name="T25" fmla="*/ 12 h 23"/>
                  <a:gd name="T26" fmla="*/ 11 w 25"/>
                  <a:gd name="T27" fmla="*/ 14 h 23"/>
                  <a:gd name="T28" fmla="*/ 16 w 25"/>
                  <a:gd name="T29" fmla="*/ 14 h 23"/>
                  <a:gd name="T30" fmla="*/ 16 w 25"/>
                  <a:gd name="T31" fmla="*/ 12 h 23"/>
                  <a:gd name="T32" fmla="*/ 14 w 25"/>
                  <a:gd name="T33" fmla="*/ 9 h 23"/>
                  <a:gd name="T34" fmla="*/ 12 w 25"/>
                  <a:gd name="T35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1" y="23"/>
                      <a:pt x="8" y="22"/>
                      <a:pt x="6" y="21"/>
                    </a:cubicBezTo>
                    <a:cubicBezTo>
                      <a:pt x="3" y="19"/>
                      <a:pt x="1" y="17"/>
                      <a:pt x="1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2"/>
                      <a:pt x="7" y="1"/>
                      <a:pt x="10" y="0"/>
                    </a:cubicBezTo>
                    <a:cubicBezTo>
                      <a:pt x="13" y="0"/>
                      <a:pt x="16" y="0"/>
                      <a:pt x="19" y="2"/>
                    </a:cubicBezTo>
                    <a:cubicBezTo>
                      <a:pt x="21" y="4"/>
                      <a:pt x="23" y="6"/>
                      <a:pt x="24" y="9"/>
                    </a:cubicBezTo>
                    <a:cubicBezTo>
                      <a:pt x="25" y="13"/>
                      <a:pt x="24" y="16"/>
                      <a:pt x="23" y="18"/>
                    </a:cubicBezTo>
                    <a:cubicBezTo>
                      <a:pt x="21" y="21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10" y="14"/>
                      <a:pt x="11" y="14"/>
                    </a:cubicBezTo>
                    <a:cubicBezTo>
                      <a:pt x="12" y="15"/>
                      <a:pt x="15" y="15"/>
                      <a:pt x="16" y="14"/>
                    </a:cubicBezTo>
                    <a:cubicBezTo>
                      <a:pt x="16" y="13"/>
                      <a:pt x="16" y="12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17" name="Freeform 506"/>
              <p:cNvSpPr>
                <a:spLocks noEditPoints="1"/>
              </p:cNvSpPr>
              <p:nvPr/>
            </p:nvSpPr>
            <p:spPr bwMode="auto">
              <a:xfrm>
                <a:off x="-4924425" y="2717800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6 w 26"/>
                  <a:gd name="T3" fmla="*/ 21 h 23"/>
                  <a:gd name="T4" fmla="*/ 1 w 26"/>
                  <a:gd name="T5" fmla="*/ 13 h 23"/>
                  <a:gd name="T6" fmla="*/ 3 w 26"/>
                  <a:gd name="T7" fmla="*/ 4 h 23"/>
                  <a:gd name="T8" fmla="*/ 12 w 26"/>
                  <a:gd name="T9" fmla="*/ 0 h 23"/>
                  <a:gd name="T10" fmla="*/ 19 w 26"/>
                  <a:gd name="T11" fmla="*/ 2 h 23"/>
                  <a:gd name="T12" fmla="*/ 22 w 26"/>
                  <a:gd name="T13" fmla="*/ 19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9 h 23"/>
                  <a:gd name="T20" fmla="*/ 9 w 26"/>
                  <a:gd name="T21" fmla="*/ 11 h 23"/>
                  <a:gd name="T22" fmla="*/ 11 w 26"/>
                  <a:gd name="T23" fmla="*/ 14 h 23"/>
                  <a:gd name="T24" fmla="*/ 16 w 26"/>
                  <a:gd name="T25" fmla="*/ 14 h 23"/>
                  <a:gd name="T26" fmla="*/ 14 w 26"/>
                  <a:gd name="T27" fmla="*/ 9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8" y="22"/>
                      <a:pt x="6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7" y="1"/>
                      <a:pt x="19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1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9" y="13"/>
                      <a:pt x="10" y="13"/>
                      <a:pt x="11" y="14"/>
                    </a:cubicBezTo>
                    <a:cubicBezTo>
                      <a:pt x="12" y="15"/>
                      <a:pt x="15" y="15"/>
                      <a:pt x="16" y="14"/>
                    </a:cubicBezTo>
                    <a:cubicBezTo>
                      <a:pt x="17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18" name="Freeform 507"/>
              <p:cNvSpPr>
                <a:spLocks noEditPoints="1"/>
              </p:cNvSpPr>
              <p:nvPr/>
            </p:nvSpPr>
            <p:spPr bwMode="auto">
              <a:xfrm>
                <a:off x="-4905375" y="2692400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5 w 26"/>
                  <a:gd name="T3" fmla="*/ 21 h 23"/>
                  <a:gd name="T4" fmla="*/ 1 w 26"/>
                  <a:gd name="T5" fmla="*/ 13 h 23"/>
                  <a:gd name="T6" fmla="*/ 3 w 26"/>
                  <a:gd name="T7" fmla="*/ 4 h 23"/>
                  <a:gd name="T8" fmla="*/ 12 w 26"/>
                  <a:gd name="T9" fmla="*/ 0 h 23"/>
                  <a:gd name="T10" fmla="*/ 19 w 26"/>
                  <a:gd name="T11" fmla="*/ 3 h 23"/>
                  <a:gd name="T12" fmla="*/ 22 w 26"/>
                  <a:gd name="T13" fmla="*/ 19 h 23"/>
                  <a:gd name="T14" fmla="*/ 13 w 26"/>
                  <a:gd name="T15" fmla="*/ 23 h 23"/>
                  <a:gd name="T16" fmla="*/ 12 w 26"/>
                  <a:gd name="T17" fmla="*/ 8 h 23"/>
                  <a:gd name="T18" fmla="*/ 9 w 26"/>
                  <a:gd name="T19" fmla="*/ 9 h 23"/>
                  <a:gd name="T20" fmla="*/ 9 w 26"/>
                  <a:gd name="T21" fmla="*/ 12 h 23"/>
                  <a:gd name="T22" fmla="*/ 10 w 26"/>
                  <a:gd name="T23" fmla="*/ 14 h 23"/>
                  <a:gd name="T24" fmla="*/ 16 w 26"/>
                  <a:gd name="T25" fmla="*/ 14 h 23"/>
                  <a:gd name="T26" fmla="*/ 14 w 26"/>
                  <a:gd name="T27" fmla="*/ 9 h 23"/>
                  <a:gd name="T28" fmla="*/ 12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0" y="23"/>
                      <a:pt x="8" y="23"/>
                      <a:pt x="5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5" y="7"/>
                      <a:pt x="26" y="15"/>
                      <a:pt x="22" y="19"/>
                    </a:cubicBezTo>
                    <a:cubicBezTo>
                      <a:pt x="20" y="22"/>
                      <a:pt x="17" y="23"/>
                      <a:pt x="13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4"/>
                    </a:cubicBezTo>
                    <a:cubicBezTo>
                      <a:pt x="12" y="16"/>
                      <a:pt x="15" y="16"/>
                      <a:pt x="16" y="14"/>
                    </a:cubicBezTo>
                    <a:cubicBezTo>
                      <a:pt x="17" y="13"/>
                      <a:pt x="16" y="11"/>
                      <a:pt x="14" y="9"/>
                    </a:cubicBezTo>
                    <a:cubicBezTo>
                      <a:pt x="13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19" name="Freeform 508"/>
              <p:cNvSpPr>
                <a:spLocks noEditPoints="1"/>
              </p:cNvSpPr>
              <p:nvPr/>
            </p:nvSpPr>
            <p:spPr bwMode="auto">
              <a:xfrm>
                <a:off x="-4883150" y="2668588"/>
                <a:ext cx="52388" cy="49213"/>
              </a:xfrm>
              <a:custGeom>
                <a:avLst/>
                <a:gdLst>
                  <a:gd name="T0" fmla="*/ 13 w 25"/>
                  <a:gd name="T1" fmla="*/ 23 h 23"/>
                  <a:gd name="T2" fmla="*/ 4 w 25"/>
                  <a:gd name="T3" fmla="*/ 20 h 23"/>
                  <a:gd name="T4" fmla="*/ 0 w 25"/>
                  <a:gd name="T5" fmla="*/ 12 h 23"/>
                  <a:gd name="T6" fmla="*/ 2 w 25"/>
                  <a:gd name="T7" fmla="*/ 4 h 23"/>
                  <a:gd name="T8" fmla="*/ 11 w 25"/>
                  <a:gd name="T9" fmla="*/ 0 h 23"/>
                  <a:gd name="T10" fmla="*/ 19 w 25"/>
                  <a:gd name="T11" fmla="*/ 3 h 23"/>
                  <a:gd name="T12" fmla="*/ 21 w 25"/>
                  <a:gd name="T13" fmla="*/ 20 h 23"/>
                  <a:gd name="T14" fmla="*/ 13 w 25"/>
                  <a:gd name="T15" fmla="*/ 23 h 23"/>
                  <a:gd name="T16" fmla="*/ 11 w 25"/>
                  <a:gd name="T17" fmla="*/ 8 h 23"/>
                  <a:gd name="T18" fmla="*/ 9 w 25"/>
                  <a:gd name="T19" fmla="*/ 9 h 23"/>
                  <a:gd name="T20" fmla="*/ 8 w 25"/>
                  <a:gd name="T21" fmla="*/ 11 h 23"/>
                  <a:gd name="T22" fmla="*/ 9 w 25"/>
                  <a:gd name="T23" fmla="*/ 14 h 23"/>
                  <a:gd name="T24" fmla="*/ 13 w 25"/>
                  <a:gd name="T25" fmla="*/ 15 h 23"/>
                  <a:gd name="T26" fmla="*/ 15 w 25"/>
                  <a:gd name="T27" fmla="*/ 14 h 23"/>
                  <a:gd name="T28" fmla="*/ 14 w 25"/>
                  <a:gd name="T29" fmla="*/ 9 h 23"/>
                  <a:gd name="T30" fmla="*/ 11 w 25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0" y="23"/>
                      <a:pt x="7" y="22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2" y="4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4" y="8"/>
                      <a:pt x="25" y="15"/>
                      <a:pt x="21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9" y="9"/>
                    </a:cubicBezTo>
                    <a:cubicBezTo>
                      <a:pt x="8" y="10"/>
                      <a:pt x="8" y="11"/>
                      <a:pt x="8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5"/>
                      <a:pt x="13" y="15"/>
                    </a:cubicBezTo>
                    <a:cubicBezTo>
                      <a:pt x="13" y="15"/>
                      <a:pt x="14" y="15"/>
                      <a:pt x="15" y="14"/>
                    </a:cubicBezTo>
                    <a:cubicBezTo>
                      <a:pt x="16" y="13"/>
                      <a:pt x="15" y="11"/>
                      <a:pt x="14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20" name="Freeform 509"/>
              <p:cNvSpPr>
                <a:spLocks noEditPoints="1"/>
              </p:cNvSpPr>
              <p:nvPr/>
            </p:nvSpPr>
            <p:spPr bwMode="auto">
              <a:xfrm>
                <a:off x="-5000625" y="2771775"/>
                <a:ext cx="57150" cy="50800"/>
              </a:xfrm>
              <a:custGeom>
                <a:avLst/>
                <a:gdLst>
                  <a:gd name="T0" fmla="*/ 13 w 26"/>
                  <a:gd name="T1" fmla="*/ 24 h 24"/>
                  <a:gd name="T2" fmla="*/ 7 w 26"/>
                  <a:gd name="T3" fmla="*/ 22 h 24"/>
                  <a:gd name="T4" fmla="*/ 1 w 26"/>
                  <a:gd name="T5" fmla="*/ 15 h 24"/>
                  <a:gd name="T6" fmla="*/ 2 w 26"/>
                  <a:gd name="T7" fmla="*/ 6 h 24"/>
                  <a:gd name="T8" fmla="*/ 2 w 26"/>
                  <a:gd name="T9" fmla="*/ 6 h 24"/>
                  <a:gd name="T10" fmla="*/ 12 w 26"/>
                  <a:gd name="T11" fmla="*/ 0 h 24"/>
                  <a:gd name="T12" fmla="*/ 18 w 26"/>
                  <a:gd name="T13" fmla="*/ 2 h 24"/>
                  <a:gd name="T14" fmla="*/ 23 w 26"/>
                  <a:gd name="T15" fmla="*/ 18 h 24"/>
                  <a:gd name="T16" fmla="*/ 13 w 26"/>
                  <a:gd name="T17" fmla="*/ 24 h 24"/>
                  <a:gd name="T18" fmla="*/ 9 w 26"/>
                  <a:gd name="T19" fmla="*/ 10 h 24"/>
                  <a:gd name="T20" fmla="*/ 9 w 26"/>
                  <a:gd name="T21" fmla="*/ 13 h 24"/>
                  <a:gd name="T22" fmla="*/ 11 w 26"/>
                  <a:gd name="T23" fmla="*/ 15 h 24"/>
                  <a:gd name="T24" fmla="*/ 16 w 26"/>
                  <a:gd name="T25" fmla="*/ 14 h 24"/>
                  <a:gd name="T26" fmla="*/ 16 w 26"/>
                  <a:gd name="T27" fmla="*/ 14 h 24"/>
                  <a:gd name="T28" fmla="*/ 14 w 26"/>
                  <a:gd name="T29" fmla="*/ 9 h 24"/>
                  <a:gd name="T30" fmla="*/ 12 w 26"/>
                  <a:gd name="T31" fmla="*/ 8 h 24"/>
                  <a:gd name="T32" fmla="*/ 9 w 26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2"/>
                      <a:pt x="23" y="18"/>
                    </a:cubicBezTo>
                    <a:cubicBezTo>
                      <a:pt x="21" y="21"/>
                      <a:pt x="17" y="24"/>
                      <a:pt x="13" y="24"/>
                    </a:cubicBezTo>
                    <a:close/>
                    <a:moveTo>
                      <a:pt x="9" y="10"/>
                    </a:move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3" y="16"/>
                      <a:pt x="15" y="16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21" name="Freeform 510"/>
              <p:cNvSpPr>
                <a:spLocks noEditPoints="1"/>
              </p:cNvSpPr>
              <p:nvPr/>
            </p:nvSpPr>
            <p:spPr bwMode="auto">
              <a:xfrm>
                <a:off x="-4983163" y="2743200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2 w 26"/>
                  <a:gd name="T9" fmla="*/ 5 h 24"/>
                  <a:gd name="T10" fmla="*/ 12 w 26"/>
                  <a:gd name="T11" fmla="*/ 0 h 24"/>
                  <a:gd name="T12" fmla="*/ 18 w 26"/>
                  <a:gd name="T13" fmla="*/ 2 h 24"/>
                  <a:gd name="T14" fmla="*/ 22 w 26"/>
                  <a:gd name="T15" fmla="*/ 18 h 24"/>
                  <a:gd name="T16" fmla="*/ 13 w 26"/>
                  <a:gd name="T17" fmla="*/ 24 h 24"/>
                  <a:gd name="T18" fmla="*/ 9 w 26"/>
                  <a:gd name="T19" fmla="*/ 10 h 24"/>
                  <a:gd name="T20" fmla="*/ 8 w 26"/>
                  <a:gd name="T21" fmla="*/ 12 h 24"/>
                  <a:gd name="T22" fmla="*/ 10 w 26"/>
                  <a:gd name="T23" fmla="*/ 15 h 24"/>
                  <a:gd name="T24" fmla="*/ 13 w 26"/>
                  <a:gd name="T25" fmla="*/ 15 h 24"/>
                  <a:gd name="T26" fmla="*/ 15 w 26"/>
                  <a:gd name="T27" fmla="*/ 14 h 24"/>
                  <a:gd name="T28" fmla="*/ 16 w 26"/>
                  <a:gd name="T29" fmla="*/ 14 h 24"/>
                  <a:gd name="T30" fmla="*/ 14 w 26"/>
                  <a:gd name="T31" fmla="*/ 9 h 24"/>
                  <a:gd name="T32" fmla="*/ 9 w 26"/>
                  <a:gd name="T33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3"/>
                      <a:pt x="22" y="18"/>
                    </a:cubicBezTo>
                    <a:cubicBezTo>
                      <a:pt x="20" y="21"/>
                      <a:pt x="17" y="24"/>
                      <a:pt x="13" y="24"/>
                    </a:cubicBezTo>
                    <a:close/>
                    <a:moveTo>
                      <a:pt x="9" y="10"/>
                    </a:moveTo>
                    <a:cubicBezTo>
                      <a:pt x="8" y="10"/>
                      <a:pt x="8" y="11"/>
                      <a:pt x="8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4" y="15"/>
                      <a:pt x="15" y="15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2" y="7"/>
                      <a:pt x="10" y="8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22" name="Freeform 511"/>
              <p:cNvSpPr>
                <a:spLocks noEditPoints="1"/>
              </p:cNvSpPr>
              <p:nvPr/>
            </p:nvSpPr>
            <p:spPr bwMode="auto">
              <a:xfrm>
                <a:off x="-4965700" y="271621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1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19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9 w 26"/>
                  <a:gd name="T21" fmla="*/ 12 h 24"/>
                  <a:gd name="T22" fmla="*/ 10 w 26"/>
                  <a:gd name="T23" fmla="*/ 15 h 24"/>
                  <a:gd name="T24" fmla="*/ 16 w 26"/>
                  <a:gd name="T25" fmla="*/ 14 h 24"/>
                  <a:gd name="T26" fmla="*/ 14 w 26"/>
                  <a:gd name="T27" fmla="*/ 9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7"/>
                      <a:pt x="1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3"/>
                      <a:pt x="22" y="19"/>
                    </a:cubicBezTo>
                    <a:cubicBezTo>
                      <a:pt x="20" y="22"/>
                      <a:pt x="17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6"/>
                      <a:pt x="15" y="16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23" name="Freeform 512"/>
              <p:cNvSpPr>
                <a:spLocks noEditPoints="1"/>
              </p:cNvSpPr>
              <p:nvPr/>
            </p:nvSpPr>
            <p:spPr bwMode="auto">
              <a:xfrm>
                <a:off x="-4946650" y="2687638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5 w 24"/>
                  <a:gd name="T3" fmla="*/ 22 h 24"/>
                  <a:gd name="T4" fmla="*/ 0 w 24"/>
                  <a:gd name="T5" fmla="*/ 14 h 24"/>
                  <a:gd name="T6" fmla="*/ 2 w 24"/>
                  <a:gd name="T7" fmla="*/ 5 h 24"/>
                  <a:gd name="T8" fmla="*/ 10 w 24"/>
                  <a:gd name="T9" fmla="*/ 0 h 24"/>
                  <a:gd name="T10" fmla="*/ 12 w 24"/>
                  <a:gd name="T11" fmla="*/ 0 h 24"/>
                  <a:gd name="T12" fmla="*/ 19 w 24"/>
                  <a:gd name="T13" fmla="*/ 3 h 24"/>
                  <a:gd name="T14" fmla="*/ 24 w 24"/>
                  <a:gd name="T15" fmla="*/ 11 h 24"/>
                  <a:gd name="T16" fmla="*/ 22 w 24"/>
                  <a:gd name="T17" fmla="*/ 19 h 24"/>
                  <a:gd name="T18" fmla="*/ 13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10 h 24"/>
                  <a:gd name="T26" fmla="*/ 8 w 24"/>
                  <a:gd name="T27" fmla="*/ 13 h 24"/>
                  <a:gd name="T28" fmla="*/ 10 w 24"/>
                  <a:gd name="T29" fmla="*/ 15 h 24"/>
                  <a:gd name="T30" fmla="*/ 15 w 24"/>
                  <a:gd name="T31" fmla="*/ 15 h 24"/>
                  <a:gd name="T32" fmla="*/ 16 w 24"/>
                  <a:gd name="T33" fmla="*/ 12 h 24"/>
                  <a:gd name="T34" fmla="*/ 14 w 24"/>
                  <a:gd name="T35" fmla="*/ 9 h 24"/>
                  <a:gd name="T36" fmla="*/ 12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8" y="23"/>
                      <a:pt x="5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4" y="3"/>
                      <a:pt x="7" y="1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2" y="5"/>
                      <a:pt x="23" y="8"/>
                      <a:pt x="24" y="11"/>
                    </a:cubicBezTo>
                    <a:cubicBezTo>
                      <a:pt x="24" y="14"/>
                      <a:pt x="24" y="17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2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24" name="Freeform 513"/>
              <p:cNvSpPr>
                <a:spLocks noEditPoints="1"/>
              </p:cNvSpPr>
              <p:nvPr/>
            </p:nvSpPr>
            <p:spPr bwMode="auto">
              <a:xfrm>
                <a:off x="-4927600" y="26622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1 w 25"/>
                  <a:gd name="T5" fmla="*/ 13 h 24"/>
                  <a:gd name="T6" fmla="*/ 3 w 25"/>
                  <a:gd name="T7" fmla="*/ 5 h 24"/>
                  <a:gd name="T8" fmla="*/ 11 w 25"/>
                  <a:gd name="T9" fmla="*/ 0 h 24"/>
                  <a:gd name="T10" fmla="*/ 12 w 25"/>
                  <a:gd name="T11" fmla="*/ 0 h 24"/>
                  <a:gd name="T12" fmla="*/ 20 w 25"/>
                  <a:gd name="T13" fmla="*/ 3 h 24"/>
                  <a:gd name="T14" fmla="*/ 24 w 25"/>
                  <a:gd name="T15" fmla="*/ 11 h 24"/>
                  <a:gd name="T16" fmla="*/ 22 w 25"/>
                  <a:gd name="T17" fmla="*/ 20 h 24"/>
                  <a:gd name="T18" fmla="*/ 13 w 25"/>
                  <a:gd name="T19" fmla="*/ 24 h 24"/>
                  <a:gd name="T20" fmla="*/ 12 w 25"/>
                  <a:gd name="T21" fmla="*/ 8 h 24"/>
                  <a:gd name="T22" fmla="*/ 12 w 25"/>
                  <a:gd name="T23" fmla="*/ 8 h 24"/>
                  <a:gd name="T24" fmla="*/ 10 w 25"/>
                  <a:gd name="T25" fmla="*/ 9 h 24"/>
                  <a:gd name="T26" fmla="*/ 9 w 25"/>
                  <a:gd name="T27" fmla="*/ 12 h 24"/>
                  <a:gd name="T28" fmla="*/ 10 w 25"/>
                  <a:gd name="T29" fmla="*/ 15 h 24"/>
                  <a:gd name="T30" fmla="*/ 16 w 25"/>
                  <a:gd name="T31" fmla="*/ 15 h 24"/>
                  <a:gd name="T32" fmla="*/ 16 w 25"/>
                  <a:gd name="T33" fmla="*/ 12 h 24"/>
                  <a:gd name="T34" fmla="*/ 15 w 25"/>
                  <a:gd name="T35" fmla="*/ 9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8" y="23"/>
                      <a:pt x="5" y="21"/>
                    </a:cubicBezTo>
                    <a:cubicBezTo>
                      <a:pt x="3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5"/>
                      <a:pt x="24" y="8"/>
                      <a:pt x="24" y="11"/>
                    </a:cubicBezTo>
                    <a:cubicBezTo>
                      <a:pt x="25" y="14"/>
                      <a:pt x="24" y="17"/>
                      <a:pt x="22" y="20"/>
                    </a:cubicBezTo>
                    <a:cubicBezTo>
                      <a:pt x="20" y="22"/>
                      <a:pt x="17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2" y="16"/>
                      <a:pt x="15" y="16"/>
                      <a:pt x="16" y="15"/>
                    </a:cubicBezTo>
                    <a:cubicBezTo>
                      <a:pt x="16" y="14"/>
                      <a:pt x="17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25" name="Freeform 514"/>
              <p:cNvSpPr>
                <a:spLocks noEditPoints="1"/>
              </p:cNvSpPr>
              <p:nvPr/>
            </p:nvSpPr>
            <p:spPr bwMode="auto">
              <a:xfrm>
                <a:off x="-5021263" y="2740025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3 h 24"/>
                  <a:gd name="T4" fmla="*/ 0 w 26"/>
                  <a:gd name="T5" fmla="*/ 16 h 24"/>
                  <a:gd name="T6" fmla="*/ 2 w 26"/>
                  <a:gd name="T7" fmla="*/ 6 h 24"/>
                  <a:gd name="T8" fmla="*/ 12 w 26"/>
                  <a:gd name="T9" fmla="*/ 0 h 24"/>
                  <a:gd name="T10" fmla="*/ 18 w 26"/>
                  <a:gd name="T11" fmla="*/ 2 h 24"/>
                  <a:gd name="T12" fmla="*/ 23 w 26"/>
                  <a:gd name="T13" fmla="*/ 18 h 24"/>
                  <a:gd name="T14" fmla="*/ 12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6 h 24"/>
                  <a:gd name="T24" fmla="*/ 12 w 26"/>
                  <a:gd name="T25" fmla="*/ 16 h 24"/>
                  <a:gd name="T26" fmla="*/ 16 w 26"/>
                  <a:gd name="T27" fmla="*/ 14 h 24"/>
                  <a:gd name="T28" fmla="*/ 14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0" y="16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2"/>
                    </a:cubicBezTo>
                    <a:cubicBezTo>
                      <a:pt x="24" y="5"/>
                      <a:pt x="26" y="13"/>
                      <a:pt x="23" y="18"/>
                    </a:cubicBezTo>
                    <a:cubicBezTo>
                      <a:pt x="21" y="22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2"/>
                      <a:pt x="16" y="10"/>
                      <a:pt x="14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26" name="Freeform 515"/>
              <p:cNvSpPr>
                <a:spLocks noEditPoints="1"/>
              </p:cNvSpPr>
              <p:nvPr/>
            </p:nvSpPr>
            <p:spPr bwMode="auto">
              <a:xfrm>
                <a:off x="-5003800" y="2709863"/>
                <a:ext cx="55563" cy="52388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3 h 25"/>
                  <a:gd name="T4" fmla="*/ 1 w 26"/>
                  <a:gd name="T5" fmla="*/ 15 h 25"/>
                  <a:gd name="T6" fmla="*/ 2 w 26"/>
                  <a:gd name="T7" fmla="*/ 6 h 25"/>
                  <a:gd name="T8" fmla="*/ 12 w 26"/>
                  <a:gd name="T9" fmla="*/ 0 h 25"/>
                  <a:gd name="T10" fmla="*/ 19 w 26"/>
                  <a:gd name="T11" fmla="*/ 2 h 25"/>
                  <a:gd name="T12" fmla="*/ 23 w 26"/>
                  <a:gd name="T13" fmla="*/ 19 h 25"/>
                  <a:gd name="T14" fmla="*/ 13 w 26"/>
                  <a:gd name="T15" fmla="*/ 25 h 25"/>
                  <a:gd name="T16" fmla="*/ 12 w 26"/>
                  <a:gd name="T17" fmla="*/ 8 h 25"/>
                  <a:gd name="T18" fmla="*/ 9 w 26"/>
                  <a:gd name="T19" fmla="*/ 10 h 25"/>
                  <a:gd name="T20" fmla="*/ 9 w 26"/>
                  <a:gd name="T21" fmla="*/ 13 h 25"/>
                  <a:gd name="T22" fmla="*/ 10 w 26"/>
                  <a:gd name="T23" fmla="*/ 16 h 25"/>
                  <a:gd name="T24" fmla="*/ 13 w 26"/>
                  <a:gd name="T25" fmla="*/ 16 h 25"/>
                  <a:gd name="T26" fmla="*/ 16 w 26"/>
                  <a:gd name="T27" fmla="*/ 15 h 25"/>
                  <a:gd name="T28" fmla="*/ 15 w 26"/>
                  <a:gd name="T29" fmla="*/ 9 h 25"/>
                  <a:gd name="T30" fmla="*/ 12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1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5" y="6"/>
                      <a:pt x="26" y="14"/>
                      <a:pt x="23" y="19"/>
                    </a:cubicBezTo>
                    <a:cubicBezTo>
                      <a:pt x="21" y="22"/>
                      <a:pt x="17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27" name="Freeform 516"/>
              <p:cNvSpPr>
                <a:spLocks noEditPoints="1"/>
              </p:cNvSpPr>
              <p:nvPr/>
            </p:nvSpPr>
            <p:spPr bwMode="auto">
              <a:xfrm>
                <a:off x="-4984750" y="2681288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2 h 24"/>
                  <a:gd name="T4" fmla="*/ 0 w 26"/>
                  <a:gd name="T5" fmla="*/ 14 h 24"/>
                  <a:gd name="T6" fmla="*/ 3 w 26"/>
                  <a:gd name="T7" fmla="*/ 5 h 24"/>
                  <a:gd name="T8" fmla="*/ 12 w 26"/>
                  <a:gd name="T9" fmla="*/ 0 h 24"/>
                  <a:gd name="T10" fmla="*/ 20 w 26"/>
                  <a:gd name="T11" fmla="*/ 2 h 24"/>
                  <a:gd name="T12" fmla="*/ 22 w 26"/>
                  <a:gd name="T13" fmla="*/ 19 h 24"/>
                  <a:gd name="T14" fmla="*/ 13 w 26"/>
                  <a:gd name="T15" fmla="*/ 24 h 24"/>
                  <a:gd name="T16" fmla="*/ 12 w 26"/>
                  <a:gd name="T17" fmla="*/ 8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5 h 24"/>
                  <a:gd name="T24" fmla="*/ 13 w 26"/>
                  <a:gd name="T25" fmla="*/ 16 h 24"/>
                  <a:gd name="T26" fmla="*/ 16 w 26"/>
                  <a:gd name="T27" fmla="*/ 14 h 24"/>
                  <a:gd name="T28" fmla="*/ 15 w 26"/>
                  <a:gd name="T29" fmla="*/ 9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3" y="20"/>
                      <a:pt x="1" y="18"/>
                      <a:pt x="0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2"/>
                      <a:pt x="9" y="0"/>
                      <a:pt x="12" y="0"/>
                    </a:cubicBezTo>
                    <a:cubicBezTo>
                      <a:pt x="15" y="0"/>
                      <a:pt x="17" y="1"/>
                      <a:pt x="20" y="2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2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28" name="Freeform 517"/>
              <p:cNvSpPr>
                <a:spLocks noEditPoints="1"/>
              </p:cNvSpPr>
              <p:nvPr/>
            </p:nvSpPr>
            <p:spPr bwMode="auto">
              <a:xfrm>
                <a:off x="-4964113" y="2652713"/>
                <a:ext cx="57150" cy="52388"/>
              </a:xfrm>
              <a:custGeom>
                <a:avLst/>
                <a:gdLst>
                  <a:gd name="T0" fmla="*/ 12 w 26"/>
                  <a:gd name="T1" fmla="*/ 24 h 24"/>
                  <a:gd name="T2" fmla="*/ 5 w 26"/>
                  <a:gd name="T3" fmla="*/ 22 h 24"/>
                  <a:gd name="T4" fmla="*/ 0 w 26"/>
                  <a:gd name="T5" fmla="*/ 14 h 24"/>
                  <a:gd name="T6" fmla="*/ 2 w 26"/>
                  <a:gd name="T7" fmla="*/ 5 h 24"/>
                  <a:gd name="T8" fmla="*/ 12 w 26"/>
                  <a:gd name="T9" fmla="*/ 0 h 24"/>
                  <a:gd name="T10" fmla="*/ 20 w 26"/>
                  <a:gd name="T11" fmla="*/ 3 h 24"/>
                  <a:gd name="T12" fmla="*/ 22 w 26"/>
                  <a:gd name="T13" fmla="*/ 20 h 24"/>
                  <a:gd name="T14" fmla="*/ 14 w 26"/>
                  <a:gd name="T15" fmla="*/ 24 h 24"/>
                  <a:gd name="T16" fmla="*/ 12 w 26"/>
                  <a:gd name="T17" fmla="*/ 24 h 24"/>
                  <a:gd name="T18" fmla="*/ 12 w 26"/>
                  <a:gd name="T19" fmla="*/ 8 h 24"/>
                  <a:gd name="T20" fmla="*/ 9 w 26"/>
                  <a:gd name="T21" fmla="*/ 10 h 24"/>
                  <a:gd name="T22" fmla="*/ 8 w 26"/>
                  <a:gd name="T23" fmla="*/ 13 h 24"/>
                  <a:gd name="T24" fmla="*/ 10 w 26"/>
                  <a:gd name="T25" fmla="*/ 15 h 24"/>
                  <a:gd name="T26" fmla="*/ 13 w 26"/>
                  <a:gd name="T27" fmla="*/ 16 h 24"/>
                  <a:gd name="T28" fmla="*/ 15 w 26"/>
                  <a:gd name="T29" fmla="*/ 15 h 24"/>
                  <a:gd name="T30" fmla="*/ 14 w 26"/>
                  <a:gd name="T31" fmla="*/ 9 h 24"/>
                  <a:gd name="T32" fmla="*/ 12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7" y="23"/>
                      <a:pt x="5" y="22"/>
                    </a:cubicBezTo>
                    <a:cubicBezTo>
                      <a:pt x="2" y="20"/>
                      <a:pt x="0" y="17"/>
                      <a:pt x="0" y="14"/>
                    </a:cubicBezTo>
                    <a:cubicBezTo>
                      <a:pt x="0" y="11"/>
                      <a:pt x="0" y="7"/>
                      <a:pt x="2" y="5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5" y="0"/>
                      <a:pt x="17" y="1"/>
                      <a:pt x="20" y="3"/>
                    </a:cubicBezTo>
                    <a:cubicBezTo>
                      <a:pt x="25" y="7"/>
                      <a:pt x="26" y="15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7" y="13"/>
                      <a:pt x="16" y="10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29" name="Freeform 518"/>
              <p:cNvSpPr>
                <a:spLocks noEditPoints="1"/>
              </p:cNvSpPr>
              <p:nvPr/>
            </p:nvSpPr>
            <p:spPr bwMode="auto">
              <a:xfrm>
                <a:off x="-5043488" y="2706688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6 w 26"/>
                  <a:gd name="T3" fmla="*/ 23 h 24"/>
                  <a:gd name="T4" fmla="*/ 1 w 26"/>
                  <a:gd name="T5" fmla="*/ 15 h 24"/>
                  <a:gd name="T6" fmla="*/ 2 w 26"/>
                  <a:gd name="T7" fmla="*/ 6 h 24"/>
                  <a:gd name="T8" fmla="*/ 2 w 26"/>
                  <a:gd name="T9" fmla="*/ 6 h 24"/>
                  <a:gd name="T10" fmla="*/ 13 w 26"/>
                  <a:gd name="T11" fmla="*/ 0 h 24"/>
                  <a:gd name="T12" fmla="*/ 19 w 26"/>
                  <a:gd name="T13" fmla="*/ 1 h 24"/>
                  <a:gd name="T14" fmla="*/ 23 w 26"/>
                  <a:gd name="T15" fmla="*/ 18 h 24"/>
                  <a:gd name="T16" fmla="*/ 12 w 26"/>
                  <a:gd name="T17" fmla="*/ 24 h 24"/>
                  <a:gd name="T18" fmla="*/ 9 w 26"/>
                  <a:gd name="T19" fmla="*/ 10 h 24"/>
                  <a:gd name="T20" fmla="*/ 8 w 26"/>
                  <a:gd name="T21" fmla="*/ 13 h 24"/>
                  <a:gd name="T22" fmla="*/ 10 w 26"/>
                  <a:gd name="T23" fmla="*/ 16 h 24"/>
                  <a:gd name="T24" fmla="*/ 16 w 26"/>
                  <a:gd name="T25" fmla="*/ 14 h 24"/>
                  <a:gd name="T26" fmla="*/ 16 w 26"/>
                  <a:gd name="T27" fmla="*/ 14 h 24"/>
                  <a:gd name="T28" fmla="*/ 15 w 26"/>
                  <a:gd name="T29" fmla="*/ 8 h 24"/>
                  <a:gd name="T30" fmla="*/ 9 w 26"/>
                  <a:gd name="T31" fmla="*/ 1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4" y="2"/>
                      <a:pt x="8" y="0"/>
                      <a:pt x="13" y="0"/>
                    </a:cubicBezTo>
                    <a:cubicBezTo>
                      <a:pt x="15" y="0"/>
                      <a:pt x="17" y="0"/>
                      <a:pt x="19" y="1"/>
                    </a:cubicBezTo>
                    <a:cubicBezTo>
                      <a:pt x="25" y="5"/>
                      <a:pt x="26" y="12"/>
                      <a:pt x="23" y="18"/>
                    </a:cubicBezTo>
                    <a:cubicBezTo>
                      <a:pt x="21" y="22"/>
                      <a:pt x="16" y="24"/>
                      <a:pt x="12" y="24"/>
                    </a:cubicBezTo>
                    <a:close/>
                    <a:moveTo>
                      <a:pt x="9" y="10"/>
                    </a:move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2" y="17"/>
                      <a:pt x="15" y="16"/>
                      <a:pt x="16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7" y="12"/>
                      <a:pt x="17" y="9"/>
                      <a:pt x="15" y="8"/>
                    </a:cubicBezTo>
                    <a:cubicBezTo>
                      <a:pt x="13" y="7"/>
                      <a:pt x="10" y="8"/>
                      <a:pt x="9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30" name="Freeform 519"/>
              <p:cNvSpPr>
                <a:spLocks noEditPoints="1"/>
              </p:cNvSpPr>
              <p:nvPr/>
            </p:nvSpPr>
            <p:spPr bwMode="auto">
              <a:xfrm>
                <a:off x="-5080000" y="2632075"/>
                <a:ext cx="84138" cy="84138"/>
              </a:xfrm>
              <a:custGeom>
                <a:avLst/>
                <a:gdLst>
                  <a:gd name="T0" fmla="*/ 18 w 39"/>
                  <a:gd name="T1" fmla="*/ 39 h 39"/>
                  <a:gd name="T2" fmla="*/ 9 w 39"/>
                  <a:gd name="T3" fmla="*/ 37 h 39"/>
                  <a:gd name="T4" fmla="*/ 1 w 39"/>
                  <a:gd name="T5" fmla="*/ 26 h 39"/>
                  <a:gd name="T6" fmla="*/ 4 w 39"/>
                  <a:gd name="T7" fmla="*/ 10 h 39"/>
                  <a:gd name="T8" fmla="*/ 17 w 39"/>
                  <a:gd name="T9" fmla="*/ 1 h 39"/>
                  <a:gd name="T10" fmla="*/ 31 w 39"/>
                  <a:gd name="T11" fmla="*/ 4 h 39"/>
                  <a:gd name="T12" fmla="*/ 38 w 39"/>
                  <a:gd name="T13" fmla="*/ 16 h 39"/>
                  <a:gd name="T14" fmla="*/ 35 w 39"/>
                  <a:gd name="T15" fmla="*/ 30 h 39"/>
                  <a:gd name="T16" fmla="*/ 18 w 39"/>
                  <a:gd name="T17" fmla="*/ 39 h 39"/>
                  <a:gd name="T18" fmla="*/ 21 w 39"/>
                  <a:gd name="T19" fmla="*/ 9 h 39"/>
                  <a:gd name="T20" fmla="*/ 18 w 39"/>
                  <a:gd name="T21" fmla="*/ 9 h 39"/>
                  <a:gd name="T22" fmla="*/ 11 w 39"/>
                  <a:gd name="T23" fmla="*/ 14 h 39"/>
                  <a:gd name="T24" fmla="*/ 9 w 39"/>
                  <a:gd name="T25" fmla="*/ 24 h 39"/>
                  <a:gd name="T26" fmla="*/ 13 w 39"/>
                  <a:gd name="T27" fmla="*/ 30 h 39"/>
                  <a:gd name="T28" fmla="*/ 18 w 39"/>
                  <a:gd name="T29" fmla="*/ 31 h 39"/>
                  <a:gd name="T30" fmla="*/ 28 w 39"/>
                  <a:gd name="T31" fmla="*/ 26 h 39"/>
                  <a:gd name="T32" fmla="*/ 30 w 39"/>
                  <a:gd name="T33" fmla="*/ 17 h 39"/>
                  <a:gd name="T34" fmla="*/ 26 w 39"/>
                  <a:gd name="T35" fmla="*/ 10 h 39"/>
                  <a:gd name="T36" fmla="*/ 21 w 39"/>
                  <a:gd name="T37" fmla="*/ 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39">
                    <a:moveTo>
                      <a:pt x="18" y="39"/>
                    </a:moveTo>
                    <a:cubicBezTo>
                      <a:pt x="15" y="39"/>
                      <a:pt x="12" y="38"/>
                      <a:pt x="9" y="37"/>
                    </a:cubicBezTo>
                    <a:cubicBezTo>
                      <a:pt x="5" y="34"/>
                      <a:pt x="2" y="30"/>
                      <a:pt x="1" y="26"/>
                    </a:cubicBezTo>
                    <a:cubicBezTo>
                      <a:pt x="0" y="21"/>
                      <a:pt x="1" y="15"/>
                      <a:pt x="4" y="10"/>
                    </a:cubicBezTo>
                    <a:cubicBezTo>
                      <a:pt x="7" y="5"/>
                      <a:pt x="12" y="2"/>
                      <a:pt x="17" y="1"/>
                    </a:cubicBezTo>
                    <a:cubicBezTo>
                      <a:pt x="22" y="0"/>
                      <a:pt x="27" y="1"/>
                      <a:pt x="31" y="4"/>
                    </a:cubicBezTo>
                    <a:cubicBezTo>
                      <a:pt x="35" y="7"/>
                      <a:pt x="37" y="11"/>
                      <a:pt x="38" y="16"/>
                    </a:cubicBezTo>
                    <a:cubicBezTo>
                      <a:pt x="39" y="21"/>
                      <a:pt x="37" y="26"/>
                      <a:pt x="35" y="30"/>
                    </a:cubicBezTo>
                    <a:cubicBezTo>
                      <a:pt x="31" y="36"/>
                      <a:pt x="25" y="39"/>
                      <a:pt x="18" y="39"/>
                    </a:cubicBezTo>
                    <a:close/>
                    <a:moveTo>
                      <a:pt x="21" y="9"/>
                    </a:moveTo>
                    <a:cubicBezTo>
                      <a:pt x="20" y="9"/>
                      <a:pt x="19" y="9"/>
                      <a:pt x="18" y="9"/>
                    </a:cubicBezTo>
                    <a:cubicBezTo>
                      <a:pt x="15" y="10"/>
                      <a:pt x="13" y="12"/>
                      <a:pt x="11" y="14"/>
                    </a:cubicBezTo>
                    <a:cubicBezTo>
                      <a:pt x="9" y="17"/>
                      <a:pt x="8" y="21"/>
                      <a:pt x="9" y="24"/>
                    </a:cubicBezTo>
                    <a:cubicBezTo>
                      <a:pt x="9" y="26"/>
                      <a:pt x="10" y="28"/>
                      <a:pt x="13" y="30"/>
                    </a:cubicBezTo>
                    <a:cubicBezTo>
                      <a:pt x="14" y="31"/>
                      <a:pt x="16" y="31"/>
                      <a:pt x="18" y="31"/>
                    </a:cubicBezTo>
                    <a:cubicBezTo>
                      <a:pt x="22" y="31"/>
                      <a:pt x="26" y="29"/>
                      <a:pt x="28" y="26"/>
                    </a:cubicBezTo>
                    <a:cubicBezTo>
                      <a:pt x="30" y="23"/>
                      <a:pt x="30" y="20"/>
                      <a:pt x="30" y="17"/>
                    </a:cubicBezTo>
                    <a:cubicBezTo>
                      <a:pt x="30" y="14"/>
                      <a:pt x="28" y="12"/>
                      <a:pt x="26" y="10"/>
                    </a:cubicBezTo>
                    <a:cubicBezTo>
                      <a:pt x="25" y="9"/>
                      <a:pt x="23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31" name="Freeform 520"/>
              <p:cNvSpPr>
                <a:spLocks noEditPoints="1"/>
              </p:cNvSpPr>
              <p:nvPr/>
            </p:nvSpPr>
            <p:spPr bwMode="auto">
              <a:xfrm>
                <a:off x="-5024438" y="2674938"/>
                <a:ext cx="57150" cy="53975"/>
              </a:xfrm>
              <a:custGeom>
                <a:avLst/>
                <a:gdLst>
                  <a:gd name="T0" fmla="*/ 12 w 26"/>
                  <a:gd name="T1" fmla="*/ 25 h 25"/>
                  <a:gd name="T2" fmla="*/ 6 w 26"/>
                  <a:gd name="T3" fmla="*/ 23 h 25"/>
                  <a:gd name="T4" fmla="*/ 0 w 26"/>
                  <a:gd name="T5" fmla="*/ 16 h 25"/>
                  <a:gd name="T6" fmla="*/ 2 w 26"/>
                  <a:gd name="T7" fmla="*/ 6 h 25"/>
                  <a:gd name="T8" fmla="*/ 13 w 26"/>
                  <a:gd name="T9" fmla="*/ 0 h 25"/>
                  <a:gd name="T10" fmla="*/ 20 w 26"/>
                  <a:gd name="T11" fmla="*/ 3 h 25"/>
                  <a:gd name="T12" fmla="*/ 22 w 26"/>
                  <a:gd name="T13" fmla="*/ 19 h 25"/>
                  <a:gd name="T14" fmla="*/ 12 w 26"/>
                  <a:gd name="T15" fmla="*/ 25 h 25"/>
                  <a:gd name="T16" fmla="*/ 13 w 26"/>
                  <a:gd name="T17" fmla="*/ 8 h 25"/>
                  <a:gd name="T18" fmla="*/ 9 w 26"/>
                  <a:gd name="T19" fmla="*/ 10 h 25"/>
                  <a:gd name="T20" fmla="*/ 8 w 26"/>
                  <a:gd name="T21" fmla="*/ 14 h 25"/>
                  <a:gd name="T22" fmla="*/ 10 w 26"/>
                  <a:gd name="T23" fmla="*/ 16 h 25"/>
                  <a:gd name="T24" fmla="*/ 12 w 26"/>
                  <a:gd name="T25" fmla="*/ 17 h 25"/>
                  <a:gd name="T26" fmla="*/ 16 w 26"/>
                  <a:gd name="T27" fmla="*/ 15 h 25"/>
                  <a:gd name="T28" fmla="*/ 15 w 26"/>
                  <a:gd name="T29" fmla="*/ 9 h 25"/>
                  <a:gd name="T30" fmla="*/ 13 w 26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5">
                    <a:moveTo>
                      <a:pt x="12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2"/>
                      <a:pt x="1" y="19"/>
                      <a:pt x="0" y="16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5" y="2"/>
                      <a:pt x="9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5" y="6"/>
                      <a:pt x="26" y="14"/>
                      <a:pt x="22" y="19"/>
                    </a:cubicBezTo>
                    <a:cubicBezTo>
                      <a:pt x="20" y="23"/>
                      <a:pt x="16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3"/>
                      <a:pt x="8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1" y="17"/>
                      <a:pt x="11" y="17"/>
                      <a:pt x="12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3"/>
                      <a:pt x="17" y="10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32" name="Freeform 521"/>
              <p:cNvSpPr>
                <a:spLocks noEditPoints="1"/>
              </p:cNvSpPr>
              <p:nvPr/>
            </p:nvSpPr>
            <p:spPr bwMode="auto">
              <a:xfrm>
                <a:off x="-5003800" y="2644775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3 h 25"/>
                  <a:gd name="T4" fmla="*/ 1 w 26"/>
                  <a:gd name="T5" fmla="*/ 15 h 25"/>
                  <a:gd name="T6" fmla="*/ 3 w 26"/>
                  <a:gd name="T7" fmla="*/ 6 h 25"/>
                  <a:gd name="T8" fmla="*/ 12 w 26"/>
                  <a:gd name="T9" fmla="*/ 1 h 25"/>
                  <a:gd name="T10" fmla="*/ 21 w 26"/>
                  <a:gd name="T11" fmla="*/ 3 h 25"/>
                  <a:gd name="T12" fmla="*/ 25 w 26"/>
                  <a:gd name="T13" fmla="*/ 11 h 25"/>
                  <a:gd name="T14" fmla="*/ 23 w 26"/>
                  <a:gd name="T15" fmla="*/ 20 h 25"/>
                  <a:gd name="T16" fmla="*/ 13 w 26"/>
                  <a:gd name="T17" fmla="*/ 25 h 25"/>
                  <a:gd name="T18" fmla="*/ 13 w 26"/>
                  <a:gd name="T19" fmla="*/ 9 h 25"/>
                  <a:gd name="T20" fmla="*/ 13 w 26"/>
                  <a:gd name="T21" fmla="*/ 9 h 25"/>
                  <a:gd name="T22" fmla="*/ 10 w 26"/>
                  <a:gd name="T23" fmla="*/ 10 h 25"/>
                  <a:gd name="T24" fmla="*/ 9 w 26"/>
                  <a:gd name="T25" fmla="*/ 14 h 25"/>
                  <a:gd name="T26" fmla="*/ 11 w 26"/>
                  <a:gd name="T27" fmla="*/ 17 h 25"/>
                  <a:gd name="T28" fmla="*/ 13 w 26"/>
                  <a:gd name="T29" fmla="*/ 17 h 25"/>
                  <a:gd name="T30" fmla="*/ 16 w 26"/>
                  <a:gd name="T31" fmla="*/ 15 h 25"/>
                  <a:gd name="T32" fmla="*/ 17 w 26"/>
                  <a:gd name="T33" fmla="*/ 12 h 25"/>
                  <a:gd name="T34" fmla="*/ 16 w 26"/>
                  <a:gd name="T35" fmla="*/ 9 h 25"/>
                  <a:gd name="T36" fmla="*/ 13 w 26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5"/>
                      <a:pt x="6" y="23"/>
                    </a:cubicBezTo>
                    <a:cubicBezTo>
                      <a:pt x="3" y="21"/>
                      <a:pt x="2" y="19"/>
                      <a:pt x="1" y="15"/>
                    </a:cubicBezTo>
                    <a:cubicBezTo>
                      <a:pt x="0" y="12"/>
                      <a:pt x="1" y="9"/>
                      <a:pt x="3" y="6"/>
                    </a:cubicBezTo>
                    <a:cubicBezTo>
                      <a:pt x="5" y="3"/>
                      <a:pt x="8" y="1"/>
                      <a:pt x="12" y="1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1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7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4" y="17"/>
                      <a:pt x="16" y="17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33" name="Freeform 522"/>
              <p:cNvSpPr>
                <a:spLocks noEditPoints="1"/>
              </p:cNvSpPr>
              <p:nvPr/>
            </p:nvSpPr>
            <p:spPr bwMode="auto">
              <a:xfrm>
                <a:off x="-4851400" y="2633663"/>
                <a:ext cx="50800" cy="49213"/>
              </a:xfrm>
              <a:custGeom>
                <a:avLst/>
                <a:gdLst>
                  <a:gd name="T0" fmla="*/ 12 w 24"/>
                  <a:gd name="T1" fmla="*/ 23 h 23"/>
                  <a:gd name="T2" fmla="*/ 4 w 24"/>
                  <a:gd name="T3" fmla="*/ 20 h 23"/>
                  <a:gd name="T4" fmla="*/ 0 w 24"/>
                  <a:gd name="T5" fmla="*/ 11 h 23"/>
                  <a:gd name="T6" fmla="*/ 3 w 24"/>
                  <a:gd name="T7" fmla="*/ 3 h 23"/>
                  <a:gd name="T8" fmla="*/ 11 w 24"/>
                  <a:gd name="T9" fmla="*/ 0 h 23"/>
                  <a:gd name="T10" fmla="*/ 20 w 24"/>
                  <a:gd name="T11" fmla="*/ 4 h 23"/>
                  <a:gd name="T12" fmla="*/ 20 w 24"/>
                  <a:gd name="T13" fmla="*/ 20 h 23"/>
                  <a:gd name="T14" fmla="*/ 12 w 24"/>
                  <a:gd name="T15" fmla="*/ 23 h 23"/>
                  <a:gd name="T16" fmla="*/ 11 w 24"/>
                  <a:gd name="T17" fmla="*/ 8 h 23"/>
                  <a:gd name="T18" fmla="*/ 9 w 24"/>
                  <a:gd name="T19" fmla="*/ 9 h 23"/>
                  <a:gd name="T20" fmla="*/ 8 w 24"/>
                  <a:gd name="T21" fmla="*/ 11 h 23"/>
                  <a:gd name="T22" fmla="*/ 9 w 24"/>
                  <a:gd name="T23" fmla="*/ 14 h 23"/>
                  <a:gd name="T24" fmla="*/ 12 w 24"/>
                  <a:gd name="T25" fmla="*/ 15 h 23"/>
                  <a:gd name="T26" fmla="*/ 14 w 24"/>
                  <a:gd name="T27" fmla="*/ 15 h 23"/>
                  <a:gd name="T28" fmla="*/ 14 w 24"/>
                  <a:gd name="T29" fmla="*/ 9 h 23"/>
                  <a:gd name="T30" fmla="*/ 11 w 24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9" y="23"/>
                      <a:pt x="6" y="22"/>
                      <a:pt x="4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0" y="8"/>
                      <a:pt x="1" y="5"/>
                      <a:pt x="3" y="3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24" y="9"/>
                      <a:pt x="24" y="16"/>
                      <a:pt x="20" y="20"/>
                    </a:cubicBezTo>
                    <a:cubicBezTo>
                      <a:pt x="18" y="22"/>
                      <a:pt x="15" y="23"/>
                      <a:pt x="12" y="23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8"/>
                      <a:pt x="9" y="9"/>
                    </a:cubicBezTo>
                    <a:cubicBezTo>
                      <a:pt x="8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6" y="13"/>
                      <a:pt x="15" y="11"/>
                      <a:pt x="14" y="9"/>
                    </a:cubicBezTo>
                    <a:cubicBezTo>
                      <a:pt x="13" y="8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34" name="Freeform 523"/>
              <p:cNvSpPr>
                <a:spLocks noEditPoints="1"/>
              </p:cNvSpPr>
              <p:nvPr/>
            </p:nvSpPr>
            <p:spPr bwMode="auto">
              <a:xfrm>
                <a:off x="-4830763" y="2609850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4 w 24"/>
                  <a:gd name="T3" fmla="*/ 20 h 24"/>
                  <a:gd name="T4" fmla="*/ 0 w 24"/>
                  <a:gd name="T5" fmla="*/ 12 h 24"/>
                  <a:gd name="T6" fmla="*/ 4 w 24"/>
                  <a:gd name="T7" fmla="*/ 4 h 24"/>
                  <a:gd name="T8" fmla="*/ 12 w 24"/>
                  <a:gd name="T9" fmla="*/ 1 h 24"/>
                  <a:gd name="T10" fmla="*/ 21 w 24"/>
                  <a:gd name="T11" fmla="*/ 5 h 24"/>
                  <a:gd name="T12" fmla="*/ 24 w 24"/>
                  <a:gd name="T13" fmla="*/ 13 h 24"/>
                  <a:gd name="T14" fmla="*/ 20 w 24"/>
                  <a:gd name="T15" fmla="*/ 21 h 24"/>
                  <a:gd name="T16" fmla="*/ 13 w 24"/>
                  <a:gd name="T17" fmla="*/ 24 h 24"/>
                  <a:gd name="T18" fmla="*/ 11 w 24"/>
                  <a:gd name="T19" fmla="*/ 9 h 24"/>
                  <a:gd name="T20" fmla="*/ 9 w 24"/>
                  <a:gd name="T21" fmla="*/ 9 h 24"/>
                  <a:gd name="T22" fmla="*/ 8 w 24"/>
                  <a:gd name="T23" fmla="*/ 12 h 24"/>
                  <a:gd name="T24" fmla="*/ 10 w 24"/>
                  <a:gd name="T25" fmla="*/ 15 h 24"/>
                  <a:gd name="T26" fmla="*/ 13 w 24"/>
                  <a:gd name="T27" fmla="*/ 16 h 24"/>
                  <a:gd name="T28" fmla="*/ 15 w 24"/>
                  <a:gd name="T29" fmla="*/ 16 h 24"/>
                  <a:gd name="T30" fmla="*/ 16 w 24"/>
                  <a:gd name="T31" fmla="*/ 13 h 24"/>
                  <a:gd name="T32" fmla="*/ 14 w 24"/>
                  <a:gd name="T33" fmla="*/ 10 h 24"/>
                  <a:gd name="T34" fmla="*/ 12 w 24"/>
                  <a:gd name="T35" fmla="*/ 9 h 24"/>
                  <a:gd name="T36" fmla="*/ 11 w 24"/>
                  <a:gd name="T3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6" y="23"/>
                      <a:pt x="4" y="20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8"/>
                      <a:pt x="2" y="6"/>
                      <a:pt x="4" y="4"/>
                    </a:cubicBezTo>
                    <a:cubicBezTo>
                      <a:pt x="6" y="1"/>
                      <a:pt x="9" y="0"/>
                      <a:pt x="12" y="1"/>
                    </a:cubicBezTo>
                    <a:cubicBezTo>
                      <a:pt x="16" y="1"/>
                      <a:pt x="18" y="3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3" y="19"/>
                      <a:pt x="20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1" y="9"/>
                    </a:moveTo>
                    <a:cubicBezTo>
                      <a:pt x="11" y="9"/>
                      <a:pt x="10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5" y="11"/>
                      <a:pt x="14" y="10"/>
                    </a:cubicBezTo>
                    <a:cubicBezTo>
                      <a:pt x="14" y="9"/>
                      <a:pt x="13" y="9"/>
                      <a:pt x="12" y="9"/>
                    </a:cubicBezTo>
                    <a:lnTo>
                      <a:pt x="11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35" name="Freeform 524"/>
              <p:cNvSpPr>
                <a:spLocks noEditPoints="1"/>
              </p:cNvSpPr>
              <p:nvPr/>
            </p:nvSpPr>
            <p:spPr bwMode="auto">
              <a:xfrm>
                <a:off x="-4806950" y="2590800"/>
                <a:ext cx="52388" cy="52388"/>
              </a:xfrm>
              <a:custGeom>
                <a:avLst/>
                <a:gdLst>
                  <a:gd name="T0" fmla="*/ 13 w 24"/>
                  <a:gd name="T1" fmla="*/ 24 h 24"/>
                  <a:gd name="T2" fmla="*/ 3 w 24"/>
                  <a:gd name="T3" fmla="*/ 19 h 24"/>
                  <a:gd name="T4" fmla="*/ 0 w 24"/>
                  <a:gd name="T5" fmla="*/ 10 h 24"/>
                  <a:gd name="T6" fmla="*/ 4 w 24"/>
                  <a:gd name="T7" fmla="*/ 3 h 24"/>
                  <a:gd name="T8" fmla="*/ 13 w 24"/>
                  <a:gd name="T9" fmla="*/ 0 h 24"/>
                  <a:gd name="T10" fmla="*/ 21 w 24"/>
                  <a:gd name="T11" fmla="*/ 5 h 24"/>
                  <a:gd name="T12" fmla="*/ 24 w 24"/>
                  <a:gd name="T13" fmla="*/ 13 h 24"/>
                  <a:gd name="T14" fmla="*/ 20 w 24"/>
                  <a:gd name="T15" fmla="*/ 21 h 24"/>
                  <a:gd name="T16" fmla="*/ 13 w 24"/>
                  <a:gd name="T17" fmla="*/ 24 h 24"/>
                  <a:gd name="T18" fmla="*/ 11 w 24"/>
                  <a:gd name="T19" fmla="*/ 8 h 24"/>
                  <a:gd name="T20" fmla="*/ 10 w 24"/>
                  <a:gd name="T21" fmla="*/ 9 h 24"/>
                  <a:gd name="T22" fmla="*/ 8 w 24"/>
                  <a:gd name="T23" fmla="*/ 11 h 24"/>
                  <a:gd name="T24" fmla="*/ 10 w 24"/>
                  <a:gd name="T25" fmla="*/ 14 h 24"/>
                  <a:gd name="T26" fmla="*/ 13 w 24"/>
                  <a:gd name="T27" fmla="*/ 16 h 24"/>
                  <a:gd name="T28" fmla="*/ 15 w 24"/>
                  <a:gd name="T29" fmla="*/ 15 h 24"/>
                  <a:gd name="T30" fmla="*/ 16 w 24"/>
                  <a:gd name="T31" fmla="*/ 13 h 24"/>
                  <a:gd name="T32" fmla="*/ 15 w 24"/>
                  <a:gd name="T33" fmla="*/ 10 h 24"/>
                  <a:gd name="T34" fmla="*/ 12 w 24"/>
                  <a:gd name="T35" fmla="*/ 8 h 24"/>
                  <a:gd name="T36" fmla="*/ 11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9" y="24"/>
                      <a:pt x="6" y="22"/>
                      <a:pt x="3" y="19"/>
                    </a:cubicBezTo>
                    <a:cubicBezTo>
                      <a:pt x="1" y="17"/>
                      <a:pt x="0" y="14"/>
                      <a:pt x="0" y="10"/>
                    </a:cubicBezTo>
                    <a:cubicBezTo>
                      <a:pt x="1" y="7"/>
                      <a:pt x="2" y="5"/>
                      <a:pt x="4" y="3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1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3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5" y="14"/>
                      <a:pt x="16" y="14"/>
                      <a:pt x="16" y="13"/>
                    </a:cubicBezTo>
                    <a:cubicBezTo>
                      <a:pt x="16" y="12"/>
                      <a:pt x="15" y="11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lnTo>
                      <a:pt x="11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36" name="Freeform 525"/>
              <p:cNvSpPr>
                <a:spLocks noEditPoints="1"/>
              </p:cNvSpPr>
              <p:nvPr/>
            </p:nvSpPr>
            <p:spPr bwMode="auto">
              <a:xfrm>
                <a:off x="-4783138" y="2571750"/>
                <a:ext cx="52388" cy="50800"/>
              </a:xfrm>
              <a:custGeom>
                <a:avLst/>
                <a:gdLst>
                  <a:gd name="T0" fmla="*/ 13 w 24"/>
                  <a:gd name="T1" fmla="*/ 24 h 24"/>
                  <a:gd name="T2" fmla="*/ 4 w 24"/>
                  <a:gd name="T3" fmla="*/ 19 h 24"/>
                  <a:gd name="T4" fmla="*/ 1 w 24"/>
                  <a:gd name="T5" fmla="*/ 10 h 24"/>
                  <a:gd name="T6" fmla="*/ 5 w 24"/>
                  <a:gd name="T7" fmla="*/ 2 h 24"/>
                  <a:gd name="T8" fmla="*/ 9 w 24"/>
                  <a:gd name="T9" fmla="*/ 0 h 24"/>
                  <a:gd name="T10" fmla="*/ 9 w 24"/>
                  <a:gd name="T11" fmla="*/ 0 h 24"/>
                  <a:gd name="T12" fmla="*/ 14 w 24"/>
                  <a:gd name="T13" fmla="*/ 0 h 24"/>
                  <a:gd name="T14" fmla="*/ 22 w 24"/>
                  <a:gd name="T15" fmla="*/ 5 h 24"/>
                  <a:gd name="T16" fmla="*/ 24 w 24"/>
                  <a:gd name="T17" fmla="*/ 14 h 24"/>
                  <a:gd name="T18" fmla="*/ 23 w 24"/>
                  <a:gd name="T19" fmla="*/ 18 h 24"/>
                  <a:gd name="T20" fmla="*/ 20 w 24"/>
                  <a:gd name="T21" fmla="*/ 21 h 24"/>
                  <a:gd name="T22" fmla="*/ 13 w 24"/>
                  <a:gd name="T23" fmla="*/ 24 h 24"/>
                  <a:gd name="T24" fmla="*/ 11 w 24"/>
                  <a:gd name="T25" fmla="*/ 8 h 24"/>
                  <a:gd name="T26" fmla="*/ 10 w 24"/>
                  <a:gd name="T27" fmla="*/ 9 h 24"/>
                  <a:gd name="T28" fmla="*/ 9 w 24"/>
                  <a:gd name="T29" fmla="*/ 11 h 24"/>
                  <a:gd name="T30" fmla="*/ 10 w 24"/>
                  <a:gd name="T31" fmla="*/ 14 h 24"/>
                  <a:gd name="T32" fmla="*/ 13 w 24"/>
                  <a:gd name="T33" fmla="*/ 16 h 24"/>
                  <a:gd name="T34" fmla="*/ 15 w 24"/>
                  <a:gd name="T35" fmla="*/ 15 h 24"/>
                  <a:gd name="T36" fmla="*/ 15 w 24"/>
                  <a:gd name="T37" fmla="*/ 14 h 24"/>
                  <a:gd name="T38" fmla="*/ 16 w 24"/>
                  <a:gd name="T39" fmla="*/ 14 h 24"/>
                  <a:gd name="T40" fmla="*/ 16 w 24"/>
                  <a:gd name="T41" fmla="*/ 13 h 24"/>
                  <a:gd name="T42" fmla="*/ 15 w 24"/>
                  <a:gd name="T43" fmla="*/ 10 h 24"/>
                  <a:gd name="T44" fmla="*/ 12 w 24"/>
                  <a:gd name="T45" fmla="*/ 8 h 24"/>
                  <a:gd name="T46" fmla="*/ 11 w 24"/>
                  <a:gd name="T4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10" y="24"/>
                      <a:pt x="6" y="22"/>
                      <a:pt x="4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6" y="1"/>
                      <a:pt x="8" y="0"/>
                      <a:pt x="9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4" y="15"/>
                      <a:pt x="23" y="17"/>
                      <a:pt x="23" y="18"/>
                    </a:cubicBezTo>
                    <a:cubicBezTo>
                      <a:pt x="22" y="19"/>
                      <a:pt x="21" y="20"/>
                      <a:pt x="20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6" y="14"/>
                      <a:pt x="16" y="14"/>
                      <a:pt x="16" y="14"/>
                    </a:cubicBezTo>
                    <a:cubicBezTo>
                      <a:pt x="16" y="14"/>
                      <a:pt x="16" y="13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1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37" name="Freeform 526"/>
              <p:cNvSpPr>
                <a:spLocks noEditPoints="1"/>
              </p:cNvSpPr>
              <p:nvPr/>
            </p:nvSpPr>
            <p:spPr bwMode="auto">
              <a:xfrm>
                <a:off x="-4756150" y="2552700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9 h 24"/>
                  <a:gd name="T4" fmla="*/ 1 w 25"/>
                  <a:gd name="T5" fmla="*/ 10 h 24"/>
                  <a:gd name="T6" fmla="*/ 5 w 25"/>
                  <a:gd name="T7" fmla="*/ 2 h 24"/>
                  <a:gd name="T8" fmla="*/ 11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3 w 25"/>
                  <a:gd name="T15" fmla="*/ 24 h 24"/>
                  <a:gd name="T16" fmla="*/ 11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3 w 25"/>
                  <a:gd name="T25" fmla="*/ 16 h 24"/>
                  <a:gd name="T26" fmla="*/ 14 w 25"/>
                  <a:gd name="T27" fmla="*/ 16 h 24"/>
                  <a:gd name="T28" fmla="*/ 15 w 25"/>
                  <a:gd name="T29" fmla="*/ 10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2"/>
                      <a:pt x="3" y="19"/>
                    </a:cubicBezTo>
                    <a:cubicBezTo>
                      <a:pt x="1" y="16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9" y="0"/>
                      <a:pt x="11" y="0"/>
                    </a:cubicBezTo>
                    <a:cubicBezTo>
                      <a:pt x="15" y="0"/>
                      <a:pt x="19" y="2"/>
                      <a:pt x="22" y="6"/>
                    </a:cubicBezTo>
                    <a:cubicBezTo>
                      <a:pt x="25" y="11"/>
                      <a:pt x="24" y="18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38" name="Freeform 527"/>
              <p:cNvSpPr>
                <a:spLocks noEditPoints="1"/>
              </p:cNvSpPr>
              <p:nvPr/>
            </p:nvSpPr>
            <p:spPr bwMode="auto">
              <a:xfrm>
                <a:off x="-4730750" y="2535238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3 w 25"/>
                  <a:gd name="T3" fmla="*/ 18 h 24"/>
                  <a:gd name="T4" fmla="*/ 1 w 25"/>
                  <a:gd name="T5" fmla="*/ 9 h 24"/>
                  <a:gd name="T6" fmla="*/ 6 w 25"/>
                  <a:gd name="T7" fmla="*/ 2 h 24"/>
                  <a:gd name="T8" fmla="*/ 12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3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5 w 25"/>
                  <a:gd name="T25" fmla="*/ 16 h 24"/>
                  <a:gd name="T26" fmla="*/ 15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5" y="22"/>
                      <a:pt x="3" y="18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2" y="6"/>
                      <a:pt x="3" y="4"/>
                      <a:pt x="6" y="2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3"/>
                      <a:pt x="22" y="6"/>
                    </a:cubicBezTo>
                    <a:cubicBezTo>
                      <a:pt x="25" y="12"/>
                      <a:pt x="24" y="19"/>
                      <a:pt x="19" y="22"/>
                    </a:cubicBezTo>
                    <a:cubicBezTo>
                      <a:pt x="17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10" y="14"/>
                    </a:cubicBezTo>
                    <a:cubicBezTo>
                      <a:pt x="11" y="16"/>
                      <a:pt x="13" y="17"/>
                      <a:pt x="15" y="16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39" name="Freeform 528"/>
              <p:cNvSpPr>
                <a:spLocks noEditPoints="1"/>
              </p:cNvSpPr>
              <p:nvPr/>
            </p:nvSpPr>
            <p:spPr bwMode="auto">
              <a:xfrm>
                <a:off x="-4870450" y="2601913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0 h 24"/>
                  <a:gd name="T4" fmla="*/ 0 w 25"/>
                  <a:gd name="T5" fmla="*/ 11 h 24"/>
                  <a:gd name="T6" fmla="*/ 4 w 25"/>
                  <a:gd name="T7" fmla="*/ 3 h 24"/>
                  <a:gd name="T8" fmla="*/ 12 w 25"/>
                  <a:gd name="T9" fmla="*/ 0 h 24"/>
                  <a:gd name="T10" fmla="*/ 21 w 25"/>
                  <a:gd name="T11" fmla="*/ 4 h 24"/>
                  <a:gd name="T12" fmla="*/ 21 w 25"/>
                  <a:gd name="T13" fmla="*/ 21 h 24"/>
                  <a:gd name="T14" fmla="*/ 13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9 w 25"/>
                  <a:gd name="T21" fmla="*/ 11 h 24"/>
                  <a:gd name="T22" fmla="*/ 10 w 25"/>
                  <a:gd name="T23" fmla="*/ 14 h 24"/>
                  <a:gd name="T24" fmla="*/ 15 w 25"/>
                  <a:gd name="T25" fmla="*/ 15 h 24"/>
                  <a:gd name="T26" fmla="*/ 15 w 25"/>
                  <a:gd name="T27" fmla="*/ 9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2"/>
                      <a:pt x="4" y="20"/>
                    </a:cubicBezTo>
                    <a:cubicBezTo>
                      <a:pt x="2" y="18"/>
                      <a:pt x="0" y="15"/>
                      <a:pt x="0" y="11"/>
                    </a:cubicBezTo>
                    <a:cubicBezTo>
                      <a:pt x="0" y="8"/>
                      <a:pt x="2" y="5"/>
                      <a:pt x="4" y="3"/>
                    </a:cubicBezTo>
                    <a:cubicBezTo>
                      <a:pt x="6" y="1"/>
                      <a:pt x="9" y="0"/>
                      <a:pt x="12" y="0"/>
                    </a:cubicBezTo>
                    <a:cubicBezTo>
                      <a:pt x="15" y="0"/>
                      <a:pt x="19" y="1"/>
                      <a:pt x="21" y="4"/>
                    </a:cubicBezTo>
                    <a:cubicBezTo>
                      <a:pt x="25" y="9"/>
                      <a:pt x="25" y="16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1"/>
                    </a:cubicBezTo>
                    <a:cubicBezTo>
                      <a:pt x="8" y="12"/>
                      <a:pt x="9" y="14"/>
                      <a:pt x="10" y="14"/>
                    </a:cubicBezTo>
                    <a:cubicBezTo>
                      <a:pt x="11" y="16"/>
                      <a:pt x="14" y="16"/>
                      <a:pt x="15" y="15"/>
                    </a:cubicBezTo>
                    <a:cubicBezTo>
                      <a:pt x="17" y="13"/>
                      <a:pt x="17" y="11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40" name="Freeform 529"/>
              <p:cNvSpPr>
                <a:spLocks noEditPoints="1"/>
              </p:cNvSpPr>
              <p:nvPr/>
            </p:nvSpPr>
            <p:spPr bwMode="auto">
              <a:xfrm>
                <a:off x="-4845050" y="257810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1 w 25"/>
                  <a:gd name="T3" fmla="*/ 24 h 24"/>
                  <a:gd name="T4" fmla="*/ 3 w 25"/>
                  <a:gd name="T5" fmla="*/ 20 h 24"/>
                  <a:gd name="T6" fmla="*/ 0 w 25"/>
                  <a:gd name="T7" fmla="*/ 12 h 24"/>
                  <a:gd name="T8" fmla="*/ 1 w 25"/>
                  <a:gd name="T9" fmla="*/ 7 h 24"/>
                  <a:gd name="T10" fmla="*/ 4 w 25"/>
                  <a:gd name="T11" fmla="*/ 3 h 24"/>
                  <a:gd name="T12" fmla="*/ 11 w 25"/>
                  <a:gd name="T13" fmla="*/ 0 h 24"/>
                  <a:gd name="T14" fmla="*/ 20 w 25"/>
                  <a:gd name="T15" fmla="*/ 5 h 24"/>
                  <a:gd name="T16" fmla="*/ 20 w 25"/>
                  <a:gd name="T17" fmla="*/ 21 h 24"/>
                  <a:gd name="T18" fmla="*/ 16 w 25"/>
                  <a:gd name="T19" fmla="*/ 24 h 24"/>
                  <a:gd name="T20" fmla="*/ 12 w 25"/>
                  <a:gd name="T21" fmla="*/ 24 h 24"/>
                  <a:gd name="T22" fmla="*/ 11 w 25"/>
                  <a:gd name="T23" fmla="*/ 8 h 24"/>
                  <a:gd name="T24" fmla="*/ 9 w 25"/>
                  <a:gd name="T25" fmla="*/ 9 h 24"/>
                  <a:gd name="T26" fmla="*/ 8 w 25"/>
                  <a:gd name="T27" fmla="*/ 11 h 24"/>
                  <a:gd name="T28" fmla="*/ 8 w 25"/>
                  <a:gd name="T29" fmla="*/ 12 h 24"/>
                  <a:gd name="T30" fmla="*/ 9 w 25"/>
                  <a:gd name="T31" fmla="*/ 15 h 24"/>
                  <a:gd name="T32" fmla="*/ 12 w 25"/>
                  <a:gd name="T33" fmla="*/ 16 h 24"/>
                  <a:gd name="T34" fmla="*/ 13 w 25"/>
                  <a:gd name="T35" fmla="*/ 16 h 24"/>
                  <a:gd name="T36" fmla="*/ 14 w 25"/>
                  <a:gd name="T37" fmla="*/ 15 h 24"/>
                  <a:gd name="T38" fmla="*/ 14 w 25"/>
                  <a:gd name="T39" fmla="*/ 10 h 24"/>
                  <a:gd name="T40" fmla="*/ 11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1" y="24"/>
                      <a:pt x="11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0" y="10"/>
                      <a:pt x="0" y="9"/>
                      <a:pt x="1" y="7"/>
                    </a:cubicBezTo>
                    <a:cubicBezTo>
                      <a:pt x="1" y="6"/>
                      <a:pt x="2" y="4"/>
                      <a:pt x="4" y="3"/>
                    </a:cubicBezTo>
                    <a:cubicBezTo>
                      <a:pt x="6" y="1"/>
                      <a:pt x="8" y="0"/>
                      <a:pt x="11" y="0"/>
                    </a:cubicBezTo>
                    <a:cubicBezTo>
                      <a:pt x="15" y="0"/>
                      <a:pt x="18" y="2"/>
                      <a:pt x="20" y="5"/>
                    </a:cubicBezTo>
                    <a:cubicBezTo>
                      <a:pt x="25" y="10"/>
                      <a:pt x="24" y="17"/>
                      <a:pt x="20" y="21"/>
                    </a:cubicBezTo>
                    <a:cubicBezTo>
                      <a:pt x="18" y="23"/>
                      <a:pt x="17" y="23"/>
                      <a:pt x="16" y="24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9"/>
                      <a:pt x="9" y="9"/>
                    </a:cubicBezTo>
                    <a:cubicBezTo>
                      <a:pt x="8" y="10"/>
                      <a:pt x="8" y="10"/>
                      <a:pt x="8" y="11"/>
                    </a:cubicBezTo>
                    <a:cubicBezTo>
                      <a:pt x="8" y="11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5"/>
                    </a:cubicBezTo>
                    <a:cubicBezTo>
                      <a:pt x="16" y="14"/>
                      <a:pt x="16" y="12"/>
                      <a:pt x="14" y="10"/>
                    </a:cubicBezTo>
                    <a:cubicBezTo>
                      <a:pt x="14" y="9"/>
                      <a:pt x="12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41" name="Freeform 530"/>
              <p:cNvSpPr>
                <a:spLocks noEditPoints="1"/>
              </p:cNvSpPr>
              <p:nvPr/>
            </p:nvSpPr>
            <p:spPr bwMode="auto">
              <a:xfrm>
                <a:off x="-4821238" y="2557463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3 w 26"/>
                  <a:gd name="T5" fmla="*/ 20 h 24"/>
                  <a:gd name="T6" fmla="*/ 0 w 26"/>
                  <a:gd name="T7" fmla="*/ 11 h 24"/>
                  <a:gd name="T8" fmla="*/ 5 w 26"/>
                  <a:gd name="T9" fmla="*/ 3 h 24"/>
                  <a:gd name="T10" fmla="*/ 12 w 26"/>
                  <a:gd name="T11" fmla="*/ 0 h 24"/>
                  <a:gd name="T12" fmla="*/ 22 w 26"/>
                  <a:gd name="T13" fmla="*/ 5 h 24"/>
                  <a:gd name="T14" fmla="*/ 20 w 26"/>
                  <a:gd name="T15" fmla="*/ 22 h 24"/>
                  <a:gd name="T16" fmla="*/ 13 w 26"/>
                  <a:gd name="T17" fmla="*/ 24 h 24"/>
                  <a:gd name="T18" fmla="*/ 12 w 26"/>
                  <a:gd name="T19" fmla="*/ 9 h 24"/>
                  <a:gd name="T20" fmla="*/ 10 w 26"/>
                  <a:gd name="T21" fmla="*/ 9 h 24"/>
                  <a:gd name="T22" fmla="*/ 8 w 26"/>
                  <a:gd name="T23" fmla="*/ 12 h 24"/>
                  <a:gd name="T24" fmla="*/ 9 w 26"/>
                  <a:gd name="T25" fmla="*/ 15 h 24"/>
                  <a:gd name="T26" fmla="*/ 12 w 26"/>
                  <a:gd name="T27" fmla="*/ 16 h 24"/>
                  <a:gd name="T28" fmla="*/ 15 w 26"/>
                  <a:gd name="T29" fmla="*/ 15 h 24"/>
                  <a:gd name="T30" fmla="*/ 15 w 26"/>
                  <a:gd name="T31" fmla="*/ 10 h 24"/>
                  <a:gd name="T32" fmla="*/ 12 w 26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6" y="0"/>
                      <a:pt x="19" y="2"/>
                      <a:pt x="22" y="5"/>
                    </a:cubicBezTo>
                    <a:cubicBezTo>
                      <a:pt x="26" y="11"/>
                      <a:pt x="25" y="18"/>
                      <a:pt x="20" y="22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2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42" name="Freeform 531"/>
              <p:cNvSpPr>
                <a:spLocks noEditPoints="1"/>
              </p:cNvSpPr>
              <p:nvPr/>
            </p:nvSpPr>
            <p:spPr bwMode="auto">
              <a:xfrm>
                <a:off x="-4795838" y="2536825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3 w 26"/>
                  <a:gd name="T5" fmla="*/ 19 h 24"/>
                  <a:gd name="T6" fmla="*/ 1 w 26"/>
                  <a:gd name="T7" fmla="*/ 10 h 24"/>
                  <a:gd name="T8" fmla="*/ 5 w 26"/>
                  <a:gd name="T9" fmla="*/ 2 h 24"/>
                  <a:gd name="T10" fmla="*/ 12 w 26"/>
                  <a:gd name="T11" fmla="*/ 0 h 24"/>
                  <a:gd name="T12" fmla="*/ 22 w 26"/>
                  <a:gd name="T13" fmla="*/ 5 h 24"/>
                  <a:gd name="T14" fmla="*/ 20 w 26"/>
                  <a:gd name="T15" fmla="*/ 22 h 24"/>
                  <a:gd name="T16" fmla="*/ 13 w 26"/>
                  <a:gd name="T17" fmla="*/ 24 h 24"/>
                  <a:gd name="T18" fmla="*/ 12 w 26"/>
                  <a:gd name="T19" fmla="*/ 8 h 24"/>
                  <a:gd name="T20" fmla="*/ 10 w 26"/>
                  <a:gd name="T21" fmla="*/ 9 h 24"/>
                  <a:gd name="T22" fmla="*/ 9 w 26"/>
                  <a:gd name="T23" fmla="*/ 11 h 24"/>
                  <a:gd name="T24" fmla="*/ 9 w 26"/>
                  <a:gd name="T25" fmla="*/ 14 h 24"/>
                  <a:gd name="T26" fmla="*/ 12 w 26"/>
                  <a:gd name="T27" fmla="*/ 16 h 24"/>
                  <a:gd name="T28" fmla="*/ 13 w 26"/>
                  <a:gd name="T29" fmla="*/ 16 h 24"/>
                  <a:gd name="T30" fmla="*/ 15 w 26"/>
                  <a:gd name="T31" fmla="*/ 15 h 24"/>
                  <a:gd name="T32" fmla="*/ 15 w 26"/>
                  <a:gd name="T33" fmla="*/ 10 h 24"/>
                  <a:gd name="T34" fmla="*/ 12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8" y="23"/>
                      <a:pt x="5" y="22"/>
                      <a:pt x="3" y="19"/>
                    </a:cubicBezTo>
                    <a:cubicBezTo>
                      <a:pt x="1" y="17"/>
                      <a:pt x="0" y="13"/>
                      <a:pt x="1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6" y="11"/>
                      <a:pt x="25" y="18"/>
                      <a:pt x="20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1"/>
                      <a:pt x="9" y="11"/>
                    </a:cubicBezTo>
                    <a:cubicBezTo>
                      <a:pt x="8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7" y="12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43" name="Freeform 532"/>
              <p:cNvSpPr>
                <a:spLocks noEditPoints="1"/>
              </p:cNvSpPr>
              <p:nvPr/>
            </p:nvSpPr>
            <p:spPr bwMode="auto">
              <a:xfrm>
                <a:off x="-4767263" y="25177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9 h 24"/>
                  <a:gd name="T4" fmla="*/ 0 w 25"/>
                  <a:gd name="T5" fmla="*/ 10 h 24"/>
                  <a:gd name="T6" fmla="*/ 5 w 25"/>
                  <a:gd name="T7" fmla="*/ 2 h 24"/>
                  <a:gd name="T8" fmla="*/ 12 w 25"/>
                  <a:gd name="T9" fmla="*/ 0 h 24"/>
                  <a:gd name="T10" fmla="*/ 22 w 25"/>
                  <a:gd name="T11" fmla="*/ 6 h 24"/>
                  <a:gd name="T12" fmla="*/ 19 w 25"/>
                  <a:gd name="T13" fmla="*/ 22 h 24"/>
                  <a:gd name="T14" fmla="*/ 12 w 25"/>
                  <a:gd name="T15" fmla="*/ 24 h 24"/>
                  <a:gd name="T16" fmla="*/ 12 w 25"/>
                  <a:gd name="T17" fmla="*/ 8 h 24"/>
                  <a:gd name="T18" fmla="*/ 10 w 25"/>
                  <a:gd name="T19" fmla="*/ 9 h 24"/>
                  <a:gd name="T20" fmla="*/ 8 w 25"/>
                  <a:gd name="T21" fmla="*/ 11 h 24"/>
                  <a:gd name="T22" fmla="*/ 9 w 25"/>
                  <a:gd name="T23" fmla="*/ 14 h 24"/>
                  <a:gd name="T24" fmla="*/ 12 w 25"/>
                  <a:gd name="T25" fmla="*/ 16 h 24"/>
                  <a:gd name="T26" fmla="*/ 14 w 25"/>
                  <a:gd name="T27" fmla="*/ 16 h 24"/>
                  <a:gd name="T28" fmla="*/ 15 w 25"/>
                  <a:gd name="T29" fmla="*/ 10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5" y="22"/>
                      <a:pt x="2" y="19"/>
                    </a:cubicBezTo>
                    <a:cubicBezTo>
                      <a:pt x="0" y="16"/>
                      <a:pt x="0" y="13"/>
                      <a:pt x="0" y="10"/>
                    </a:cubicBezTo>
                    <a:cubicBezTo>
                      <a:pt x="1" y="6"/>
                      <a:pt x="3" y="4"/>
                      <a:pt x="5" y="2"/>
                    </a:cubicBezTo>
                    <a:cubicBezTo>
                      <a:pt x="7" y="1"/>
                      <a:pt x="9" y="0"/>
                      <a:pt x="12" y="0"/>
                    </a:cubicBezTo>
                    <a:cubicBezTo>
                      <a:pt x="16" y="0"/>
                      <a:pt x="20" y="2"/>
                      <a:pt x="22" y="6"/>
                    </a:cubicBezTo>
                    <a:cubicBezTo>
                      <a:pt x="25" y="12"/>
                      <a:pt x="24" y="19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4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44" name="Freeform 533"/>
              <p:cNvSpPr>
                <a:spLocks noEditPoints="1"/>
              </p:cNvSpPr>
              <p:nvPr/>
            </p:nvSpPr>
            <p:spPr bwMode="auto">
              <a:xfrm>
                <a:off x="-4881563" y="2563813"/>
                <a:ext cx="50800" cy="52388"/>
              </a:xfrm>
              <a:custGeom>
                <a:avLst/>
                <a:gdLst>
                  <a:gd name="T0" fmla="*/ 12 w 24"/>
                  <a:gd name="T1" fmla="*/ 25 h 25"/>
                  <a:gd name="T2" fmla="*/ 3 w 24"/>
                  <a:gd name="T3" fmla="*/ 21 h 25"/>
                  <a:gd name="T4" fmla="*/ 0 w 24"/>
                  <a:gd name="T5" fmla="*/ 13 h 25"/>
                  <a:gd name="T6" fmla="*/ 4 w 24"/>
                  <a:gd name="T7" fmla="*/ 4 h 25"/>
                  <a:gd name="T8" fmla="*/ 12 w 24"/>
                  <a:gd name="T9" fmla="*/ 1 h 25"/>
                  <a:gd name="T10" fmla="*/ 21 w 24"/>
                  <a:gd name="T11" fmla="*/ 5 h 25"/>
                  <a:gd name="T12" fmla="*/ 24 w 24"/>
                  <a:gd name="T13" fmla="*/ 13 h 25"/>
                  <a:gd name="T14" fmla="*/ 20 w 24"/>
                  <a:gd name="T15" fmla="*/ 22 h 25"/>
                  <a:gd name="T16" fmla="*/ 12 w 24"/>
                  <a:gd name="T17" fmla="*/ 25 h 25"/>
                  <a:gd name="T18" fmla="*/ 12 w 24"/>
                  <a:gd name="T19" fmla="*/ 9 h 25"/>
                  <a:gd name="T20" fmla="*/ 9 w 24"/>
                  <a:gd name="T21" fmla="*/ 10 h 25"/>
                  <a:gd name="T22" fmla="*/ 8 w 24"/>
                  <a:gd name="T23" fmla="*/ 13 h 25"/>
                  <a:gd name="T24" fmla="*/ 9 w 24"/>
                  <a:gd name="T25" fmla="*/ 15 h 25"/>
                  <a:gd name="T26" fmla="*/ 15 w 24"/>
                  <a:gd name="T27" fmla="*/ 16 h 25"/>
                  <a:gd name="T28" fmla="*/ 16 w 24"/>
                  <a:gd name="T29" fmla="*/ 13 h 25"/>
                  <a:gd name="T30" fmla="*/ 15 w 24"/>
                  <a:gd name="T31" fmla="*/ 10 h 25"/>
                  <a:gd name="T32" fmla="*/ 12 w 24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9" y="25"/>
                      <a:pt x="6" y="23"/>
                      <a:pt x="3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9"/>
                      <a:pt x="1" y="6"/>
                      <a:pt x="4" y="4"/>
                    </a:cubicBezTo>
                    <a:cubicBezTo>
                      <a:pt x="6" y="2"/>
                      <a:pt x="9" y="0"/>
                      <a:pt x="12" y="1"/>
                    </a:cubicBezTo>
                    <a:cubicBezTo>
                      <a:pt x="16" y="1"/>
                      <a:pt x="19" y="2"/>
                      <a:pt x="21" y="5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7"/>
                      <a:pt x="22" y="19"/>
                      <a:pt x="20" y="22"/>
                    </a:cubicBezTo>
                    <a:cubicBezTo>
                      <a:pt x="18" y="24"/>
                      <a:pt x="15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10" y="9"/>
                      <a:pt x="9" y="10"/>
                    </a:cubicBezTo>
                    <a:cubicBezTo>
                      <a:pt x="8" y="10"/>
                      <a:pt x="8" y="12"/>
                      <a:pt x="8" y="13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7"/>
                      <a:pt x="13" y="17"/>
                      <a:pt x="15" y="16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45" name="Freeform 534"/>
              <p:cNvSpPr>
                <a:spLocks noEditPoints="1"/>
              </p:cNvSpPr>
              <p:nvPr/>
            </p:nvSpPr>
            <p:spPr bwMode="auto">
              <a:xfrm>
                <a:off x="-4856163" y="254158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3 w 24"/>
                  <a:gd name="T3" fmla="*/ 20 h 24"/>
                  <a:gd name="T4" fmla="*/ 0 w 24"/>
                  <a:gd name="T5" fmla="*/ 11 h 24"/>
                  <a:gd name="T6" fmla="*/ 4 w 24"/>
                  <a:gd name="T7" fmla="*/ 3 h 24"/>
                  <a:gd name="T8" fmla="*/ 13 w 24"/>
                  <a:gd name="T9" fmla="*/ 0 h 24"/>
                  <a:gd name="T10" fmla="*/ 21 w 24"/>
                  <a:gd name="T11" fmla="*/ 4 h 24"/>
                  <a:gd name="T12" fmla="*/ 24 w 24"/>
                  <a:gd name="T13" fmla="*/ 13 h 24"/>
                  <a:gd name="T14" fmla="*/ 20 w 24"/>
                  <a:gd name="T15" fmla="*/ 21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9 w 24"/>
                  <a:gd name="T25" fmla="*/ 15 h 24"/>
                  <a:gd name="T26" fmla="*/ 12 w 24"/>
                  <a:gd name="T27" fmla="*/ 16 h 24"/>
                  <a:gd name="T28" fmla="*/ 14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5" y="23"/>
                      <a:pt x="3" y="20"/>
                    </a:cubicBezTo>
                    <a:cubicBezTo>
                      <a:pt x="1" y="18"/>
                      <a:pt x="0" y="14"/>
                      <a:pt x="0" y="11"/>
                    </a:cubicBezTo>
                    <a:cubicBezTo>
                      <a:pt x="0" y="8"/>
                      <a:pt x="1" y="5"/>
                      <a:pt x="4" y="3"/>
                    </a:cubicBezTo>
                    <a:cubicBezTo>
                      <a:pt x="6" y="1"/>
                      <a:pt x="10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4" y="10"/>
                      <a:pt x="24" y="13"/>
                    </a:cubicBezTo>
                    <a:cubicBezTo>
                      <a:pt x="24" y="16"/>
                      <a:pt x="22" y="19"/>
                      <a:pt x="20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46" name="Freeform 535"/>
              <p:cNvSpPr>
                <a:spLocks noEditPoints="1"/>
              </p:cNvSpPr>
              <p:nvPr/>
            </p:nvSpPr>
            <p:spPr bwMode="auto">
              <a:xfrm>
                <a:off x="-4830763" y="2517775"/>
                <a:ext cx="53975" cy="53975"/>
              </a:xfrm>
              <a:custGeom>
                <a:avLst/>
                <a:gdLst>
                  <a:gd name="T0" fmla="*/ 13 w 25"/>
                  <a:gd name="T1" fmla="*/ 25 h 25"/>
                  <a:gd name="T2" fmla="*/ 3 w 25"/>
                  <a:gd name="T3" fmla="*/ 20 h 25"/>
                  <a:gd name="T4" fmla="*/ 0 w 25"/>
                  <a:gd name="T5" fmla="*/ 12 h 25"/>
                  <a:gd name="T6" fmla="*/ 5 w 25"/>
                  <a:gd name="T7" fmla="*/ 3 h 25"/>
                  <a:gd name="T8" fmla="*/ 14 w 25"/>
                  <a:gd name="T9" fmla="*/ 1 h 25"/>
                  <a:gd name="T10" fmla="*/ 22 w 25"/>
                  <a:gd name="T11" fmla="*/ 6 h 25"/>
                  <a:gd name="T12" fmla="*/ 24 w 25"/>
                  <a:gd name="T13" fmla="*/ 14 h 25"/>
                  <a:gd name="T14" fmla="*/ 20 w 25"/>
                  <a:gd name="T15" fmla="*/ 22 h 25"/>
                  <a:gd name="T16" fmla="*/ 13 w 25"/>
                  <a:gd name="T17" fmla="*/ 25 h 25"/>
                  <a:gd name="T18" fmla="*/ 12 w 25"/>
                  <a:gd name="T19" fmla="*/ 9 h 25"/>
                  <a:gd name="T20" fmla="*/ 10 w 25"/>
                  <a:gd name="T21" fmla="*/ 10 h 25"/>
                  <a:gd name="T22" fmla="*/ 8 w 25"/>
                  <a:gd name="T23" fmla="*/ 12 h 25"/>
                  <a:gd name="T24" fmla="*/ 9 w 25"/>
                  <a:gd name="T25" fmla="*/ 15 h 25"/>
                  <a:gd name="T26" fmla="*/ 13 w 25"/>
                  <a:gd name="T27" fmla="*/ 17 h 25"/>
                  <a:gd name="T28" fmla="*/ 15 w 25"/>
                  <a:gd name="T29" fmla="*/ 16 h 25"/>
                  <a:gd name="T30" fmla="*/ 16 w 25"/>
                  <a:gd name="T31" fmla="*/ 13 h 25"/>
                  <a:gd name="T32" fmla="*/ 15 w 25"/>
                  <a:gd name="T33" fmla="*/ 10 h 25"/>
                  <a:gd name="T34" fmla="*/ 13 w 25"/>
                  <a:gd name="T35" fmla="*/ 9 h 25"/>
                  <a:gd name="T36" fmla="*/ 12 w 25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9" y="25"/>
                      <a:pt x="5" y="23"/>
                      <a:pt x="3" y="20"/>
                    </a:cubicBezTo>
                    <a:cubicBezTo>
                      <a:pt x="1" y="18"/>
                      <a:pt x="0" y="15"/>
                      <a:pt x="0" y="12"/>
                    </a:cubicBezTo>
                    <a:cubicBezTo>
                      <a:pt x="1" y="8"/>
                      <a:pt x="2" y="5"/>
                      <a:pt x="5" y="3"/>
                    </a:cubicBezTo>
                    <a:cubicBezTo>
                      <a:pt x="7" y="1"/>
                      <a:pt x="11" y="0"/>
                      <a:pt x="14" y="1"/>
                    </a:cubicBezTo>
                    <a:cubicBezTo>
                      <a:pt x="17" y="1"/>
                      <a:pt x="20" y="3"/>
                      <a:pt x="22" y="6"/>
                    </a:cubicBezTo>
                    <a:cubicBezTo>
                      <a:pt x="24" y="8"/>
                      <a:pt x="25" y="11"/>
                      <a:pt x="24" y="14"/>
                    </a:cubicBezTo>
                    <a:cubicBezTo>
                      <a:pt x="24" y="18"/>
                      <a:pt x="22" y="20"/>
                      <a:pt x="20" y="22"/>
                    </a:cubicBezTo>
                    <a:cubicBezTo>
                      <a:pt x="18" y="24"/>
                      <a:pt x="15" y="25"/>
                      <a:pt x="13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3" y="17"/>
                    </a:cubicBezTo>
                    <a:cubicBezTo>
                      <a:pt x="13" y="17"/>
                      <a:pt x="14" y="17"/>
                      <a:pt x="15" y="16"/>
                    </a:cubicBezTo>
                    <a:cubicBezTo>
                      <a:pt x="16" y="15"/>
                      <a:pt x="16" y="15"/>
                      <a:pt x="16" y="13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47" name="Freeform 536"/>
              <p:cNvSpPr>
                <a:spLocks noEditPoints="1"/>
              </p:cNvSpPr>
              <p:nvPr/>
            </p:nvSpPr>
            <p:spPr bwMode="auto">
              <a:xfrm>
                <a:off x="-4802188" y="249872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3 w 26"/>
                  <a:gd name="T3" fmla="*/ 19 h 24"/>
                  <a:gd name="T4" fmla="*/ 0 w 26"/>
                  <a:gd name="T5" fmla="*/ 10 h 24"/>
                  <a:gd name="T6" fmla="*/ 5 w 26"/>
                  <a:gd name="T7" fmla="*/ 2 h 24"/>
                  <a:gd name="T8" fmla="*/ 12 w 26"/>
                  <a:gd name="T9" fmla="*/ 0 h 24"/>
                  <a:gd name="T10" fmla="*/ 22 w 26"/>
                  <a:gd name="T11" fmla="*/ 5 h 24"/>
                  <a:gd name="T12" fmla="*/ 19 w 26"/>
                  <a:gd name="T13" fmla="*/ 22 h 24"/>
                  <a:gd name="T14" fmla="*/ 12 w 26"/>
                  <a:gd name="T15" fmla="*/ 24 h 24"/>
                  <a:gd name="T16" fmla="*/ 12 w 26"/>
                  <a:gd name="T17" fmla="*/ 8 h 24"/>
                  <a:gd name="T18" fmla="*/ 10 w 26"/>
                  <a:gd name="T19" fmla="*/ 9 h 24"/>
                  <a:gd name="T20" fmla="*/ 8 w 26"/>
                  <a:gd name="T21" fmla="*/ 12 h 24"/>
                  <a:gd name="T22" fmla="*/ 9 w 26"/>
                  <a:gd name="T23" fmla="*/ 15 h 24"/>
                  <a:gd name="T24" fmla="*/ 12 w 26"/>
                  <a:gd name="T25" fmla="*/ 16 h 24"/>
                  <a:gd name="T26" fmla="*/ 15 w 26"/>
                  <a:gd name="T27" fmla="*/ 16 h 24"/>
                  <a:gd name="T28" fmla="*/ 16 w 26"/>
                  <a:gd name="T29" fmla="*/ 10 h 24"/>
                  <a:gd name="T30" fmla="*/ 12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9" y="24"/>
                      <a:pt x="5" y="23"/>
                      <a:pt x="3" y="19"/>
                    </a:cubicBezTo>
                    <a:cubicBezTo>
                      <a:pt x="1" y="17"/>
                      <a:pt x="0" y="14"/>
                      <a:pt x="0" y="10"/>
                    </a:cubicBezTo>
                    <a:cubicBezTo>
                      <a:pt x="1" y="7"/>
                      <a:pt x="3" y="4"/>
                      <a:pt x="5" y="2"/>
                    </a:cubicBezTo>
                    <a:cubicBezTo>
                      <a:pt x="7" y="1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5"/>
                    </a:cubicBezTo>
                    <a:cubicBezTo>
                      <a:pt x="26" y="11"/>
                      <a:pt x="25" y="18"/>
                      <a:pt x="19" y="22"/>
                    </a:cubicBezTo>
                    <a:cubicBezTo>
                      <a:pt x="17" y="24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48" name="Freeform 537"/>
              <p:cNvSpPr>
                <a:spLocks noEditPoints="1"/>
              </p:cNvSpPr>
              <p:nvPr/>
            </p:nvSpPr>
            <p:spPr bwMode="auto">
              <a:xfrm>
                <a:off x="-4894263" y="2527300"/>
                <a:ext cx="57150" cy="50800"/>
              </a:xfrm>
              <a:custGeom>
                <a:avLst/>
                <a:gdLst>
                  <a:gd name="T0" fmla="*/ 13 w 27"/>
                  <a:gd name="T1" fmla="*/ 24 h 24"/>
                  <a:gd name="T2" fmla="*/ 12 w 27"/>
                  <a:gd name="T3" fmla="*/ 24 h 24"/>
                  <a:gd name="T4" fmla="*/ 4 w 27"/>
                  <a:gd name="T5" fmla="*/ 21 h 24"/>
                  <a:gd name="T6" fmla="*/ 1 w 27"/>
                  <a:gd name="T7" fmla="*/ 12 h 24"/>
                  <a:gd name="T8" fmla="*/ 2 w 27"/>
                  <a:gd name="T9" fmla="*/ 7 h 24"/>
                  <a:gd name="T10" fmla="*/ 5 w 27"/>
                  <a:gd name="T11" fmla="*/ 3 h 24"/>
                  <a:gd name="T12" fmla="*/ 13 w 27"/>
                  <a:gd name="T13" fmla="*/ 0 h 24"/>
                  <a:gd name="T14" fmla="*/ 22 w 27"/>
                  <a:gd name="T15" fmla="*/ 4 h 24"/>
                  <a:gd name="T16" fmla="*/ 21 w 27"/>
                  <a:gd name="T17" fmla="*/ 21 h 24"/>
                  <a:gd name="T18" fmla="*/ 17 w 27"/>
                  <a:gd name="T19" fmla="*/ 24 h 24"/>
                  <a:gd name="T20" fmla="*/ 13 w 27"/>
                  <a:gd name="T21" fmla="*/ 24 h 24"/>
                  <a:gd name="T22" fmla="*/ 13 w 27"/>
                  <a:gd name="T23" fmla="*/ 8 h 24"/>
                  <a:gd name="T24" fmla="*/ 10 w 27"/>
                  <a:gd name="T25" fmla="*/ 9 h 24"/>
                  <a:gd name="T26" fmla="*/ 9 w 27"/>
                  <a:gd name="T27" fmla="*/ 11 h 24"/>
                  <a:gd name="T28" fmla="*/ 9 w 27"/>
                  <a:gd name="T29" fmla="*/ 12 h 24"/>
                  <a:gd name="T30" fmla="*/ 10 w 27"/>
                  <a:gd name="T31" fmla="*/ 15 h 24"/>
                  <a:gd name="T32" fmla="*/ 13 w 27"/>
                  <a:gd name="T33" fmla="*/ 16 h 24"/>
                  <a:gd name="T34" fmla="*/ 13 w 27"/>
                  <a:gd name="T35" fmla="*/ 16 h 24"/>
                  <a:gd name="T36" fmla="*/ 14 w 27"/>
                  <a:gd name="T37" fmla="*/ 16 h 24"/>
                  <a:gd name="T38" fmla="*/ 16 w 27"/>
                  <a:gd name="T39" fmla="*/ 15 h 24"/>
                  <a:gd name="T40" fmla="*/ 16 w 27"/>
                  <a:gd name="T41" fmla="*/ 9 h 24"/>
                  <a:gd name="T42" fmla="*/ 13 w 27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9" y="24"/>
                      <a:pt x="6" y="23"/>
                      <a:pt x="4" y="21"/>
                    </a:cubicBezTo>
                    <a:cubicBezTo>
                      <a:pt x="2" y="18"/>
                      <a:pt x="0" y="15"/>
                      <a:pt x="1" y="12"/>
                    </a:cubicBezTo>
                    <a:cubicBezTo>
                      <a:pt x="1" y="10"/>
                      <a:pt x="1" y="8"/>
                      <a:pt x="2" y="7"/>
                    </a:cubicBezTo>
                    <a:cubicBezTo>
                      <a:pt x="3" y="5"/>
                      <a:pt x="4" y="4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7" y="9"/>
                      <a:pt x="26" y="17"/>
                      <a:pt x="21" y="21"/>
                    </a:cubicBezTo>
                    <a:cubicBezTo>
                      <a:pt x="20" y="22"/>
                      <a:pt x="18" y="23"/>
                      <a:pt x="17" y="24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10" y="10"/>
                      <a:pt x="9" y="10"/>
                      <a:pt x="9" y="11"/>
                    </a:cubicBezTo>
                    <a:cubicBezTo>
                      <a:pt x="9" y="11"/>
                      <a:pt x="9" y="12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5" y="16"/>
                      <a:pt x="15" y="16"/>
                      <a:pt x="16" y="15"/>
                    </a:cubicBezTo>
                    <a:cubicBezTo>
                      <a:pt x="18" y="14"/>
                      <a:pt x="18" y="11"/>
                      <a:pt x="16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49" name="Freeform 538"/>
              <p:cNvSpPr>
                <a:spLocks noEditPoints="1"/>
              </p:cNvSpPr>
              <p:nvPr/>
            </p:nvSpPr>
            <p:spPr bwMode="auto">
              <a:xfrm>
                <a:off x="-4911725" y="2449513"/>
                <a:ext cx="87313" cy="80963"/>
              </a:xfrm>
              <a:custGeom>
                <a:avLst/>
                <a:gdLst>
                  <a:gd name="T0" fmla="*/ 18 w 41"/>
                  <a:gd name="T1" fmla="*/ 38 h 38"/>
                  <a:gd name="T2" fmla="*/ 17 w 41"/>
                  <a:gd name="T3" fmla="*/ 38 h 38"/>
                  <a:gd name="T4" fmla="*/ 4 w 41"/>
                  <a:gd name="T5" fmla="*/ 32 h 38"/>
                  <a:gd name="T6" fmla="*/ 0 w 41"/>
                  <a:gd name="T7" fmla="*/ 18 h 38"/>
                  <a:gd name="T8" fmla="*/ 3 w 41"/>
                  <a:gd name="T9" fmla="*/ 11 h 38"/>
                  <a:gd name="T10" fmla="*/ 5 w 41"/>
                  <a:gd name="T11" fmla="*/ 8 h 38"/>
                  <a:gd name="T12" fmla="*/ 8 w 41"/>
                  <a:gd name="T13" fmla="*/ 5 h 38"/>
                  <a:gd name="T14" fmla="*/ 21 w 41"/>
                  <a:gd name="T15" fmla="*/ 0 h 38"/>
                  <a:gd name="T16" fmla="*/ 35 w 41"/>
                  <a:gd name="T17" fmla="*/ 7 h 38"/>
                  <a:gd name="T18" fmla="*/ 31 w 41"/>
                  <a:gd name="T19" fmla="*/ 34 h 38"/>
                  <a:gd name="T20" fmla="*/ 28 w 41"/>
                  <a:gd name="T21" fmla="*/ 36 h 38"/>
                  <a:gd name="T22" fmla="*/ 24 w 41"/>
                  <a:gd name="T23" fmla="*/ 37 h 38"/>
                  <a:gd name="T24" fmla="*/ 18 w 41"/>
                  <a:gd name="T25" fmla="*/ 38 h 38"/>
                  <a:gd name="T26" fmla="*/ 21 w 41"/>
                  <a:gd name="T27" fmla="*/ 9 h 38"/>
                  <a:gd name="T28" fmla="*/ 13 w 41"/>
                  <a:gd name="T29" fmla="*/ 12 h 38"/>
                  <a:gd name="T30" fmla="*/ 11 w 41"/>
                  <a:gd name="T31" fmla="*/ 13 h 38"/>
                  <a:gd name="T32" fmla="*/ 10 w 41"/>
                  <a:gd name="T33" fmla="*/ 15 h 38"/>
                  <a:gd name="T34" fmla="*/ 8 w 41"/>
                  <a:gd name="T35" fmla="*/ 20 h 38"/>
                  <a:gd name="T36" fmla="*/ 10 w 41"/>
                  <a:gd name="T37" fmla="*/ 27 h 38"/>
                  <a:gd name="T38" fmla="*/ 18 w 41"/>
                  <a:gd name="T39" fmla="*/ 30 h 38"/>
                  <a:gd name="T40" fmla="*/ 22 w 41"/>
                  <a:gd name="T41" fmla="*/ 30 h 38"/>
                  <a:gd name="T42" fmla="*/ 24 w 41"/>
                  <a:gd name="T43" fmla="*/ 29 h 38"/>
                  <a:gd name="T44" fmla="*/ 26 w 41"/>
                  <a:gd name="T45" fmla="*/ 27 h 38"/>
                  <a:gd name="T46" fmla="*/ 28 w 41"/>
                  <a:gd name="T47" fmla="*/ 12 h 38"/>
                  <a:gd name="T48" fmla="*/ 21 w 41"/>
                  <a:gd name="T49" fmla="*/ 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1" h="38">
                    <a:moveTo>
                      <a:pt x="18" y="38"/>
                    </a:moveTo>
                    <a:cubicBezTo>
                      <a:pt x="17" y="38"/>
                      <a:pt x="17" y="38"/>
                      <a:pt x="17" y="38"/>
                    </a:cubicBezTo>
                    <a:cubicBezTo>
                      <a:pt x="12" y="38"/>
                      <a:pt x="8" y="36"/>
                      <a:pt x="4" y="32"/>
                    </a:cubicBezTo>
                    <a:cubicBezTo>
                      <a:pt x="1" y="29"/>
                      <a:pt x="0" y="24"/>
                      <a:pt x="0" y="18"/>
                    </a:cubicBezTo>
                    <a:cubicBezTo>
                      <a:pt x="1" y="16"/>
                      <a:pt x="1" y="14"/>
                      <a:pt x="3" y="11"/>
                    </a:cubicBezTo>
                    <a:cubicBezTo>
                      <a:pt x="3" y="10"/>
                      <a:pt x="4" y="9"/>
                      <a:pt x="5" y="8"/>
                    </a:cubicBezTo>
                    <a:cubicBezTo>
                      <a:pt x="6" y="7"/>
                      <a:pt x="7" y="6"/>
                      <a:pt x="8" y="5"/>
                    </a:cubicBezTo>
                    <a:cubicBezTo>
                      <a:pt x="12" y="2"/>
                      <a:pt x="16" y="0"/>
                      <a:pt x="21" y="0"/>
                    </a:cubicBezTo>
                    <a:cubicBezTo>
                      <a:pt x="27" y="0"/>
                      <a:pt x="32" y="3"/>
                      <a:pt x="35" y="7"/>
                    </a:cubicBezTo>
                    <a:cubicBezTo>
                      <a:pt x="41" y="15"/>
                      <a:pt x="39" y="27"/>
                      <a:pt x="31" y="34"/>
                    </a:cubicBezTo>
                    <a:cubicBezTo>
                      <a:pt x="30" y="34"/>
                      <a:pt x="29" y="35"/>
                      <a:pt x="28" y="36"/>
                    </a:cubicBezTo>
                    <a:cubicBezTo>
                      <a:pt x="27" y="36"/>
                      <a:pt x="26" y="37"/>
                      <a:pt x="24" y="37"/>
                    </a:cubicBezTo>
                    <a:cubicBezTo>
                      <a:pt x="22" y="38"/>
                      <a:pt x="20" y="38"/>
                      <a:pt x="18" y="38"/>
                    </a:cubicBezTo>
                    <a:close/>
                    <a:moveTo>
                      <a:pt x="21" y="9"/>
                    </a:moveTo>
                    <a:cubicBezTo>
                      <a:pt x="18" y="9"/>
                      <a:pt x="15" y="10"/>
                      <a:pt x="13" y="12"/>
                    </a:cubicBezTo>
                    <a:cubicBezTo>
                      <a:pt x="12" y="12"/>
                      <a:pt x="12" y="13"/>
                      <a:pt x="11" y="13"/>
                    </a:cubicBezTo>
                    <a:cubicBezTo>
                      <a:pt x="11" y="14"/>
                      <a:pt x="10" y="15"/>
                      <a:pt x="10" y="15"/>
                    </a:cubicBezTo>
                    <a:cubicBezTo>
                      <a:pt x="9" y="17"/>
                      <a:pt x="8" y="18"/>
                      <a:pt x="8" y="20"/>
                    </a:cubicBezTo>
                    <a:cubicBezTo>
                      <a:pt x="8" y="22"/>
                      <a:pt x="9" y="25"/>
                      <a:pt x="10" y="27"/>
                    </a:cubicBezTo>
                    <a:cubicBezTo>
                      <a:pt x="12" y="29"/>
                      <a:pt x="15" y="30"/>
                      <a:pt x="18" y="30"/>
                    </a:cubicBezTo>
                    <a:cubicBezTo>
                      <a:pt x="19" y="30"/>
                      <a:pt x="20" y="30"/>
                      <a:pt x="22" y="30"/>
                    </a:cubicBezTo>
                    <a:cubicBezTo>
                      <a:pt x="22" y="29"/>
                      <a:pt x="23" y="29"/>
                      <a:pt x="24" y="29"/>
                    </a:cubicBezTo>
                    <a:cubicBezTo>
                      <a:pt x="25" y="28"/>
                      <a:pt x="25" y="28"/>
                      <a:pt x="26" y="27"/>
                    </a:cubicBezTo>
                    <a:cubicBezTo>
                      <a:pt x="31" y="24"/>
                      <a:pt x="32" y="17"/>
                      <a:pt x="28" y="12"/>
                    </a:cubicBezTo>
                    <a:cubicBezTo>
                      <a:pt x="27" y="10"/>
                      <a:pt x="24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50" name="Freeform 539"/>
              <p:cNvSpPr>
                <a:spLocks noEditPoints="1"/>
              </p:cNvSpPr>
              <p:nvPr/>
            </p:nvSpPr>
            <p:spPr bwMode="auto">
              <a:xfrm>
                <a:off x="-4867275" y="2503488"/>
                <a:ext cx="58738" cy="53975"/>
              </a:xfrm>
              <a:custGeom>
                <a:avLst/>
                <a:gdLst>
                  <a:gd name="T0" fmla="*/ 12 w 27"/>
                  <a:gd name="T1" fmla="*/ 25 h 25"/>
                  <a:gd name="T2" fmla="*/ 12 w 27"/>
                  <a:gd name="T3" fmla="*/ 24 h 25"/>
                  <a:gd name="T4" fmla="*/ 3 w 27"/>
                  <a:gd name="T5" fmla="*/ 20 h 25"/>
                  <a:gd name="T6" fmla="*/ 1 w 27"/>
                  <a:gd name="T7" fmla="*/ 11 h 25"/>
                  <a:gd name="T8" fmla="*/ 5 w 27"/>
                  <a:gd name="T9" fmla="*/ 3 h 25"/>
                  <a:gd name="T10" fmla="*/ 13 w 27"/>
                  <a:gd name="T11" fmla="*/ 0 h 25"/>
                  <a:gd name="T12" fmla="*/ 23 w 27"/>
                  <a:gd name="T13" fmla="*/ 5 h 25"/>
                  <a:gd name="T14" fmla="*/ 20 w 27"/>
                  <a:gd name="T15" fmla="*/ 22 h 25"/>
                  <a:gd name="T16" fmla="*/ 12 w 27"/>
                  <a:gd name="T17" fmla="*/ 25 h 25"/>
                  <a:gd name="T18" fmla="*/ 13 w 27"/>
                  <a:gd name="T19" fmla="*/ 8 h 25"/>
                  <a:gd name="T20" fmla="*/ 10 w 27"/>
                  <a:gd name="T21" fmla="*/ 9 h 25"/>
                  <a:gd name="T22" fmla="*/ 9 w 27"/>
                  <a:gd name="T23" fmla="*/ 12 h 25"/>
                  <a:gd name="T24" fmla="*/ 9 w 27"/>
                  <a:gd name="T25" fmla="*/ 15 h 25"/>
                  <a:gd name="T26" fmla="*/ 12 w 27"/>
                  <a:gd name="T27" fmla="*/ 16 h 25"/>
                  <a:gd name="T28" fmla="*/ 12 w 27"/>
                  <a:gd name="T29" fmla="*/ 16 h 25"/>
                  <a:gd name="T30" fmla="*/ 15 w 27"/>
                  <a:gd name="T31" fmla="*/ 15 h 25"/>
                  <a:gd name="T32" fmla="*/ 16 w 27"/>
                  <a:gd name="T33" fmla="*/ 10 h 25"/>
                  <a:gd name="T34" fmla="*/ 13 w 27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5">
                    <a:moveTo>
                      <a:pt x="12" y="25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8" y="24"/>
                      <a:pt x="5" y="23"/>
                      <a:pt x="3" y="20"/>
                    </a:cubicBezTo>
                    <a:cubicBezTo>
                      <a:pt x="1" y="18"/>
                      <a:pt x="0" y="15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0" y="0"/>
                      <a:pt x="13" y="0"/>
                    </a:cubicBezTo>
                    <a:cubicBezTo>
                      <a:pt x="17" y="0"/>
                      <a:pt x="20" y="2"/>
                      <a:pt x="23" y="5"/>
                    </a:cubicBezTo>
                    <a:cubicBezTo>
                      <a:pt x="27" y="10"/>
                      <a:pt x="26" y="18"/>
                      <a:pt x="20" y="22"/>
                    </a:cubicBezTo>
                    <a:cubicBezTo>
                      <a:pt x="18" y="24"/>
                      <a:pt x="15" y="25"/>
                      <a:pt x="12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6"/>
                      <a:pt x="15" y="15"/>
                    </a:cubicBezTo>
                    <a:cubicBezTo>
                      <a:pt x="17" y="14"/>
                      <a:pt x="18" y="11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51" name="Freeform 540"/>
              <p:cNvSpPr>
                <a:spLocks noEditPoints="1"/>
              </p:cNvSpPr>
              <p:nvPr/>
            </p:nvSpPr>
            <p:spPr bwMode="auto">
              <a:xfrm>
                <a:off x="-4838700" y="2481263"/>
                <a:ext cx="58738" cy="52388"/>
              </a:xfrm>
              <a:custGeom>
                <a:avLst/>
                <a:gdLst>
                  <a:gd name="T0" fmla="*/ 13 w 27"/>
                  <a:gd name="T1" fmla="*/ 24 h 24"/>
                  <a:gd name="T2" fmla="*/ 11 w 27"/>
                  <a:gd name="T3" fmla="*/ 24 h 24"/>
                  <a:gd name="T4" fmla="*/ 3 w 27"/>
                  <a:gd name="T5" fmla="*/ 20 h 24"/>
                  <a:gd name="T6" fmla="*/ 1 w 27"/>
                  <a:gd name="T7" fmla="*/ 10 h 24"/>
                  <a:gd name="T8" fmla="*/ 6 w 27"/>
                  <a:gd name="T9" fmla="*/ 2 h 24"/>
                  <a:gd name="T10" fmla="*/ 13 w 27"/>
                  <a:gd name="T11" fmla="*/ 0 h 24"/>
                  <a:gd name="T12" fmla="*/ 23 w 27"/>
                  <a:gd name="T13" fmla="*/ 5 h 24"/>
                  <a:gd name="T14" fmla="*/ 20 w 27"/>
                  <a:gd name="T15" fmla="*/ 22 h 24"/>
                  <a:gd name="T16" fmla="*/ 13 w 27"/>
                  <a:gd name="T17" fmla="*/ 24 h 24"/>
                  <a:gd name="T18" fmla="*/ 13 w 27"/>
                  <a:gd name="T19" fmla="*/ 8 h 24"/>
                  <a:gd name="T20" fmla="*/ 11 w 27"/>
                  <a:gd name="T21" fmla="*/ 9 h 24"/>
                  <a:gd name="T22" fmla="*/ 9 w 27"/>
                  <a:gd name="T23" fmla="*/ 12 h 24"/>
                  <a:gd name="T24" fmla="*/ 10 w 27"/>
                  <a:gd name="T25" fmla="*/ 15 h 24"/>
                  <a:gd name="T26" fmla="*/ 12 w 27"/>
                  <a:gd name="T27" fmla="*/ 16 h 24"/>
                  <a:gd name="T28" fmla="*/ 13 w 27"/>
                  <a:gd name="T29" fmla="*/ 16 h 24"/>
                  <a:gd name="T30" fmla="*/ 16 w 27"/>
                  <a:gd name="T31" fmla="*/ 15 h 24"/>
                  <a:gd name="T32" fmla="*/ 17 w 27"/>
                  <a:gd name="T33" fmla="*/ 9 h 24"/>
                  <a:gd name="T34" fmla="*/ 13 w 27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2" y="24"/>
                      <a:pt x="12" y="24"/>
                      <a:pt x="11" y="24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0"/>
                    </a:cubicBezTo>
                    <a:cubicBezTo>
                      <a:pt x="1" y="7"/>
                      <a:pt x="3" y="4"/>
                      <a:pt x="6" y="2"/>
                    </a:cubicBezTo>
                    <a:cubicBezTo>
                      <a:pt x="8" y="1"/>
                      <a:pt x="11" y="0"/>
                      <a:pt x="13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7" y="10"/>
                      <a:pt x="26" y="18"/>
                      <a:pt x="20" y="22"/>
                    </a:cubicBezTo>
                    <a:cubicBezTo>
                      <a:pt x="18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10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8" y="11"/>
                      <a:pt x="17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52" name="Freeform 541"/>
              <p:cNvSpPr>
                <a:spLocks noEditPoints="1"/>
              </p:cNvSpPr>
              <p:nvPr/>
            </p:nvSpPr>
            <p:spPr bwMode="auto">
              <a:xfrm>
                <a:off x="-4689475" y="2511425"/>
                <a:ext cx="52388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4 h 24"/>
                  <a:gd name="T4" fmla="*/ 2 w 25"/>
                  <a:gd name="T5" fmla="*/ 18 h 24"/>
                  <a:gd name="T6" fmla="*/ 1 w 25"/>
                  <a:gd name="T7" fmla="*/ 9 h 24"/>
                  <a:gd name="T8" fmla="*/ 7 w 25"/>
                  <a:gd name="T9" fmla="*/ 1 h 24"/>
                  <a:gd name="T10" fmla="*/ 12 w 25"/>
                  <a:gd name="T11" fmla="*/ 0 h 24"/>
                  <a:gd name="T12" fmla="*/ 22 w 25"/>
                  <a:gd name="T13" fmla="*/ 7 h 24"/>
                  <a:gd name="T14" fmla="*/ 18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0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2 w 25"/>
                  <a:gd name="T27" fmla="*/ 16 h 24"/>
                  <a:gd name="T28" fmla="*/ 14 w 25"/>
                  <a:gd name="T29" fmla="*/ 16 h 24"/>
                  <a:gd name="T30" fmla="*/ 15 w 25"/>
                  <a:gd name="T31" fmla="*/ 11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2" y="24"/>
                      <a:pt x="10" y="24"/>
                      <a:pt x="9" y="24"/>
                    </a:cubicBezTo>
                    <a:cubicBezTo>
                      <a:pt x="6" y="23"/>
                      <a:pt x="4" y="20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1"/>
                    </a:cubicBezTo>
                    <a:cubicBezTo>
                      <a:pt x="8" y="1"/>
                      <a:pt x="10" y="0"/>
                      <a:pt x="12" y="0"/>
                    </a:cubicBezTo>
                    <a:cubicBezTo>
                      <a:pt x="16" y="0"/>
                      <a:pt x="20" y="3"/>
                      <a:pt x="22" y="7"/>
                    </a:cubicBezTo>
                    <a:cubicBezTo>
                      <a:pt x="25" y="13"/>
                      <a:pt x="23" y="20"/>
                      <a:pt x="18" y="23"/>
                    </a:cubicBezTo>
                    <a:cubicBezTo>
                      <a:pt x="16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9"/>
                    </a:cubicBezTo>
                    <a:cubicBezTo>
                      <a:pt x="9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5"/>
                      <a:pt x="16" y="13"/>
                      <a:pt x="15" y="11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53" name="Freeform 542"/>
              <p:cNvSpPr>
                <a:spLocks noEditPoints="1"/>
              </p:cNvSpPr>
              <p:nvPr/>
            </p:nvSpPr>
            <p:spPr bwMode="auto">
              <a:xfrm>
                <a:off x="-4662488" y="2498725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9 w 25"/>
                  <a:gd name="T3" fmla="*/ 23 h 24"/>
                  <a:gd name="T4" fmla="*/ 2 w 25"/>
                  <a:gd name="T5" fmla="*/ 17 h 24"/>
                  <a:gd name="T6" fmla="*/ 1 w 25"/>
                  <a:gd name="T7" fmla="*/ 8 h 24"/>
                  <a:gd name="T8" fmla="*/ 7 w 25"/>
                  <a:gd name="T9" fmla="*/ 1 h 24"/>
                  <a:gd name="T10" fmla="*/ 12 w 25"/>
                  <a:gd name="T11" fmla="*/ 0 h 24"/>
                  <a:gd name="T12" fmla="*/ 23 w 25"/>
                  <a:gd name="T13" fmla="*/ 7 h 24"/>
                  <a:gd name="T14" fmla="*/ 17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2 w 25"/>
                  <a:gd name="T27" fmla="*/ 15 h 24"/>
                  <a:gd name="T28" fmla="*/ 14 w 25"/>
                  <a:gd name="T29" fmla="*/ 15 h 24"/>
                  <a:gd name="T30" fmla="*/ 15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10" y="23"/>
                      <a:pt x="9" y="23"/>
                    </a:cubicBezTo>
                    <a:cubicBezTo>
                      <a:pt x="6" y="22"/>
                      <a:pt x="4" y="20"/>
                      <a:pt x="2" y="17"/>
                    </a:cubicBezTo>
                    <a:cubicBezTo>
                      <a:pt x="1" y="14"/>
                      <a:pt x="0" y="11"/>
                      <a:pt x="1" y="8"/>
                    </a:cubicBezTo>
                    <a:cubicBezTo>
                      <a:pt x="2" y="4"/>
                      <a:pt x="4" y="2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6" y="0"/>
                      <a:pt x="21" y="3"/>
                      <a:pt x="23" y="7"/>
                    </a:cubicBezTo>
                    <a:cubicBezTo>
                      <a:pt x="25" y="13"/>
                      <a:pt x="23" y="20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2" y="15"/>
                    </a:cubicBezTo>
                    <a:cubicBezTo>
                      <a:pt x="13" y="16"/>
                      <a:pt x="13" y="16"/>
                      <a:pt x="14" y="15"/>
                    </a:cubicBezTo>
                    <a:cubicBezTo>
                      <a:pt x="16" y="15"/>
                      <a:pt x="16" y="12"/>
                      <a:pt x="15" y="10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54" name="Freeform 543"/>
              <p:cNvSpPr>
                <a:spLocks noEditPoints="1"/>
              </p:cNvSpPr>
              <p:nvPr/>
            </p:nvSpPr>
            <p:spPr bwMode="auto">
              <a:xfrm>
                <a:off x="-4632325" y="248602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6 h 24"/>
                  <a:gd name="T4" fmla="*/ 1 w 25"/>
                  <a:gd name="T5" fmla="*/ 7 h 24"/>
                  <a:gd name="T6" fmla="*/ 7 w 25"/>
                  <a:gd name="T7" fmla="*/ 0 h 24"/>
                  <a:gd name="T8" fmla="*/ 11 w 25"/>
                  <a:gd name="T9" fmla="*/ 0 h 24"/>
                  <a:gd name="T10" fmla="*/ 22 w 25"/>
                  <a:gd name="T11" fmla="*/ 8 h 24"/>
                  <a:gd name="T12" fmla="*/ 16 w 25"/>
                  <a:gd name="T13" fmla="*/ 23 h 24"/>
                  <a:gd name="T14" fmla="*/ 12 w 25"/>
                  <a:gd name="T15" fmla="*/ 24 h 24"/>
                  <a:gd name="T16" fmla="*/ 11 w 25"/>
                  <a:gd name="T17" fmla="*/ 8 h 24"/>
                  <a:gd name="T18" fmla="*/ 10 w 25"/>
                  <a:gd name="T19" fmla="*/ 8 h 24"/>
                  <a:gd name="T20" fmla="*/ 9 w 25"/>
                  <a:gd name="T21" fmla="*/ 10 h 24"/>
                  <a:gd name="T22" fmla="*/ 9 w 25"/>
                  <a:gd name="T23" fmla="*/ 13 h 24"/>
                  <a:gd name="T24" fmla="*/ 12 w 25"/>
                  <a:gd name="T25" fmla="*/ 16 h 24"/>
                  <a:gd name="T26" fmla="*/ 13 w 25"/>
                  <a:gd name="T27" fmla="*/ 15 h 24"/>
                  <a:gd name="T28" fmla="*/ 15 w 25"/>
                  <a:gd name="T29" fmla="*/ 10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3" y="21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2" y="4"/>
                      <a:pt x="4" y="2"/>
                      <a:pt x="7" y="0"/>
                    </a:cubicBezTo>
                    <a:cubicBezTo>
                      <a:pt x="8" y="0"/>
                      <a:pt x="10" y="0"/>
                      <a:pt x="11" y="0"/>
                    </a:cubicBezTo>
                    <a:cubicBezTo>
                      <a:pt x="16" y="0"/>
                      <a:pt x="20" y="3"/>
                      <a:pt x="22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3"/>
                      <a:pt x="14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1" y="8"/>
                      <a:pt x="10" y="8"/>
                      <a:pt x="10" y="8"/>
                    </a:cubicBezTo>
                    <a:cubicBezTo>
                      <a:pt x="9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5" y="15"/>
                      <a:pt x="15" y="13"/>
                      <a:pt x="15" y="10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55" name="Freeform 544"/>
              <p:cNvSpPr>
                <a:spLocks noEditPoints="1"/>
              </p:cNvSpPr>
              <p:nvPr/>
            </p:nvSpPr>
            <p:spPr bwMode="auto">
              <a:xfrm>
                <a:off x="-4603750" y="2473325"/>
                <a:ext cx="50800" cy="50800"/>
              </a:xfrm>
              <a:custGeom>
                <a:avLst/>
                <a:gdLst>
                  <a:gd name="T0" fmla="*/ 13 w 24"/>
                  <a:gd name="T1" fmla="*/ 24 h 24"/>
                  <a:gd name="T2" fmla="*/ 2 w 24"/>
                  <a:gd name="T3" fmla="*/ 17 h 24"/>
                  <a:gd name="T4" fmla="*/ 2 w 24"/>
                  <a:gd name="T5" fmla="*/ 7 h 24"/>
                  <a:gd name="T6" fmla="*/ 8 w 24"/>
                  <a:gd name="T7" fmla="*/ 1 h 24"/>
                  <a:gd name="T8" fmla="*/ 8 w 24"/>
                  <a:gd name="T9" fmla="*/ 1 h 24"/>
                  <a:gd name="T10" fmla="*/ 12 w 24"/>
                  <a:gd name="T11" fmla="*/ 0 h 24"/>
                  <a:gd name="T12" fmla="*/ 23 w 24"/>
                  <a:gd name="T13" fmla="*/ 9 h 24"/>
                  <a:gd name="T14" fmla="*/ 23 w 24"/>
                  <a:gd name="T15" fmla="*/ 18 h 24"/>
                  <a:gd name="T16" fmla="*/ 16 w 24"/>
                  <a:gd name="T17" fmla="*/ 24 h 24"/>
                  <a:gd name="T18" fmla="*/ 13 w 24"/>
                  <a:gd name="T19" fmla="*/ 24 h 24"/>
                  <a:gd name="T20" fmla="*/ 11 w 24"/>
                  <a:gd name="T21" fmla="*/ 9 h 24"/>
                  <a:gd name="T22" fmla="*/ 9 w 24"/>
                  <a:gd name="T23" fmla="*/ 10 h 24"/>
                  <a:gd name="T24" fmla="*/ 9 w 24"/>
                  <a:gd name="T25" fmla="*/ 14 h 24"/>
                  <a:gd name="T26" fmla="*/ 13 w 24"/>
                  <a:gd name="T27" fmla="*/ 16 h 24"/>
                  <a:gd name="T28" fmla="*/ 13 w 24"/>
                  <a:gd name="T29" fmla="*/ 16 h 24"/>
                  <a:gd name="T30" fmla="*/ 14 w 24"/>
                  <a:gd name="T31" fmla="*/ 16 h 24"/>
                  <a:gd name="T32" fmla="*/ 15 w 24"/>
                  <a:gd name="T33" fmla="*/ 15 h 24"/>
                  <a:gd name="T34" fmla="*/ 15 w 24"/>
                  <a:gd name="T35" fmla="*/ 11 h 24"/>
                  <a:gd name="T36" fmla="*/ 11 w 24"/>
                  <a:gd name="T3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3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9" y="1"/>
                      <a:pt x="10" y="0"/>
                      <a:pt x="12" y="0"/>
                    </a:cubicBezTo>
                    <a:cubicBezTo>
                      <a:pt x="17" y="0"/>
                      <a:pt x="21" y="4"/>
                      <a:pt x="23" y="9"/>
                    </a:cubicBezTo>
                    <a:cubicBezTo>
                      <a:pt x="24" y="12"/>
                      <a:pt x="24" y="15"/>
                      <a:pt x="23" y="18"/>
                    </a:cubicBezTo>
                    <a:cubicBezTo>
                      <a:pt x="21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1" y="9"/>
                    </a:moveTo>
                    <a:cubicBezTo>
                      <a:pt x="10" y="9"/>
                      <a:pt x="9" y="10"/>
                      <a:pt x="9" y="10"/>
                    </a:cubicBezTo>
                    <a:cubicBezTo>
                      <a:pt x="9" y="11"/>
                      <a:pt x="9" y="12"/>
                      <a:pt x="9" y="14"/>
                    </a:cubicBezTo>
                    <a:cubicBezTo>
                      <a:pt x="10" y="15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5" y="15"/>
                      <a:pt x="15" y="15"/>
                    </a:cubicBezTo>
                    <a:cubicBezTo>
                      <a:pt x="16" y="14"/>
                      <a:pt x="16" y="12"/>
                      <a:pt x="15" y="11"/>
                    </a:cubicBezTo>
                    <a:cubicBezTo>
                      <a:pt x="15" y="9"/>
                      <a:pt x="13" y="8"/>
                      <a:pt x="1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56" name="Freeform 545"/>
              <p:cNvSpPr>
                <a:spLocks noEditPoints="1"/>
              </p:cNvSpPr>
              <p:nvPr/>
            </p:nvSpPr>
            <p:spPr bwMode="auto">
              <a:xfrm>
                <a:off x="-4573588" y="246380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5 h 24"/>
                  <a:gd name="T4" fmla="*/ 2 w 25"/>
                  <a:gd name="T5" fmla="*/ 6 h 24"/>
                  <a:gd name="T6" fmla="*/ 8 w 25"/>
                  <a:gd name="T7" fmla="*/ 0 h 24"/>
                  <a:gd name="T8" fmla="*/ 12 w 25"/>
                  <a:gd name="T9" fmla="*/ 0 h 24"/>
                  <a:gd name="T10" fmla="*/ 23 w 25"/>
                  <a:gd name="T11" fmla="*/ 9 h 24"/>
                  <a:gd name="T12" fmla="*/ 16 w 25"/>
                  <a:gd name="T13" fmla="*/ 23 h 24"/>
                  <a:gd name="T14" fmla="*/ 12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9 w 25"/>
                  <a:gd name="T21" fmla="*/ 9 h 24"/>
                  <a:gd name="T22" fmla="*/ 9 w 25"/>
                  <a:gd name="T23" fmla="*/ 13 h 24"/>
                  <a:gd name="T24" fmla="*/ 12 w 25"/>
                  <a:gd name="T25" fmla="*/ 16 h 24"/>
                  <a:gd name="T26" fmla="*/ 13 w 25"/>
                  <a:gd name="T27" fmla="*/ 16 h 24"/>
                  <a:gd name="T28" fmla="*/ 15 w 25"/>
                  <a:gd name="T29" fmla="*/ 11 h 24"/>
                  <a:gd name="T30" fmla="*/ 12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3" y="20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3"/>
                      <a:pt x="5" y="1"/>
                      <a:pt x="8" y="0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7" y="0"/>
                      <a:pt x="21" y="3"/>
                      <a:pt x="23" y="9"/>
                    </a:cubicBezTo>
                    <a:cubicBezTo>
                      <a:pt x="25" y="15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9" y="10"/>
                      <a:pt x="9" y="12"/>
                      <a:pt x="9" y="13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57" name="Freeform 546"/>
              <p:cNvSpPr>
                <a:spLocks noEditPoints="1"/>
              </p:cNvSpPr>
              <p:nvPr/>
            </p:nvSpPr>
            <p:spPr bwMode="auto">
              <a:xfrm>
                <a:off x="-4543425" y="245586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 w 24"/>
                  <a:gd name="T3" fmla="*/ 15 h 24"/>
                  <a:gd name="T4" fmla="*/ 2 w 24"/>
                  <a:gd name="T5" fmla="*/ 5 h 24"/>
                  <a:gd name="T6" fmla="*/ 9 w 24"/>
                  <a:gd name="T7" fmla="*/ 0 h 24"/>
                  <a:gd name="T8" fmla="*/ 12 w 24"/>
                  <a:gd name="T9" fmla="*/ 0 h 24"/>
                  <a:gd name="T10" fmla="*/ 18 w 24"/>
                  <a:gd name="T11" fmla="*/ 1 h 24"/>
                  <a:gd name="T12" fmla="*/ 23 w 24"/>
                  <a:gd name="T13" fmla="*/ 9 h 24"/>
                  <a:gd name="T14" fmla="*/ 22 w 24"/>
                  <a:gd name="T15" fmla="*/ 18 h 24"/>
                  <a:gd name="T16" fmla="*/ 15 w 24"/>
                  <a:gd name="T17" fmla="*/ 23 h 24"/>
                  <a:gd name="T18" fmla="*/ 12 w 24"/>
                  <a:gd name="T19" fmla="*/ 24 h 24"/>
                  <a:gd name="T20" fmla="*/ 12 w 24"/>
                  <a:gd name="T21" fmla="*/ 8 h 24"/>
                  <a:gd name="T22" fmla="*/ 11 w 24"/>
                  <a:gd name="T23" fmla="*/ 8 h 24"/>
                  <a:gd name="T24" fmla="*/ 9 w 24"/>
                  <a:gd name="T25" fmla="*/ 9 h 24"/>
                  <a:gd name="T26" fmla="*/ 9 w 24"/>
                  <a:gd name="T27" fmla="*/ 13 h 24"/>
                  <a:gd name="T28" fmla="*/ 12 w 24"/>
                  <a:gd name="T29" fmla="*/ 16 h 24"/>
                  <a:gd name="T30" fmla="*/ 13 w 24"/>
                  <a:gd name="T31" fmla="*/ 16 h 24"/>
                  <a:gd name="T32" fmla="*/ 15 w 24"/>
                  <a:gd name="T33" fmla="*/ 14 h 24"/>
                  <a:gd name="T34" fmla="*/ 15 w 24"/>
                  <a:gd name="T35" fmla="*/ 11 h 24"/>
                  <a:gd name="T36" fmla="*/ 13 w 24"/>
                  <a:gd name="T37" fmla="*/ 8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3" y="20"/>
                      <a:pt x="1" y="15"/>
                    </a:cubicBezTo>
                    <a:cubicBezTo>
                      <a:pt x="0" y="12"/>
                      <a:pt x="1" y="8"/>
                      <a:pt x="2" y="5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4" y="0"/>
                      <a:pt x="16" y="0"/>
                      <a:pt x="18" y="1"/>
                    </a:cubicBezTo>
                    <a:cubicBezTo>
                      <a:pt x="20" y="3"/>
                      <a:pt x="22" y="6"/>
                      <a:pt x="23" y="9"/>
                    </a:cubicBezTo>
                    <a:cubicBezTo>
                      <a:pt x="24" y="12"/>
                      <a:pt x="23" y="15"/>
                      <a:pt x="22" y="18"/>
                    </a:cubicBezTo>
                    <a:cubicBezTo>
                      <a:pt x="21" y="20"/>
                      <a:pt x="18" y="22"/>
                      <a:pt x="15" y="23"/>
                    </a:cubicBezTo>
                    <a:cubicBezTo>
                      <a:pt x="14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9"/>
                    </a:cubicBezTo>
                    <a:cubicBezTo>
                      <a:pt x="9" y="10"/>
                      <a:pt x="9" y="11"/>
                      <a:pt x="9" y="13"/>
                    </a:cubicBezTo>
                    <a:cubicBezTo>
                      <a:pt x="9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5"/>
                      <a:pt x="14" y="15"/>
                      <a:pt x="15" y="14"/>
                    </a:cubicBezTo>
                    <a:cubicBezTo>
                      <a:pt x="15" y="13"/>
                      <a:pt x="15" y="12"/>
                      <a:pt x="15" y="11"/>
                    </a:cubicBezTo>
                    <a:cubicBezTo>
                      <a:pt x="15" y="10"/>
                      <a:pt x="14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58" name="Freeform 547"/>
              <p:cNvSpPr>
                <a:spLocks noEditPoints="1"/>
              </p:cNvSpPr>
              <p:nvPr/>
            </p:nvSpPr>
            <p:spPr bwMode="auto">
              <a:xfrm>
                <a:off x="-4697413" y="247808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7 h 24"/>
                  <a:gd name="T4" fmla="*/ 1 w 25"/>
                  <a:gd name="T5" fmla="*/ 8 h 24"/>
                  <a:gd name="T6" fmla="*/ 6 w 25"/>
                  <a:gd name="T7" fmla="*/ 1 h 24"/>
                  <a:gd name="T8" fmla="*/ 12 w 25"/>
                  <a:gd name="T9" fmla="*/ 0 h 24"/>
                  <a:gd name="T10" fmla="*/ 22 w 25"/>
                  <a:gd name="T11" fmla="*/ 7 h 24"/>
                  <a:gd name="T12" fmla="*/ 17 w 25"/>
                  <a:gd name="T13" fmla="*/ 23 h 24"/>
                  <a:gd name="T14" fmla="*/ 12 w 25"/>
                  <a:gd name="T15" fmla="*/ 24 h 24"/>
                  <a:gd name="T16" fmla="*/ 12 w 25"/>
                  <a:gd name="T17" fmla="*/ 8 h 24"/>
                  <a:gd name="T18" fmla="*/ 10 w 25"/>
                  <a:gd name="T19" fmla="*/ 8 h 24"/>
                  <a:gd name="T20" fmla="*/ 8 w 25"/>
                  <a:gd name="T21" fmla="*/ 10 h 24"/>
                  <a:gd name="T22" fmla="*/ 9 w 25"/>
                  <a:gd name="T23" fmla="*/ 13 h 24"/>
                  <a:gd name="T24" fmla="*/ 14 w 25"/>
                  <a:gd name="T25" fmla="*/ 15 h 24"/>
                  <a:gd name="T26" fmla="*/ 15 w 25"/>
                  <a:gd name="T27" fmla="*/ 10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1" y="5"/>
                      <a:pt x="4" y="2"/>
                      <a:pt x="6" y="1"/>
                    </a:cubicBezTo>
                    <a:cubicBezTo>
                      <a:pt x="8" y="0"/>
                      <a:pt x="10" y="0"/>
                      <a:pt x="12" y="0"/>
                    </a:cubicBezTo>
                    <a:cubicBezTo>
                      <a:pt x="16" y="0"/>
                      <a:pt x="20" y="2"/>
                      <a:pt x="22" y="7"/>
                    </a:cubicBezTo>
                    <a:cubicBezTo>
                      <a:pt x="25" y="13"/>
                      <a:pt x="23" y="20"/>
                      <a:pt x="17" y="23"/>
                    </a:cubicBezTo>
                    <a:cubicBezTo>
                      <a:pt x="16" y="23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10" y="15"/>
                      <a:pt x="12" y="16"/>
                      <a:pt x="14" y="15"/>
                    </a:cubicBezTo>
                    <a:cubicBezTo>
                      <a:pt x="15" y="15"/>
                      <a:pt x="16" y="12"/>
                      <a:pt x="15" y="10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59" name="Freeform 548"/>
              <p:cNvSpPr>
                <a:spLocks noEditPoints="1"/>
              </p:cNvSpPr>
              <p:nvPr/>
            </p:nvSpPr>
            <p:spPr bwMode="auto">
              <a:xfrm>
                <a:off x="-4668838" y="24622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7 h 24"/>
                  <a:gd name="T4" fmla="*/ 2 w 26"/>
                  <a:gd name="T5" fmla="*/ 8 h 24"/>
                  <a:gd name="T6" fmla="*/ 8 w 26"/>
                  <a:gd name="T7" fmla="*/ 1 h 24"/>
                  <a:gd name="T8" fmla="*/ 12 w 26"/>
                  <a:gd name="T9" fmla="*/ 0 h 24"/>
                  <a:gd name="T10" fmla="*/ 23 w 26"/>
                  <a:gd name="T11" fmla="*/ 7 h 24"/>
                  <a:gd name="T12" fmla="*/ 18 w 26"/>
                  <a:gd name="T13" fmla="*/ 23 h 24"/>
                  <a:gd name="T14" fmla="*/ 13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0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4" y="21"/>
                      <a:pt x="2" y="17"/>
                    </a:cubicBezTo>
                    <a:cubicBezTo>
                      <a:pt x="1" y="14"/>
                      <a:pt x="0" y="11"/>
                      <a:pt x="2" y="8"/>
                    </a:cubicBezTo>
                    <a:cubicBezTo>
                      <a:pt x="3" y="5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2" y="3"/>
                      <a:pt x="23" y="7"/>
                    </a:cubicBezTo>
                    <a:cubicBezTo>
                      <a:pt x="26" y="13"/>
                      <a:pt x="23" y="21"/>
                      <a:pt x="18" y="23"/>
                    </a:cubicBezTo>
                    <a:cubicBezTo>
                      <a:pt x="16" y="24"/>
                      <a:pt x="15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3" y="17"/>
                      <a:pt x="14" y="16"/>
                    </a:cubicBezTo>
                    <a:cubicBezTo>
                      <a:pt x="16" y="15"/>
                      <a:pt x="17" y="13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60" name="Freeform 549"/>
              <p:cNvSpPr>
                <a:spLocks noEditPoints="1"/>
              </p:cNvSpPr>
              <p:nvPr/>
            </p:nvSpPr>
            <p:spPr bwMode="auto">
              <a:xfrm>
                <a:off x="-4637088" y="24495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1 w 25"/>
                  <a:gd name="T5" fmla="*/ 17 h 24"/>
                  <a:gd name="T6" fmla="*/ 1 w 25"/>
                  <a:gd name="T7" fmla="*/ 7 h 24"/>
                  <a:gd name="T8" fmla="*/ 7 w 25"/>
                  <a:gd name="T9" fmla="*/ 1 h 24"/>
                  <a:gd name="T10" fmla="*/ 12 w 25"/>
                  <a:gd name="T11" fmla="*/ 0 h 24"/>
                  <a:gd name="T12" fmla="*/ 23 w 25"/>
                  <a:gd name="T13" fmla="*/ 8 h 24"/>
                  <a:gd name="T14" fmla="*/ 16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0 w 25"/>
                  <a:gd name="T21" fmla="*/ 8 h 24"/>
                  <a:gd name="T22" fmla="*/ 8 w 25"/>
                  <a:gd name="T23" fmla="*/ 10 h 24"/>
                  <a:gd name="T24" fmla="*/ 8 w 25"/>
                  <a:gd name="T25" fmla="*/ 13 h 24"/>
                  <a:gd name="T26" fmla="*/ 11 w 25"/>
                  <a:gd name="T27" fmla="*/ 16 h 24"/>
                  <a:gd name="T28" fmla="*/ 13 w 25"/>
                  <a:gd name="T29" fmla="*/ 16 h 24"/>
                  <a:gd name="T30" fmla="*/ 15 w 25"/>
                  <a:gd name="T31" fmla="*/ 11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2" y="4"/>
                      <a:pt x="4" y="2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6" y="0"/>
                      <a:pt x="21" y="3"/>
                      <a:pt x="23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5" y="11"/>
                    </a:cubicBezTo>
                    <a:cubicBezTo>
                      <a:pt x="15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61" name="Freeform 550"/>
              <p:cNvSpPr>
                <a:spLocks noEditPoints="1"/>
              </p:cNvSpPr>
              <p:nvPr/>
            </p:nvSpPr>
            <p:spPr bwMode="auto">
              <a:xfrm>
                <a:off x="-4606925" y="243840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7 w 25"/>
                  <a:gd name="T3" fmla="*/ 22 h 24"/>
                  <a:gd name="T4" fmla="*/ 1 w 25"/>
                  <a:gd name="T5" fmla="*/ 16 h 24"/>
                  <a:gd name="T6" fmla="*/ 1 w 25"/>
                  <a:gd name="T7" fmla="*/ 6 h 24"/>
                  <a:gd name="T8" fmla="*/ 8 w 25"/>
                  <a:gd name="T9" fmla="*/ 0 h 24"/>
                  <a:gd name="T10" fmla="*/ 12 w 25"/>
                  <a:gd name="T11" fmla="*/ 0 h 24"/>
                  <a:gd name="T12" fmla="*/ 23 w 25"/>
                  <a:gd name="T13" fmla="*/ 8 h 24"/>
                  <a:gd name="T14" fmla="*/ 16 w 25"/>
                  <a:gd name="T15" fmla="*/ 23 h 24"/>
                  <a:gd name="T16" fmla="*/ 13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0 h 24"/>
                  <a:gd name="T24" fmla="*/ 9 w 25"/>
                  <a:gd name="T25" fmla="*/ 13 h 24"/>
                  <a:gd name="T26" fmla="*/ 11 w 25"/>
                  <a:gd name="T27" fmla="*/ 15 h 24"/>
                  <a:gd name="T28" fmla="*/ 13 w 25"/>
                  <a:gd name="T29" fmla="*/ 15 h 24"/>
                  <a:gd name="T30" fmla="*/ 16 w 25"/>
                  <a:gd name="T31" fmla="*/ 10 h 24"/>
                  <a:gd name="T32" fmla="*/ 12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1" y="24"/>
                      <a:pt x="9" y="23"/>
                      <a:pt x="7" y="22"/>
                    </a:cubicBezTo>
                    <a:cubicBezTo>
                      <a:pt x="4" y="21"/>
                      <a:pt x="2" y="19"/>
                      <a:pt x="1" y="16"/>
                    </a:cubicBezTo>
                    <a:cubicBezTo>
                      <a:pt x="0" y="13"/>
                      <a:pt x="0" y="9"/>
                      <a:pt x="1" y="6"/>
                    </a:cubicBezTo>
                    <a:cubicBezTo>
                      <a:pt x="3" y="3"/>
                      <a:pt x="5" y="1"/>
                      <a:pt x="8" y="0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7" y="0"/>
                      <a:pt x="22" y="3"/>
                      <a:pt x="23" y="8"/>
                    </a:cubicBezTo>
                    <a:cubicBezTo>
                      <a:pt x="25" y="14"/>
                      <a:pt x="22" y="21"/>
                      <a:pt x="16" y="23"/>
                    </a:cubicBezTo>
                    <a:cubicBezTo>
                      <a:pt x="15" y="23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4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3" y="15"/>
                    </a:cubicBezTo>
                    <a:cubicBezTo>
                      <a:pt x="15" y="15"/>
                      <a:pt x="16" y="13"/>
                      <a:pt x="16" y="10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62" name="Freeform 551"/>
              <p:cNvSpPr>
                <a:spLocks noEditPoints="1"/>
              </p:cNvSpPr>
              <p:nvPr/>
            </p:nvSpPr>
            <p:spPr bwMode="auto">
              <a:xfrm>
                <a:off x="-4576763" y="242728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5 h 24"/>
                  <a:gd name="T4" fmla="*/ 2 w 26"/>
                  <a:gd name="T5" fmla="*/ 6 h 24"/>
                  <a:gd name="T6" fmla="*/ 9 w 26"/>
                  <a:gd name="T7" fmla="*/ 0 h 24"/>
                  <a:gd name="T8" fmla="*/ 12 w 26"/>
                  <a:gd name="T9" fmla="*/ 0 h 24"/>
                  <a:gd name="T10" fmla="*/ 24 w 26"/>
                  <a:gd name="T11" fmla="*/ 9 h 24"/>
                  <a:gd name="T12" fmla="*/ 16 w 26"/>
                  <a:gd name="T13" fmla="*/ 24 h 24"/>
                  <a:gd name="T14" fmla="*/ 13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1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3" y="21"/>
                      <a:pt x="2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6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3" y="3"/>
                      <a:pt x="24" y="9"/>
                    </a:cubicBezTo>
                    <a:cubicBezTo>
                      <a:pt x="26" y="15"/>
                      <a:pt x="22" y="22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6" y="15"/>
                      <a:pt x="17" y="13"/>
                      <a:pt x="16" y="11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63" name="Freeform 552"/>
              <p:cNvSpPr>
                <a:spLocks noEditPoints="1"/>
              </p:cNvSpPr>
              <p:nvPr/>
            </p:nvSpPr>
            <p:spPr bwMode="auto">
              <a:xfrm>
                <a:off x="-4699000" y="2438400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7 h 24"/>
                  <a:gd name="T4" fmla="*/ 1 w 26"/>
                  <a:gd name="T5" fmla="*/ 8 h 24"/>
                  <a:gd name="T6" fmla="*/ 7 w 26"/>
                  <a:gd name="T7" fmla="*/ 1 h 24"/>
                  <a:gd name="T8" fmla="*/ 13 w 26"/>
                  <a:gd name="T9" fmla="*/ 0 h 24"/>
                  <a:gd name="T10" fmla="*/ 24 w 26"/>
                  <a:gd name="T11" fmla="*/ 7 h 24"/>
                  <a:gd name="T12" fmla="*/ 18 w 26"/>
                  <a:gd name="T13" fmla="*/ 23 h 24"/>
                  <a:gd name="T14" fmla="*/ 13 w 26"/>
                  <a:gd name="T15" fmla="*/ 24 h 24"/>
                  <a:gd name="T16" fmla="*/ 13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5 h 24"/>
                  <a:gd name="T26" fmla="*/ 16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4" y="21"/>
                      <a:pt x="2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9" y="0"/>
                      <a:pt x="11" y="0"/>
                      <a:pt x="13" y="0"/>
                    </a:cubicBezTo>
                    <a:cubicBezTo>
                      <a:pt x="17" y="0"/>
                      <a:pt x="22" y="2"/>
                      <a:pt x="24" y="7"/>
                    </a:cubicBezTo>
                    <a:cubicBezTo>
                      <a:pt x="26" y="13"/>
                      <a:pt x="24" y="20"/>
                      <a:pt x="18" y="23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9" y="11"/>
                      <a:pt x="9" y="13"/>
                      <a:pt x="9" y="13"/>
                    </a:cubicBezTo>
                    <a:cubicBezTo>
                      <a:pt x="10" y="15"/>
                      <a:pt x="13" y="16"/>
                      <a:pt x="14" y="15"/>
                    </a:cubicBezTo>
                    <a:cubicBezTo>
                      <a:pt x="16" y="14"/>
                      <a:pt x="17" y="12"/>
                      <a:pt x="16" y="10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64" name="Freeform 553"/>
              <p:cNvSpPr>
                <a:spLocks noEditPoints="1"/>
              </p:cNvSpPr>
              <p:nvPr/>
            </p:nvSpPr>
            <p:spPr bwMode="auto">
              <a:xfrm>
                <a:off x="-4667250" y="24241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7 h 24"/>
                  <a:gd name="T4" fmla="*/ 1 w 25"/>
                  <a:gd name="T5" fmla="*/ 8 h 24"/>
                  <a:gd name="T6" fmla="*/ 7 w 25"/>
                  <a:gd name="T7" fmla="*/ 1 h 24"/>
                  <a:gd name="T8" fmla="*/ 17 w 25"/>
                  <a:gd name="T9" fmla="*/ 1 h 24"/>
                  <a:gd name="T10" fmla="*/ 23 w 25"/>
                  <a:gd name="T11" fmla="*/ 7 h 24"/>
                  <a:gd name="T12" fmla="*/ 23 w 25"/>
                  <a:gd name="T13" fmla="*/ 17 h 24"/>
                  <a:gd name="T14" fmla="*/ 17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1 w 25"/>
                  <a:gd name="T21" fmla="*/ 8 h 24"/>
                  <a:gd name="T22" fmla="*/ 9 w 25"/>
                  <a:gd name="T23" fmla="*/ 11 h 24"/>
                  <a:gd name="T24" fmla="*/ 9 w 25"/>
                  <a:gd name="T25" fmla="*/ 14 h 24"/>
                  <a:gd name="T26" fmla="*/ 14 w 25"/>
                  <a:gd name="T27" fmla="*/ 16 h 24"/>
                  <a:gd name="T28" fmla="*/ 16 w 25"/>
                  <a:gd name="T29" fmla="*/ 14 h 24"/>
                  <a:gd name="T30" fmla="*/ 16 w 25"/>
                  <a:gd name="T31" fmla="*/ 10 h 24"/>
                  <a:gd name="T32" fmla="*/ 14 w 25"/>
                  <a:gd name="T33" fmla="*/ 8 h 24"/>
                  <a:gd name="T34" fmla="*/ 12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3" y="21"/>
                      <a:pt x="1" y="17"/>
                    </a:cubicBezTo>
                    <a:cubicBezTo>
                      <a:pt x="0" y="14"/>
                      <a:pt x="0" y="11"/>
                      <a:pt x="1" y="8"/>
                    </a:cubicBezTo>
                    <a:cubicBezTo>
                      <a:pt x="2" y="5"/>
                      <a:pt x="4" y="2"/>
                      <a:pt x="7" y="1"/>
                    </a:cubicBezTo>
                    <a:cubicBezTo>
                      <a:pt x="10" y="0"/>
                      <a:pt x="14" y="0"/>
                      <a:pt x="17" y="1"/>
                    </a:cubicBezTo>
                    <a:cubicBezTo>
                      <a:pt x="20" y="2"/>
                      <a:pt x="22" y="4"/>
                      <a:pt x="23" y="7"/>
                    </a:cubicBezTo>
                    <a:cubicBezTo>
                      <a:pt x="25" y="10"/>
                      <a:pt x="25" y="14"/>
                      <a:pt x="23" y="17"/>
                    </a:cubicBezTo>
                    <a:cubicBezTo>
                      <a:pt x="22" y="19"/>
                      <a:pt x="20" y="22"/>
                      <a:pt x="17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10" y="16"/>
                      <a:pt x="12" y="17"/>
                      <a:pt x="14" y="16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3"/>
                      <a:pt x="16" y="12"/>
                      <a:pt x="16" y="10"/>
                    </a:cubicBezTo>
                    <a:cubicBezTo>
                      <a:pt x="16" y="9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65" name="Freeform 554"/>
              <p:cNvSpPr>
                <a:spLocks noEditPoints="1"/>
              </p:cNvSpPr>
              <p:nvPr/>
            </p:nvSpPr>
            <p:spPr bwMode="auto">
              <a:xfrm>
                <a:off x="-4633913" y="241141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7 h 24"/>
                  <a:gd name="T4" fmla="*/ 1 w 25"/>
                  <a:gd name="T5" fmla="*/ 7 h 24"/>
                  <a:gd name="T6" fmla="*/ 8 w 25"/>
                  <a:gd name="T7" fmla="*/ 1 h 24"/>
                  <a:gd name="T8" fmla="*/ 12 w 25"/>
                  <a:gd name="T9" fmla="*/ 0 h 24"/>
                  <a:gd name="T10" fmla="*/ 13 w 25"/>
                  <a:gd name="T11" fmla="*/ 0 h 24"/>
                  <a:gd name="T12" fmla="*/ 17 w 25"/>
                  <a:gd name="T13" fmla="*/ 1 h 24"/>
                  <a:gd name="T14" fmla="*/ 24 w 25"/>
                  <a:gd name="T15" fmla="*/ 8 h 24"/>
                  <a:gd name="T16" fmla="*/ 23 w 25"/>
                  <a:gd name="T17" fmla="*/ 17 h 24"/>
                  <a:gd name="T18" fmla="*/ 20 w 25"/>
                  <a:gd name="T19" fmla="*/ 21 h 24"/>
                  <a:gd name="T20" fmla="*/ 17 w 25"/>
                  <a:gd name="T21" fmla="*/ 23 h 24"/>
                  <a:gd name="T22" fmla="*/ 12 w 25"/>
                  <a:gd name="T23" fmla="*/ 24 h 24"/>
                  <a:gd name="T24" fmla="*/ 12 w 25"/>
                  <a:gd name="T25" fmla="*/ 8 h 24"/>
                  <a:gd name="T26" fmla="*/ 11 w 25"/>
                  <a:gd name="T27" fmla="*/ 8 h 24"/>
                  <a:gd name="T28" fmla="*/ 8 w 25"/>
                  <a:gd name="T29" fmla="*/ 10 h 24"/>
                  <a:gd name="T30" fmla="*/ 8 w 25"/>
                  <a:gd name="T31" fmla="*/ 13 h 24"/>
                  <a:gd name="T32" fmla="*/ 14 w 25"/>
                  <a:gd name="T33" fmla="*/ 16 h 24"/>
                  <a:gd name="T34" fmla="*/ 15 w 25"/>
                  <a:gd name="T35" fmla="*/ 15 h 24"/>
                  <a:gd name="T36" fmla="*/ 15 w 25"/>
                  <a:gd name="T37" fmla="*/ 15 h 24"/>
                  <a:gd name="T38" fmla="*/ 16 w 25"/>
                  <a:gd name="T39" fmla="*/ 14 h 24"/>
                  <a:gd name="T40" fmla="*/ 16 w 25"/>
                  <a:gd name="T41" fmla="*/ 11 h 24"/>
                  <a:gd name="T42" fmla="*/ 14 w 25"/>
                  <a:gd name="T43" fmla="*/ 8 h 24"/>
                  <a:gd name="T44" fmla="*/ 12 w 25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3" y="21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2" y="4"/>
                      <a:pt x="5" y="2"/>
                      <a:pt x="8" y="1"/>
                    </a:cubicBezTo>
                    <a:cubicBezTo>
                      <a:pt x="9" y="0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4" y="0"/>
                      <a:pt x="16" y="0"/>
                      <a:pt x="17" y="1"/>
                    </a:cubicBezTo>
                    <a:cubicBezTo>
                      <a:pt x="20" y="2"/>
                      <a:pt x="22" y="5"/>
                      <a:pt x="24" y="8"/>
                    </a:cubicBezTo>
                    <a:cubicBezTo>
                      <a:pt x="25" y="11"/>
                      <a:pt x="24" y="14"/>
                      <a:pt x="23" y="17"/>
                    </a:cubicBezTo>
                    <a:cubicBezTo>
                      <a:pt x="22" y="19"/>
                      <a:pt x="22" y="20"/>
                      <a:pt x="20" y="21"/>
                    </a:cubicBezTo>
                    <a:cubicBezTo>
                      <a:pt x="19" y="22"/>
                      <a:pt x="18" y="23"/>
                      <a:pt x="17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5"/>
                      <a:pt x="12" y="17"/>
                      <a:pt x="14" y="16"/>
                    </a:cubicBezTo>
                    <a:cubicBezTo>
                      <a:pt x="14" y="16"/>
                      <a:pt x="14" y="15"/>
                      <a:pt x="15" y="15"/>
                    </a:cubicBezTo>
                    <a:cubicBezTo>
                      <a:pt x="15" y="15"/>
                      <a:pt x="15" y="15"/>
                      <a:pt x="15" y="15"/>
                    </a:cubicBezTo>
                    <a:cubicBezTo>
                      <a:pt x="15" y="15"/>
                      <a:pt x="16" y="14"/>
                      <a:pt x="16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0"/>
                      <a:pt x="15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66" name="Freeform 555"/>
              <p:cNvSpPr>
                <a:spLocks noEditPoints="1"/>
              </p:cNvSpPr>
              <p:nvPr/>
            </p:nvSpPr>
            <p:spPr bwMode="auto">
              <a:xfrm>
                <a:off x="-4602163" y="2400300"/>
                <a:ext cx="55563" cy="50800"/>
              </a:xfrm>
              <a:custGeom>
                <a:avLst/>
                <a:gdLst>
                  <a:gd name="T0" fmla="*/ 12 w 26"/>
                  <a:gd name="T1" fmla="*/ 24 h 24"/>
                  <a:gd name="T2" fmla="*/ 1 w 26"/>
                  <a:gd name="T3" fmla="*/ 16 h 24"/>
                  <a:gd name="T4" fmla="*/ 1 w 26"/>
                  <a:gd name="T5" fmla="*/ 6 h 24"/>
                  <a:gd name="T6" fmla="*/ 9 w 26"/>
                  <a:gd name="T7" fmla="*/ 0 h 24"/>
                  <a:gd name="T8" fmla="*/ 12 w 26"/>
                  <a:gd name="T9" fmla="*/ 0 h 24"/>
                  <a:gd name="T10" fmla="*/ 24 w 26"/>
                  <a:gd name="T11" fmla="*/ 8 h 24"/>
                  <a:gd name="T12" fmla="*/ 16 w 26"/>
                  <a:gd name="T13" fmla="*/ 23 h 24"/>
                  <a:gd name="T14" fmla="*/ 12 w 26"/>
                  <a:gd name="T15" fmla="*/ 24 h 24"/>
                  <a:gd name="T16" fmla="*/ 12 w 26"/>
                  <a:gd name="T17" fmla="*/ 8 h 24"/>
                  <a:gd name="T18" fmla="*/ 11 w 26"/>
                  <a:gd name="T19" fmla="*/ 8 h 24"/>
                  <a:gd name="T20" fmla="*/ 9 w 26"/>
                  <a:gd name="T21" fmla="*/ 10 h 24"/>
                  <a:gd name="T22" fmla="*/ 9 w 26"/>
                  <a:gd name="T23" fmla="*/ 13 h 24"/>
                  <a:gd name="T24" fmla="*/ 14 w 26"/>
                  <a:gd name="T25" fmla="*/ 16 h 24"/>
                  <a:gd name="T26" fmla="*/ 16 w 26"/>
                  <a:gd name="T27" fmla="*/ 10 h 24"/>
                  <a:gd name="T28" fmla="*/ 12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7" y="24"/>
                      <a:pt x="3" y="21"/>
                      <a:pt x="1" y="16"/>
                    </a:cubicBezTo>
                    <a:cubicBezTo>
                      <a:pt x="0" y="13"/>
                      <a:pt x="0" y="9"/>
                      <a:pt x="1" y="6"/>
                    </a:cubicBezTo>
                    <a:cubicBezTo>
                      <a:pt x="3" y="3"/>
                      <a:pt x="5" y="1"/>
                      <a:pt x="9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2" y="3"/>
                      <a:pt x="24" y="8"/>
                    </a:cubicBezTo>
                    <a:cubicBezTo>
                      <a:pt x="26" y="14"/>
                      <a:pt x="22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1"/>
                      <a:pt x="8" y="12"/>
                      <a:pt x="9" y="13"/>
                    </a:cubicBezTo>
                    <a:cubicBezTo>
                      <a:pt x="9" y="15"/>
                      <a:pt x="12" y="16"/>
                      <a:pt x="14" y="16"/>
                    </a:cubicBezTo>
                    <a:cubicBezTo>
                      <a:pt x="16" y="15"/>
                      <a:pt x="17" y="13"/>
                      <a:pt x="16" y="10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67" name="Freeform 556"/>
              <p:cNvSpPr>
                <a:spLocks noEditPoints="1"/>
              </p:cNvSpPr>
              <p:nvPr/>
            </p:nvSpPr>
            <p:spPr bwMode="auto">
              <a:xfrm>
                <a:off x="-4699000" y="2398713"/>
                <a:ext cx="58738" cy="52388"/>
              </a:xfrm>
              <a:custGeom>
                <a:avLst/>
                <a:gdLst>
                  <a:gd name="T0" fmla="*/ 13 w 27"/>
                  <a:gd name="T1" fmla="*/ 25 h 25"/>
                  <a:gd name="T2" fmla="*/ 2 w 27"/>
                  <a:gd name="T3" fmla="*/ 18 h 25"/>
                  <a:gd name="T4" fmla="*/ 1 w 27"/>
                  <a:gd name="T5" fmla="*/ 9 h 25"/>
                  <a:gd name="T6" fmla="*/ 8 w 27"/>
                  <a:gd name="T7" fmla="*/ 2 h 25"/>
                  <a:gd name="T8" fmla="*/ 14 w 27"/>
                  <a:gd name="T9" fmla="*/ 0 h 25"/>
                  <a:gd name="T10" fmla="*/ 25 w 27"/>
                  <a:gd name="T11" fmla="*/ 8 h 25"/>
                  <a:gd name="T12" fmla="*/ 18 w 27"/>
                  <a:gd name="T13" fmla="*/ 24 h 25"/>
                  <a:gd name="T14" fmla="*/ 13 w 27"/>
                  <a:gd name="T15" fmla="*/ 25 h 25"/>
                  <a:gd name="T16" fmla="*/ 14 w 27"/>
                  <a:gd name="T17" fmla="*/ 8 h 25"/>
                  <a:gd name="T18" fmla="*/ 11 w 27"/>
                  <a:gd name="T19" fmla="*/ 9 h 25"/>
                  <a:gd name="T20" fmla="*/ 9 w 27"/>
                  <a:gd name="T21" fmla="*/ 11 h 25"/>
                  <a:gd name="T22" fmla="*/ 9 w 27"/>
                  <a:gd name="T23" fmla="*/ 14 h 25"/>
                  <a:gd name="T24" fmla="*/ 13 w 27"/>
                  <a:gd name="T25" fmla="*/ 17 h 25"/>
                  <a:gd name="T26" fmla="*/ 15 w 27"/>
                  <a:gd name="T27" fmla="*/ 16 h 25"/>
                  <a:gd name="T28" fmla="*/ 17 w 27"/>
                  <a:gd name="T29" fmla="*/ 11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3" y="6"/>
                      <a:pt x="5" y="3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8"/>
                    </a:cubicBezTo>
                    <a:cubicBezTo>
                      <a:pt x="27" y="14"/>
                      <a:pt x="24" y="21"/>
                      <a:pt x="18" y="24"/>
                    </a:cubicBezTo>
                    <a:cubicBezTo>
                      <a:pt x="17" y="24"/>
                      <a:pt x="15" y="25"/>
                      <a:pt x="13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10" y="16"/>
                      <a:pt x="11" y="17"/>
                      <a:pt x="13" y="17"/>
                    </a:cubicBezTo>
                    <a:cubicBezTo>
                      <a:pt x="14" y="17"/>
                      <a:pt x="14" y="17"/>
                      <a:pt x="15" y="16"/>
                    </a:cubicBezTo>
                    <a:cubicBezTo>
                      <a:pt x="17" y="15"/>
                      <a:pt x="18" y="13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68" name="Freeform 557"/>
              <p:cNvSpPr>
                <a:spLocks noEditPoints="1"/>
              </p:cNvSpPr>
              <p:nvPr/>
            </p:nvSpPr>
            <p:spPr bwMode="auto">
              <a:xfrm>
                <a:off x="-4699000" y="2325688"/>
                <a:ext cx="85725" cy="79375"/>
              </a:xfrm>
              <a:custGeom>
                <a:avLst/>
                <a:gdLst>
                  <a:gd name="T0" fmla="*/ 19 w 40"/>
                  <a:gd name="T1" fmla="*/ 37 h 37"/>
                  <a:gd name="T2" fmla="*/ 13 w 40"/>
                  <a:gd name="T3" fmla="*/ 36 h 37"/>
                  <a:gd name="T4" fmla="*/ 2 w 40"/>
                  <a:gd name="T5" fmla="*/ 27 h 37"/>
                  <a:gd name="T6" fmla="*/ 2 w 40"/>
                  <a:gd name="T7" fmla="*/ 12 h 37"/>
                  <a:gd name="T8" fmla="*/ 6 w 40"/>
                  <a:gd name="T9" fmla="*/ 6 h 37"/>
                  <a:gd name="T10" fmla="*/ 13 w 40"/>
                  <a:gd name="T11" fmla="*/ 2 h 37"/>
                  <a:gd name="T12" fmla="*/ 28 w 40"/>
                  <a:gd name="T13" fmla="*/ 1 h 37"/>
                  <a:gd name="T14" fmla="*/ 39 w 40"/>
                  <a:gd name="T15" fmla="*/ 12 h 37"/>
                  <a:gd name="T16" fmla="*/ 38 w 40"/>
                  <a:gd name="T17" fmla="*/ 26 h 37"/>
                  <a:gd name="T18" fmla="*/ 27 w 40"/>
                  <a:gd name="T19" fmla="*/ 36 h 37"/>
                  <a:gd name="T20" fmla="*/ 19 w 40"/>
                  <a:gd name="T21" fmla="*/ 37 h 37"/>
                  <a:gd name="T22" fmla="*/ 21 w 40"/>
                  <a:gd name="T23" fmla="*/ 8 h 37"/>
                  <a:gd name="T24" fmla="*/ 16 w 40"/>
                  <a:gd name="T25" fmla="*/ 9 h 37"/>
                  <a:gd name="T26" fmla="*/ 12 w 40"/>
                  <a:gd name="T27" fmla="*/ 12 h 37"/>
                  <a:gd name="T28" fmla="*/ 9 w 40"/>
                  <a:gd name="T29" fmla="*/ 15 h 37"/>
                  <a:gd name="T30" fmla="*/ 9 w 40"/>
                  <a:gd name="T31" fmla="*/ 23 h 37"/>
                  <a:gd name="T32" fmla="*/ 15 w 40"/>
                  <a:gd name="T33" fmla="*/ 28 h 37"/>
                  <a:gd name="T34" fmla="*/ 19 w 40"/>
                  <a:gd name="T35" fmla="*/ 29 h 37"/>
                  <a:gd name="T36" fmla="*/ 19 w 40"/>
                  <a:gd name="T37" fmla="*/ 29 h 37"/>
                  <a:gd name="T38" fmla="*/ 24 w 40"/>
                  <a:gd name="T39" fmla="*/ 28 h 37"/>
                  <a:gd name="T40" fmla="*/ 30 w 40"/>
                  <a:gd name="T41" fmla="*/ 22 h 37"/>
                  <a:gd name="T42" fmla="*/ 31 w 40"/>
                  <a:gd name="T43" fmla="*/ 14 h 37"/>
                  <a:gd name="T44" fmla="*/ 26 w 40"/>
                  <a:gd name="T45" fmla="*/ 9 h 37"/>
                  <a:gd name="T46" fmla="*/ 21 w 40"/>
                  <a:gd name="T4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0" h="37">
                    <a:moveTo>
                      <a:pt x="19" y="37"/>
                    </a:moveTo>
                    <a:cubicBezTo>
                      <a:pt x="17" y="37"/>
                      <a:pt x="15" y="37"/>
                      <a:pt x="13" y="36"/>
                    </a:cubicBezTo>
                    <a:cubicBezTo>
                      <a:pt x="8" y="34"/>
                      <a:pt x="4" y="31"/>
                      <a:pt x="2" y="27"/>
                    </a:cubicBezTo>
                    <a:cubicBezTo>
                      <a:pt x="0" y="22"/>
                      <a:pt x="0" y="17"/>
                      <a:pt x="2" y="12"/>
                    </a:cubicBezTo>
                    <a:cubicBezTo>
                      <a:pt x="3" y="10"/>
                      <a:pt x="5" y="8"/>
                      <a:pt x="6" y="6"/>
                    </a:cubicBezTo>
                    <a:cubicBezTo>
                      <a:pt x="8" y="4"/>
                      <a:pt x="11" y="3"/>
                      <a:pt x="13" y="2"/>
                    </a:cubicBezTo>
                    <a:cubicBezTo>
                      <a:pt x="18" y="0"/>
                      <a:pt x="24" y="0"/>
                      <a:pt x="28" y="1"/>
                    </a:cubicBezTo>
                    <a:cubicBezTo>
                      <a:pt x="33" y="3"/>
                      <a:pt x="37" y="7"/>
                      <a:pt x="39" y="12"/>
                    </a:cubicBezTo>
                    <a:cubicBezTo>
                      <a:pt x="40" y="16"/>
                      <a:pt x="40" y="21"/>
                      <a:pt x="38" y="26"/>
                    </a:cubicBezTo>
                    <a:cubicBezTo>
                      <a:pt x="35" y="30"/>
                      <a:pt x="32" y="34"/>
                      <a:pt x="27" y="36"/>
                    </a:cubicBezTo>
                    <a:cubicBezTo>
                      <a:pt x="25" y="37"/>
                      <a:pt x="22" y="37"/>
                      <a:pt x="19" y="37"/>
                    </a:cubicBezTo>
                    <a:close/>
                    <a:moveTo>
                      <a:pt x="21" y="8"/>
                    </a:moveTo>
                    <a:cubicBezTo>
                      <a:pt x="20" y="8"/>
                      <a:pt x="18" y="9"/>
                      <a:pt x="16" y="9"/>
                    </a:cubicBezTo>
                    <a:cubicBezTo>
                      <a:pt x="15" y="10"/>
                      <a:pt x="13" y="11"/>
                      <a:pt x="12" y="12"/>
                    </a:cubicBezTo>
                    <a:cubicBezTo>
                      <a:pt x="11" y="13"/>
                      <a:pt x="10" y="14"/>
                      <a:pt x="9" y="15"/>
                    </a:cubicBezTo>
                    <a:cubicBezTo>
                      <a:pt x="8" y="18"/>
                      <a:pt x="8" y="21"/>
                      <a:pt x="9" y="23"/>
                    </a:cubicBezTo>
                    <a:cubicBezTo>
                      <a:pt x="10" y="26"/>
                      <a:pt x="12" y="27"/>
                      <a:pt x="15" y="28"/>
                    </a:cubicBezTo>
                    <a:cubicBezTo>
                      <a:pt x="16" y="29"/>
                      <a:pt x="18" y="29"/>
                      <a:pt x="19" y="29"/>
                    </a:cubicBezTo>
                    <a:cubicBezTo>
                      <a:pt x="19" y="29"/>
                      <a:pt x="19" y="29"/>
                      <a:pt x="19" y="29"/>
                    </a:cubicBezTo>
                    <a:cubicBezTo>
                      <a:pt x="21" y="29"/>
                      <a:pt x="23" y="29"/>
                      <a:pt x="24" y="28"/>
                    </a:cubicBezTo>
                    <a:cubicBezTo>
                      <a:pt x="27" y="27"/>
                      <a:pt x="29" y="25"/>
                      <a:pt x="30" y="22"/>
                    </a:cubicBezTo>
                    <a:cubicBezTo>
                      <a:pt x="31" y="20"/>
                      <a:pt x="32" y="18"/>
                      <a:pt x="31" y="14"/>
                    </a:cubicBezTo>
                    <a:cubicBezTo>
                      <a:pt x="30" y="12"/>
                      <a:pt x="28" y="10"/>
                      <a:pt x="26" y="9"/>
                    </a:cubicBezTo>
                    <a:cubicBezTo>
                      <a:pt x="24" y="8"/>
                      <a:pt x="23" y="8"/>
                      <a:pt x="2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69" name="Freeform 558"/>
              <p:cNvSpPr>
                <a:spLocks noEditPoints="1"/>
              </p:cNvSpPr>
              <p:nvPr/>
            </p:nvSpPr>
            <p:spPr bwMode="auto">
              <a:xfrm>
                <a:off x="-4664075" y="2384425"/>
                <a:ext cx="57150" cy="52388"/>
              </a:xfrm>
              <a:custGeom>
                <a:avLst/>
                <a:gdLst>
                  <a:gd name="T0" fmla="*/ 13 w 27"/>
                  <a:gd name="T1" fmla="*/ 24 h 24"/>
                  <a:gd name="T2" fmla="*/ 8 w 27"/>
                  <a:gd name="T3" fmla="*/ 23 h 24"/>
                  <a:gd name="T4" fmla="*/ 1 w 27"/>
                  <a:gd name="T5" fmla="*/ 17 h 24"/>
                  <a:gd name="T6" fmla="*/ 1 w 27"/>
                  <a:gd name="T7" fmla="*/ 7 h 24"/>
                  <a:gd name="T8" fmla="*/ 8 w 27"/>
                  <a:gd name="T9" fmla="*/ 1 h 24"/>
                  <a:gd name="T10" fmla="*/ 13 w 27"/>
                  <a:gd name="T11" fmla="*/ 0 h 24"/>
                  <a:gd name="T12" fmla="*/ 24 w 27"/>
                  <a:gd name="T13" fmla="*/ 7 h 24"/>
                  <a:gd name="T14" fmla="*/ 17 w 27"/>
                  <a:gd name="T15" fmla="*/ 23 h 24"/>
                  <a:gd name="T16" fmla="*/ 13 w 27"/>
                  <a:gd name="T17" fmla="*/ 24 h 24"/>
                  <a:gd name="T18" fmla="*/ 13 w 27"/>
                  <a:gd name="T19" fmla="*/ 8 h 24"/>
                  <a:gd name="T20" fmla="*/ 11 w 27"/>
                  <a:gd name="T21" fmla="*/ 8 h 24"/>
                  <a:gd name="T22" fmla="*/ 9 w 27"/>
                  <a:gd name="T23" fmla="*/ 11 h 24"/>
                  <a:gd name="T24" fmla="*/ 9 w 27"/>
                  <a:gd name="T25" fmla="*/ 14 h 24"/>
                  <a:gd name="T26" fmla="*/ 11 w 27"/>
                  <a:gd name="T27" fmla="*/ 16 h 24"/>
                  <a:gd name="T28" fmla="*/ 14 w 27"/>
                  <a:gd name="T29" fmla="*/ 16 h 24"/>
                  <a:gd name="T30" fmla="*/ 17 w 27"/>
                  <a:gd name="T31" fmla="*/ 10 h 24"/>
                  <a:gd name="T32" fmla="*/ 13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3" y="24"/>
                    </a:moveTo>
                    <a:cubicBezTo>
                      <a:pt x="11" y="24"/>
                      <a:pt x="9" y="24"/>
                      <a:pt x="8" y="23"/>
                    </a:cubicBezTo>
                    <a:cubicBezTo>
                      <a:pt x="5" y="22"/>
                      <a:pt x="2" y="20"/>
                      <a:pt x="1" y="17"/>
                    </a:cubicBezTo>
                    <a:cubicBezTo>
                      <a:pt x="0" y="14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7" y="14"/>
                      <a:pt x="23" y="21"/>
                      <a:pt x="17" y="23"/>
                    </a:cubicBezTo>
                    <a:cubicBezTo>
                      <a:pt x="16" y="24"/>
                      <a:pt x="14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9" y="11"/>
                    </a:cubicBezTo>
                    <a:cubicBezTo>
                      <a:pt x="8" y="11"/>
                      <a:pt x="8" y="13"/>
                      <a:pt x="9" y="14"/>
                    </a:cubicBezTo>
                    <a:cubicBezTo>
                      <a:pt x="9" y="15"/>
                      <a:pt x="10" y="15"/>
                      <a:pt x="11" y="16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6" y="15"/>
                      <a:pt x="17" y="12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70" name="Freeform 559"/>
              <p:cNvSpPr>
                <a:spLocks noEditPoints="1"/>
              </p:cNvSpPr>
              <p:nvPr/>
            </p:nvSpPr>
            <p:spPr bwMode="auto">
              <a:xfrm>
                <a:off x="-4629150" y="2371725"/>
                <a:ext cx="55563" cy="52388"/>
              </a:xfrm>
              <a:custGeom>
                <a:avLst/>
                <a:gdLst>
                  <a:gd name="T0" fmla="*/ 12 w 26"/>
                  <a:gd name="T1" fmla="*/ 24 h 24"/>
                  <a:gd name="T2" fmla="*/ 7 w 26"/>
                  <a:gd name="T3" fmla="*/ 23 h 24"/>
                  <a:gd name="T4" fmla="*/ 1 w 26"/>
                  <a:gd name="T5" fmla="*/ 16 h 24"/>
                  <a:gd name="T6" fmla="*/ 1 w 26"/>
                  <a:gd name="T7" fmla="*/ 7 h 24"/>
                  <a:gd name="T8" fmla="*/ 8 w 26"/>
                  <a:gd name="T9" fmla="*/ 1 h 24"/>
                  <a:gd name="T10" fmla="*/ 13 w 26"/>
                  <a:gd name="T11" fmla="*/ 0 h 24"/>
                  <a:gd name="T12" fmla="*/ 24 w 26"/>
                  <a:gd name="T13" fmla="*/ 8 h 24"/>
                  <a:gd name="T14" fmla="*/ 16 w 26"/>
                  <a:gd name="T15" fmla="*/ 23 h 24"/>
                  <a:gd name="T16" fmla="*/ 12 w 26"/>
                  <a:gd name="T17" fmla="*/ 24 h 24"/>
                  <a:gd name="T18" fmla="*/ 13 w 26"/>
                  <a:gd name="T19" fmla="*/ 8 h 24"/>
                  <a:gd name="T20" fmla="*/ 11 w 26"/>
                  <a:gd name="T21" fmla="*/ 8 h 24"/>
                  <a:gd name="T22" fmla="*/ 8 w 26"/>
                  <a:gd name="T23" fmla="*/ 10 h 24"/>
                  <a:gd name="T24" fmla="*/ 8 w 26"/>
                  <a:gd name="T25" fmla="*/ 13 h 24"/>
                  <a:gd name="T26" fmla="*/ 10 w 26"/>
                  <a:gd name="T27" fmla="*/ 16 h 24"/>
                  <a:gd name="T28" fmla="*/ 14 w 26"/>
                  <a:gd name="T29" fmla="*/ 16 h 24"/>
                  <a:gd name="T30" fmla="*/ 17 w 26"/>
                  <a:gd name="T31" fmla="*/ 11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2" y="24"/>
                    </a:moveTo>
                    <a:cubicBezTo>
                      <a:pt x="11" y="24"/>
                      <a:pt x="9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0" y="10"/>
                      <a:pt x="1" y="7"/>
                    </a:cubicBezTo>
                    <a:cubicBezTo>
                      <a:pt x="3" y="4"/>
                      <a:pt x="5" y="2"/>
                      <a:pt x="8" y="1"/>
                    </a:cubicBezTo>
                    <a:cubicBezTo>
                      <a:pt x="10" y="0"/>
                      <a:pt x="11" y="0"/>
                      <a:pt x="13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4"/>
                      <a:pt x="23" y="21"/>
                      <a:pt x="16" y="23"/>
                    </a:cubicBezTo>
                    <a:cubicBezTo>
                      <a:pt x="15" y="24"/>
                      <a:pt x="14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9"/>
                      <a:pt x="8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3" y="16"/>
                      <a:pt x="14" y="16"/>
                    </a:cubicBezTo>
                    <a:cubicBezTo>
                      <a:pt x="16" y="15"/>
                      <a:pt x="17" y="13"/>
                      <a:pt x="17" y="11"/>
                    </a:cubicBezTo>
                    <a:cubicBezTo>
                      <a:pt x="16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71" name="Freeform 560"/>
              <p:cNvSpPr>
                <a:spLocks noEditPoints="1"/>
              </p:cNvSpPr>
              <p:nvPr/>
            </p:nvSpPr>
            <p:spPr bwMode="auto">
              <a:xfrm>
                <a:off x="-4498975" y="2444750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4 h 24"/>
                  <a:gd name="T4" fmla="*/ 3 w 25"/>
                  <a:gd name="T5" fmla="*/ 4 h 24"/>
                  <a:gd name="T6" fmla="*/ 10 w 25"/>
                  <a:gd name="T7" fmla="*/ 0 h 24"/>
                  <a:gd name="T8" fmla="*/ 12 w 25"/>
                  <a:gd name="T9" fmla="*/ 0 h 24"/>
                  <a:gd name="T10" fmla="*/ 23 w 25"/>
                  <a:gd name="T11" fmla="*/ 10 h 24"/>
                  <a:gd name="T12" fmla="*/ 15 w 25"/>
                  <a:gd name="T13" fmla="*/ 24 h 24"/>
                  <a:gd name="T14" fmla="*/ 13 w 25"/>
                  <a:gd name="T15" fmla="*/ 24 h 24"/>
                  <a:gd name="T16" fmla="*/ 12 w 25"/>
                  <a:gd name="T17" fmla="*/ 8 h 24"/>
                  <a:gd name="T18" fmla="*/ 11 w 25"/>
                  <a:gd name="T19" fmla="*/ 8 h 24"/>
                  <a:gd name="T20" fmla="*/ 10 w 25"/>
                  <a:gd name="T21" fmla="*/ 9 h 24"/>
                  <a:gd name="T22" fmla="*/ 9 w 25"/>
                  <a:gd name="T23" fmla="*/ 12 h 24"/>
                  <a:gd name="T24" fmla="*/ 13 w 25"/>
                  <a:gd name="T25" fmla="*/ 16 h 24"/>
                  <a:gd name="T26" fmla="*/ 15 w 25"/>
                  <a:gd name="T27" fmla="*/ 11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7" y="24"/>
                      <a:pt x="2" y="20"/>
                      <a:pt x="1" y="14"/>
                    </a:cubicBezTo>
                    <a:cubicBezTo>
                      <a:pt x="0" y="11"/>
                      <a:pt x="1" y="7"/>
                      <a:pt x="3" y="4"/>
                    </a:cubicBezTo>
                    <a:cubicBezTo>
                      <a:pt x="5" y="2"/>
                      <a:pt x="7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3" y="10"/>
                    </a:cubicBezTo>
                    <a:cubicBezTo>
                      <a:pt x="25" y="16"/>
                      <a:pt x="21" y="23"/>
                      <a:pt x="15" y="24"/>
                    </a:cubicBezTo>
                    <a:cubicBezTo>
                      <a:pt x="14" y="24"/>
                      <a:pt x="13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1" y="8"/>
                      <a:pt x="10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10" y="15"/>
                      <a:pt x="11" y="16"/>
                      <a:pt x="13" y="16"/>
                    </a:cubicBezTo>
                    <a:cubicBezTo>
                      <a:pt x="15" y="16"/>
                      <a:pt x="16" y="13"/>
                      <a:pt x="15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72" name="Freeform 561"/>
              <p:cNvSpPr>
                <a:spLocks noEditPoints="1"/>
              </p:cNvSpPr>
              <p:nvPr/>
            </p:nvSpPr>
            <p:spPr bwMode="auto">
              <a:xfrm>
                <a:off x="-4465638" y="2438400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9 w 24"/>
                  <a:gd name="T3" fmla="*/ 24 h 25"/>
                  <a:gd name="T4" fmla="*/ 5 w 24"/>
                  <a:gd name="T5" fmla="*/ 22 h 25"/>
                  <a:gd name="T6" fmla="*/ 0 w 24"/>
                  <a:gd name="T7" fmla="*/ 14 h 25"/>
                  <a:gd name="T8" fmla="*/ 2 w 24"/>
                  <a:gd name="T9" fmla="*/ 5 h 25"/>
                  <a:gd name="T10" fmla="*/ 5 w 24"/>
                  <a:gd name="T11" fmla="*/ 2 h 25"/>
                  <a:gd name="T12" fmla="*/ 6 w 24"/>
                  <a:gd name="T13" fmla="*/ 2 h 25"/>
                  <a:gd name="T14" fmla="*/ 10 w 24"/>
                  <a:gd name="T15" fmla="*/ 0 h 25"/>
                  <a:gd name="T16" fmla="*/ 23 w 24"/>
                  <a:gd name="T17" fmla="*/ 11 h 25"/>
                  <a:gd name="T18" fmla="*/ 13 w 24"/>
                  <a:gd name="T19" fmla="*/ 24 h 25"/>
                  <a:gd name="T20" fmla="*/ 12 w 24"/>
                  <a:gd name="T21" fmla="*/ 25 h 25"/>
                  <a:gd name="T22" fmla="*/ 10 w 24"/>
                  <a:gd name="T23" fmla="*/ 9 h 25"/>
                  <a:gd name="T24" fmla="*/ 9 w 24"/>
                  <a:gd name="T25" fmla="*/ 10 h 25"/>
                  <a:gd name="T26" fmla="*/ 8 w 24"/>
                  <a:gd name="T27" fmla="*/ 13 h 25"/>
                  <a:gd name="T28" fmla="*/ 10 w 24"/>
                  <a:gd name="T29" fmla="*/ 16 h 25"/>
                  <a:gd name="T30" fmla="*/ 11 w 24"/>
                  <a:gd name="T31" fmla="*/ 16 h 25"/>
                  <a:gd name="T32" fmla="*/ 11 w 24"/>
                  <a:gd name="T33" fmla="*/ 16 h 25"/>
                  <a:gd name="T34" fmla="*/ 12 w 24"/>
                  <a:gd name="T35" fmla="*/ 16 h 25"/>
                  <a:gd name="T36" fmla="*/ 15 w 24"/>
                  <a:gd name="T37" fmla="*/ 12 h 25"/>
                  <a:gd name="T38" fmla="*/ 11 w 24"/>
                  <a:gd name="T39" fmla="*/ 8 h 25"/>
                  <a:gd name="T40" fmla="*/ 10 w 24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10" y="24"/>
                      <a:pt x="9" y="24"/>
                    </a:cubicBezTo>
                    <a:cubicBezTo>
                      <a:pt x="7" y="24"/>
                      <a:pt x="6" y="23"/>
                      <a:pt x="5" y="22"/>
                    </a:cubicBezTo>
                    <a:cubicBezTo>
                      <a:pt x="3" y="20"/>
                      <a:pt x="1" y="17"/>
                      <a:pt x="0" y="14"/>
                    </a:cubicBezTo>
                    <a:cubicBezTo>
                      <a:pt x="0" y="11"/>
                      <a:pt x="1" y="8"/>
                      <a:pt x="2" y="5"/>
                    </a:cubicBezTo>
                    <a:cubicBezTo>
                      <a:pt x="3" y="4"/>
                      <a:pt x="4" y="3"/>
                      <a:pt x="5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1"/>
                      <a:pt x="8" y="1"/>
                      <a:pt x="10" y="0"/>
                    </a:cubicBezTo>
                    <a:cubicBezTo>
                      <a:pt x="16" y="0"/>
                      <a:pt x="22" y="4"/>
                      <a:pt x="23" y="11"/>
                    </a:cubicBezTo>
                    <a:cubicBezTo>
                      <a:pt x="24" y="18"/>
                      <a:pt x="19" y="24"/>
                      <a:pt x="13" y="24"/>
                    </a:cubicBezTo>
                    <a:cubicBezTo>
                      <a:pt x="13" y="25"/>
                      <a:pt x="12" y="25"/>
                      <a:pt x="12" y="25"/>
                    </a:cubicBezTo>
                    <a:close/>
                    <a:moveTo>
                      <a:pt x="10" y="9"/>
                    </a:move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1" y="8"/>
                    </a:cubicBezTo>
                    <a:cubicBezTo>
                      <a:pt x="11" y="8"/>
                      <a:pt x="10" y="9"/>
                      <a:pt x="1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73" name="Freeform 562"/>
              <p:cNvSpPr>
                <a:spLocks noEditPoints="1"/>
              </p:cNvSpPr>
              <p:nvPr/>
            </p:nvSpPr>
            <p:spPr bwMode="auto">
              <a:xfrm>
                <a:off x="-4433888" y="2436813"/>
                <a:ext cx="49213" cy="50800"/>
              </a:xfrm>
              <a:custGeom>
                <a:avLst/>
                <a:gdLst>
                  <a:gd name="T0" fmla="*/ 11 w 23"/>
                  <a:gd name="T1" fmla="*/ 24 h 24"/>
                  <a:gd name="T2" fmla="*/ 8 w 23"/>
                  <a:gd name="T3" fmla="*/ 23 h 24"/>
                  <a:gd name="T4" fmla="*/ 4 w 23"/>
                  <a:gd name="T5" fmla="*/ 21 h 24"/>
                  <a:gd name="T6" fmla="*/ 0 w 23"/>
                  <a:gd name="T7" fmla="*/ 13 h 24"/>
                  <a:gd name="T8" fmla="*/ 2 w 23"/>
                  <a:gd name="T9" fmla="*/ 4 h 24"/>
                  <a:gd name="T10" fmla="*/ 5 w 23"/>
                  <a:gd name="T11" fmla="*/ 1 h 24"/>
                  <a:gd name="T12" fmla="*/ 10 w 23"/>
                  <a:gd name="T13" fmla="*/ 0 h 24"/>
                  <a:gd name="T14" fmla="*/ 11 w 23"/>
                  <a:gd name="T15" fmla="*/ 0 h 24"/>
                  <a:gd name="T16" fmla="*/ 22 w 23"/>
                  <a:gd name="T17" fmla="*/ 11 h 24"/>
                  <a:gd name="T18" fmla="*/ 12 w 23"/>
                  <a:gd name="T19" fmla="*/ 24 h 24"/>
                  <a:gd name="T20" fmla="*/ 11 w 23"/>
                  <a:gd name="T21" fmla="*/ 24 h 24"/>
                  <a:gd name="T22" fmla="*/ 11 w 23"/>
                  <a:gd name="T23" fmla="*/ 8 h 24"/>
                  <a:gd name="T24" fmla="*/ 11 w 23"/>
                  <a:gd name="T25" fmla="*/ 8 h 24"/>
                  <a:gd name="T26" fmla="*/ 10 w 23"/>
                  <a:gd name="T27" fmla="*/ 8 h 24"/>
                  <a:gd name="T28" fmla="*/ 9 w 23"/>
                  <a:gd name="T29" fmla="*/ 9 h 24"/>
                  <a:gd name="T30" fmla="*/ 8 w 23"/>
                  <a:gd name="T31" fmla="*/ 12 h 24"/>
                  <a:gd name="T32" fmla="*/ 9 w 23"/>
                  <a:gd name="T33" fmla="*/ 15 h 24"/>
                  <a:gd name="T34" fmla="*/ 10 w 23"/>
                  <a:gd name="T35" fmla="*/ 16 h 24"/>
                  <a:gd name="T36" fmla="*/ 11 w 23"/>
                  <a:gd name="T37" fmla="*/ 16 h 24"/>
                  <a:gd name="T38" fmla="*/ 12 w 23"/>
                  <a:gd name="T39" fmla="*/ 16 h 24"/>
                  <a:gd name="T40" fmla="*/ 14 w 23"/>
                  <a:gd name="T41" fmla="*/ 11 h 24"/>
                  <a:gd name="T42" fmla="*/ 11 w 23"/>
                  <a:gd name="T4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10" y="24"/>
                      <a:pt x="9" y="24"/>
                      <a:pt x="8" y="23"/>
                    </a:cubicBezTo>
                    <a:cubicBezTo>
                      <a:pt x="6" y="23"/>
                      <a:pt x="5" y="22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10"/>
                      <a:pt x="0" y="7"/>
                      <a:pt x="2" y="4"/>
                    </a:cubicBezTo>
                    <a:cubicBezTo>
                      <a:pt x="3" y="3"/>
                      <a:pt x="4" y="2"/>
                      <a:pt x="5" y="1"/>
                    </a:cubicBezTo>
                    <a:cubicBezTo>
                      <a:pt x="7" y="0"/>
                      <a:pt x="8" y="0"/>
                      <a:pt x="10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7" y="0"/>
                      <a:pt x="22" y="4"/>
                      <a:pt x="22" y="11"/>
                    </a:cubicBezTo>
                    <a:cubicBezTo>
                      <a:pt x="23" y="18"/>
                      <a:pt x="18" y="23"/>
                      <a:pt x="12" y="24"/>
                    </a:cubicBezTo>
                    <a:lnTo>
                      <a:pt x="11" y="24"/>
                    </a:lnTo>
                    <a:close/>
                    <a:moveTo>
                      <a:pt x="11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8"/>
                      <a:pt x="10" y="8"/>
                    </a:cubicBezTo>
                    <a:cubicBezTo>
                      <a:pt x="9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0" y="15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4"/>
                      <a:pt x="14" y="11"/>
                    </a:cubicBezTo>
                    <a:cubicBezTo>
                      <a:pt x="14" y="9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74" name="Freeform 563"/>
              <p:cNvSpPr>
                <a:spLocks noEditPoints="1"/>
              </p:cNvSpPr>
              <p:nvPr/>
            </p:nvSpPr>
            <p:spPr bwMode="auto">
              <a:xfrm>
                <a:off x="-4403725" y="24320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0 w 23"/>
                  <a:gd name="T3" fmla="*/ 13 h 25"/>
                  <a:gd name="T4" fmla="*/ 11 w 23"/>
                  <a:gd name="T5" fmla="*/ 0 h 25"/>
                  <a:gd name="T6" fmla="*/ 11 w 23"/>
                  <a:gd name="T7" fmla="*/ 0 h 25"/>
                  <a:gd name="T8" fmla="*/ 23 w 23"/>
                  <a:gd name="T9" fmla="*/ 12 h 25"/>
                  <a:gd name="T10" fmla="*/ 20 w 23"/>
                  <a:gd name="T11" fmla="*/ 21 h 25"/>
                  <a:gd name="T12" fmla="*/ 12 w 23"/>
                  <a:gd name="T13" fmla="*/ 25 h 25"/>
                  <a:gd name="T14" fmla="*/ 11 w 23"/>
                  <a:gd name="T15" fmla="*/ 8 h 25"/>
                  <a:gd name="T16" fmla="*/ 8 w 23"/>
                  <a:gd name="T17" fmla="*/ 13 h 25"/>
                  <a:gd name="T18" fmla="*/ 12 w 23"/>
                  <a:gd name="T19" fmla="*/ 17 h 25"/>
                  <a:gd name="T20" fmla="*/ 12 w 23"/>
                  <a:gd name="T21" fmla="*/ 17 h 25"/>
                  <a:gd name="T22" fmla="*/ 14 w 23"/>
                  <a:gd name="T23" fmla="*/ 16 h 25"/>
                  <a:gd name="T24" fmla="*/ 15 w 23"/>
                  <a:gd name="T25" fmla="*/ 12 h 25"/>
                  <a:gd name="T26" fmla="*/ 11 w 23"/>
                  <a:gd name="T2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6" y="25"/>
                      <a:pt x="1" y="20"/>
                      <a:pt x="0" y="13"/>
                    </a:cubicBezTo>
                    <a:cubicBezTo>
                      <a:pt x="0" y="7"/>
                      <a:pt x="5" y="1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8" y="0"/>
                      <a:pt x="23" y="6"/>
                      <a:pt x="23" y="12"/>
                    </a:cubicBezTo>
                    <a:cubicBezTo>
                      <a:pt x="23" y="15"/>
                      <a:pt x="22" y="18"/>
                      <a:pt x="20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1" y="8"/>
                    </a:moveTo>
                    <a:cubicBezTo>
                      <a:pt x="10" y="9"/>
                      <a:pt x="8" y="11"/>
                      <a:pt x="8" y="13"/>
                    </a:cubicBezTo>
                    <a:cubicBezTo>
                      <a:pt x="9" y="15"/>
                      <a:pt x="10" y="17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7"/>
                      <a:pt x="14" y="16"/>
                      <a:pt x="14" y="16"/>
                    </a:cubicBezTo>
                    <a:cubicBezTo>
                      <a:pt x="15" y="15"/>
                      <a:pt x="15" y="14"/>
                      <a:pt x="15" y="12"/>
                    </a:cubicBezTo>
                    <a:cubicBezTo>
                      <a:pt x="15" y="10"/>
                      <a:pt x="13" y="8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75" name="Freeform 564"/>
              <p:cNvSpPr>
                <a:spLocks noEditPoints="1"/>
              </p:cNvSpPr>
              <p:nvPr/>
            </p:nvSpPr>
            <p:spPr bwMode="auto">
              <a:xfrm>
                <a:off x="-4371975" y="2432050"/>
                <a:ext cx="49213" cy="52388"/>
              </a:xfrm>
              <a:custGeom>
                <a:avLst/>
                <a:gdLst>
                  <a:gd name="T0" fmla="*/ 11 w 23"/>
                  <a:gd name="T1" fmla="*/ 24 h 24"/>
                  <a:gd name="T2" fmla="*/ 0 w 23"/>
                  <a:gd name="T3" fmla="*/ 12 h 24"/>
                  <a:gd name="T4" fmla="*/ 3 w 23"/>
                  <a:gd name="T5" fmla="*/ 4 h 24"/>
                  <a:gd name="T6" fmla="*/ 11 w 23"/>
                  <a:gd name="T7" fmla="*/ 0 h 24"/>
                  <a:gd name="T8" fmla="*/ 12 w 23"/>
                  <a:gd name="T9" fmla="*/ 0 h 24"/>
                  <a:gd name="T10" fmla="*/ 20 w 23"/>
                  <a:gd name="T11" fmla="*/ 4 h 24"/>
                  <a:gd name="T12" fmla="*/ 23 w 23"/>
                  <a:gd name="T13" fmla="*/ 12 h 24"/>
                  <a:gd name="T14" fmla="*/ 19 w 23"/>
                  <a:gd name="T15" fmla="*/ 21 h 24"/>
                  <a:gd name="T16" fmla="*/ 12 w 23"/>
                  <a:gd name="T17" fmla="*/ 24 h 24"/>
                  <a:gd name="T18" fmla="*/ 11 w 23"/>
                  <a:gd name="T19" fmla="*/ 24 h 24"/>
                  <a:gd name="T20" fmla="*/ 12 w 23"/>
                  <a:gd name="T21" fmla="*/ 8 h 24"/>
                  <a:gd name="T22" fmla="*/ 11 w 23"/>
                  <a:gd name="T23" fmla="*/ 8 h 24"/>
                  <a:gd name="T24" fmla="*/ 9 w 23"/>
                  <a:gd name="T25" fmla="*/ 9 h 24"/>
                  <a:gd name="T26" fmla="*/ 8 w 23"/>
                  <a:gd name="T27" fmla="*/ 12 h 24"/>
                  <a:gd name="T28" fmla="*/ 11 w 23"/>
                  <a:gd name="T29" fmla="*/ 16 h 24"/>
                  <a:gd name="T30" fmla="*/ 11 w 23"/>
                  <a:gd name="T31" fmla="*/ 16 h 24"/>
                  <a:gd name="T32" fmla="*/ 13 w 23"/>
                  <a:gd name="T33" fmla="*/ 15 h 24"/>
                  <a:gd name="T34" fmla="*/ 15 w 23"/>
                  <a:gd name="T35" fmla="*/ 12 h 24"/>
                  <a:gd name="T36" fmla="*/ 14 w 23"/>
                  <a:gd name="T37" fmla="*/ 9 h 24"/>
                  <a:gd name="T38" fmla="*/ 12 w 23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3" h="24">
                    <a:moveTo>
                      <a:pt x="11" y="24"/>
                    </a:moveTo>
                    <a:cubicBezTo>
                      <a:pt x="5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7" y="1"/>
                      <a:pt x="20" y="4"/>
                    </a:cubicBezTo>
                    <a:cubicBezTo>
                      <a:pt x="22" y="6"/>
                      <a:pt x="23" y="9"/>
                      <a:pt x="23" y="12"/>
                    </a:cubicBezTo>
                    <a:cubicBezTo>
                      <a:pt x="23" y="15"/>
                      <a:pt x="21" y="18"/>
                      <a:pt x="19" y="21"/>
                    </a:cubicBezTo>
                    <a:cubicBezTo>
                      <a:pt x="17" y="23"/>
                      <a:pt x="15" y="24"/>
                      <a:pt x="12" y="24"/>
                    </a:cubicBezTo>
                    <a:lnTo>
                      <a:pt x="11" y="24"/>
                    </a:ln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3" y="16"/>
                      <a:pt x="13" y="15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5" y="11"/>
                      <a:pt x="14" y="10"/>
                      <a:pt x="14" y="9"/>
                    </a:cubicBezTo>
                    <a:cubicBezTo>
                      <a:pt x="13" y="9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76" name="Freeform 565"/>
              <p:cNvSpPr>
                <a:spLocks noEditPoints="1"/>
              </p:cNvSpPr>
              <p:nvPr/>
            </p:nvSpPr>
            <p:spPr bwMode="auto">
              <a:xfrm>
                <a:off x="-4341813" y="2432050"/>
                <a:ext cx="49213" cy="53975"/>
              </a:xfrm>
              <a:custGeom>
                <a:avLst/>
                <a:gdLst>
                  <a:gd name="T0" fmla="*/ 12 w 23"/>
                  <a:gd name="T1" fmla="*/ 25 h 25"/>
                  <a:gd name="T2" fmla="*/ 12 w 23"/>
                  <a:gd name="T3" fmla="*/ 25 h 25"/>
                  <a:gd name="T4" fmla="*/ 1 w 23"/>
                  <a:gd name="T5" fmla="*/ 12 h 25"/>
                  <a:gd name="T6" fmla="*/ 12 w 23"/>
                  <a:gd name="T7" fmla="*/ 0 h 25"/>
                  <a:gd name="T8" fmla="*/ 12 w 23"/>
                  <a:gd name="T9" fmla="*/ 0 h 25"/>
                  <a:gd name="T10" fmla="*/ 20 w 23"/>
                  <a:gd name="T11" fmla="*/ 4 h 25"/>
                  <a:gd name="T12" fmla="*/ 23 w 23"/>
                  <a:gd name="T13" fmla="*/ 13 h 25"/>
                  <a:gd name="T14" fmla="*/ 12 w 23"/>
                  <a:gd name="T15" fmla="*/ 25 h 25"/>
                  <a:gd name="T16" fmla="*/ 12 w 23"/>
                  <a:gd name="T17" fmla="*/ 4 h 25"/>
                  <a:gd name="T18" fmla="*/ 12 w 23"/>
                  <a:gd name="T19" fmla="*/ 8 h 25"/>
                  <a:gd name="T20" fmla="*/ 9 w 23"/>
                  <a:gd name="T21" fmla="*/ 12 h 25"/>
                  <a:gd name="T22" fmla="*/ 12 w 23"/>
                  <a:gd name="T23" fmla="*/ 16 h 25"/>
                  <a:gd name="T24" fmla="*/ 15 w 23"/>
                  <a:gd name="T25" fmla="*/ 13 h 25"/>
                  <a:gd name="T26" fmla="*/ 14 w 23"/>
                  <a:gd name="T27" fmla="*/ 9 h 25"/>
                  <a:gd name="T28" fmla="*/ 12 w 23"/>
                  <a:gd name="T29" fmla="*/ 8 h 25"/>
                  <a:gd name="T30" fmla="*/ 12 w 23"/>
                  <a:gd name="T31" fmla="*/ 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5">
                    <a:moveTo>
                      <a:pt x="12" y="25"/>
                    </a:moveTo>
                    <a:cubicBezTo>
                      <a:pt x="12" y="25"/>
                      <a:pt x="12" y="25"/>
                      <a:pt x="12" y="25"/>
                    </a:cubicBezTo>
                    <a:cubicBezTo>
                      <a:pt x="5" y="24"/>
                      <a:pt x="0" y="19"/>
                      <a:pt x="1" y="12"/>
                    </a:cubicBezTo>
                    <a:cubicBezTo>
                      <a:pt x="1" y="6"/>
                      <a:pt x="6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2"/>
                      <a:pt x="20" y="4"/>
                    </a:cubicBezTo>
                    <a:cubicBezTo>
                      <a:pt x="22" y="6"/>
                      <a:pt x="23" y="10"/>
                      <a:pt x="23" y="13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4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5"/>
                      <a:pt x="10" y="16"/>
                      <a:pt x="12" y="16"/>
                    </a:cubicBezTo>
                    <a:cubicBezTo>
                      <a:pt x="14" y="16"/>
                      <a:pt x="15" y="15"/>
                      <a:pt x="15" y="13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lnTo>
                      <a:pt x="12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77" name="Freeform 566"/>
              <p:cNvSpPr>
                <a:spLocks noEditPoints="1"/>
              </p:cNvSpPr>
              <p:nvPr/>
            </p:nvSpPr>
            <p:spPr bwMode="auto">
              <a:xfrm>
                <a:off x="-4494213" y="2408238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4 h 24"/>
                  <a:gd name="T4" fmla="*/ 2 w 24"/>
                  <a:gd name="T5" fmla="*/ 5 h 24"/>
                  <a:gd name="T6" fmla="*/ 10 w 24"/>
                  <a:gd name="T7" fmla="*/ 0 h 24"/>
                  <a:gd name="T8" fmla="*/ 12 w 24"/>
                  <a:gd name="T9" fmla="*/ 0 h 24"/>
                  <a:gd name="T10" fmla="*/ 23 w 24"/>
                  <a:gd name="T11" fmla="*/ 10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1 w 24"/>
                  <a:gd name="T19" fmla="*/ 8 h 24"/>
                  <a:gd name="T20" fmla="*/ 9 w 24"/>
                  <a:gd name="T21" fmla="*/ 10 h 24"/>
                  <a:gd name="T22" fmla="*/ 8 w 24"/>
                  <a:gd name="T23" fmla="*/ 13 h 24"/>
                  <a:gd name="T24" fmla="*/ 13 w 24"/>
                  <a:gd name="T25" fmla="*/ 16 h 24"/>
                  <a:gd name="T26" fmla="*/ 15 w 24"/>
                  <a:gd name="T27" fmla="*/ 11 h 24"/>
                  <a:gd name="T28" fmla="*/ 12 w 24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7" y="24"/>
                      <a:pt x="2" y="20"/>
                      <a:pt x="0" y="14"/>
                    </a:cubicBezTo>
                    <a:cubicBezTo>
                      <a:pt x="0" y="11"/>
                      <a:pt x="0" y="8"/>
                      <a:pt x="2" y="5"/>
                    </a:cubicBezTo>
                    <a:cubicBezTo>
                      <a:pt x="4" y="2"/>
                      <a:pt x="7" y="1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3" y="10"/>
                    </a:cubicBezTo>
                    <a:cubicBezTo>
                      <a:pt x="24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9" y="9"/>
                      <a:pt x="9" y="10"/>
                    </a:cubicBezTo>
                    <a:cubicBezTo>
                      <a:pt x="8" y="10"/>
                      <a:pt x="8" y="12"/>
                      <a:pt x="8" y="13"/>
                    </a:cubicBezTo>
                    <a:cubicBezTo>
                      <a:pt x="9" y="15"/>
                      <a:pt x="11" y="16"/>
                      <a:pt x="13" y="16"/>
                    </a:cubicBezTo>
                    <a:cubicBezTo>
                      <a:pt x="14" y="16"/>
                      <a:pt x="16" y="14"/>
                      <a:pt x="15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78" name="Freeform 567"/>
              <p:cNvSpPr>
                <a:spLocks noEditPoints="1"/>
              </p:cNvSpPr>
              <p:nvPr/>
            </p:nvSpPr>
            <p:spPr bwMode="auto">
              <a:xfrm>
                <a:off x="-4462463" y="2405063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3 h 24"/>
                  <a:gd name="T4" fmla="*/ 3 w 24"/>
                  <a:gd name="T5" fmla="*/ 4 h 24"/>
                  <a:gd name="T6" fmla="*/ 11 w 24"/>
                  <a:gd name="T7" fmla="*/ 0 h 24"/>
                  <a:gd name="T8" fmla="*/ 12 w 24"/>
                  <a:gd name="T9" fmla="*/ 0 h 24"/>
                  <a:gd name="T10" fmla="*/ 24 w 24"/>
                  <a:gd name="T11" fmla="*/ 10 h 24"/>
                  <a:gd name="T12" fmla="*/ 14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13 w 24"/>
                  <a:gd name="T25" fmla="*/ 16 h 24"/>
                  <a:gd name="T26" fmla="*/ 16 w 24"/>
                  <a:gd name="T27" fmla="*/ 11 h 24"/>
                  <a:gd name="T28" fmla="*/ 12 w 24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1" y="19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8" y="0"/>
                      <a:pt x="23" y="4"/>
                      <a:pt x="24" y="10"/>
                    </a:cubicBezTo>
                    <a:cubicBezTo>
                      <a:pt x="24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4" y="16"/>
                      <a:pt x="16" y="13"/>
                      <a:pt x="16" y="11"/>
                    </a:cubicBezTo>
                    <a:cubicBezTo>
                      <a:pt x="15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79" name="Freeform 568"/>
              <p:cNvSpPr>
                <a:spLocks noEditPoints="1"/>
              </p:cNvSpPr>
              <p:nvPr/>
            </p:nvSpPr>
            <p:spPr bwMode="auto">
              <a:xfrm>
                <a:off x="-4429125" y="2400300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5 w 24"/>
                  <a:gd name="T3" fmla="*/ 21 h 24"/>
                  <a:gd name="T4" fmla="*/ 1 w 24"/>
                  <a:gd name="T5" fmla="*/ 13 h 24"/>
                  <a:gd name="T6" fmla="*/ 3 w 24"/>
                  <a:gd name="T7" fmla="*/ 4 h 24"/>
                  <a:gd name="T8" fmla="*/ 11 w 24"/>
                  <a:gd name="T9" fmla="*/ 0 h 24"/>
                  <a:gd name="T10" fmla="*/ 24 w 24"/>
                  <a:gd name="T11" fmla="*/ 11 h 24"/>
                  <a:gd name="T12" fmla="*/ 13 w 24"/>
                  <a:gd name="T13" fmla="*/ 24 h 24"/>
                  <a:gd name="T14" fmla="*/ 12 w 24"/>
                  <a:gd name="T15" fmla="*/ 24 h 24"/>
                  <a:gd name="T16" fmla="*/ 12 w 24"/>
                  <a:gd name="T17" fmla="*/ 8 h 24"/>
                  <a:gd name="T18" fmla="*/ 12 w 24"/>
                  <a:gd name="T19" fmla="*/ 8 h 24"/>
                  <a:gd name="T20" fmla="*/ 9 w 24"/>
                  <a:gd name="T21" fmla="*/ 9 h 24"/>
                  <a:gd name="T22" fmla="*/ 9 w 24"/>
                  <a:gd name="T23" fmla="*/ 12 h 24"/>
                  <a:gd name="T24" fmla="*/ 10 w 24"/>
                  <a:gd name="T25" fmla="*/ 15 h 24"/>
                  <a:gd name="T26" fmla="*/ 13 w 24"/>
                  <a:gd name="T27" fmla="*/ 16 h 24"/>
                  <a:gd name="T28" fmla="*/ 16 w 24"/>
                  <a:gd name="T29" fmla="*/ 12 h 24"/>
                  <a:gd name="T30" fmla="*/ 12 w 24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2" y="19"/>
                      <a:pt x="1" y="16"/>
                      <a:pt x="1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8" y="0"/>
                      <a:pt x="24" y="5"/>
                      <a:pt x="24" y="11"/>
                    </a:cubicBezTo>
                    <a:cubicBezTo>
                      <a:pt x="24" y="18"/>
                      <a:pt x="20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5" y="16"/>
                      <a:pt x="16" y="14"/>
                      <a:pt x="16" y="12"/>
                    </a:cubicBezTo>
                    <a:cubicBezTo>
                      <a:pt x="16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80" name="Freeform 569"/>
              <p:cNvSpPr>
                <a:spLocks noEditPoints="1"/>
              </p:cNvSpPr>
              <p:nvPr/>
            </p:nvSpPr>
            <p:spPr bwMode="auto">
              <a:xfrm>
                <a:off x="-4395788" y="239871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4 w 23"/>
                  <a:gd name="T3" fmla="*/ 21 h 24"/>
                  <a:gd name="T4" fmla="*/ 0 w 23"/>
                  <a:gd name="T5" fmla="*/ 13 h 24"/>
                  <a:gd name="T6" fmla="*/ 3 w 23"/>
                  <a:gd name="T7" fmla="*/ 4 h 24"/>
                  <a:gd name="T8" fmla="*/ 11 w 23"/>
                  <a:gd name="T9" fmla="*/ 0 h 24"/>
                  <a:gd name="T10" fmla="*/ 12 w 23"/>
                  <a:gd name="T11" fmla="*/ 0 h 24"/>
                  <a:gd name="T12" fmla="*/ 23 w 23"/>
                  <a:gd name="T13" fmla="*/ 12 h 24"/>
                  <a:gd name="T14" fmla="*/ 12 w 23"/>
                  <a:gd name="T15" fmla="*/ 24 h 24"/>
                  <a:gd name="T16" fmla="*/ 12 w 23"/>
                  <a:gd name="T17" fmla="*/ 8 h 24"/>
                  <a:gd name="T18" fmla="*/ 9 w 23"/>
                  <a:gd name="T19" fmla="*/ 9 h 24"/>
                  <a:gd name="T20" fmla="*/ 8 w 23"/>
                  <a:gd name="T21" fmla="*/ 12 h 24"/>
                  <a:gd name="T22" fmla="*/ 9 w 23"/>
                  <a:gd name="T23" fmla="*/ 15 h 24"/>
                  <a:gd name="T24" fmla="*/ 12 w 23"/>
                  <a:gd name="T25" fmla="*/ 16 h 24"/>
                  <a:gd name="T26" fmla="*/ 12 w 23"/>
                  <a:gd name="T27" fmla="*/ 16 h 24"/>
                  <a:gd name="T28" fmla="*/ 15 w 23"/>
                  <a:gd name="T29" fmla="*/ 12 h 24"/>
                  <a:gd name="T30" fmla="*/ 12 w 23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6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8" y="0"/>
                      <a:pt x="23" y="5"/>
                      <a:pt x="23" y="12"/>
                    </a:cubicBezTo>
                    <a:cubicBezTo>
                      <a:pt x="23" y="19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4"/>
                      <a:pt x="15" y="12"/>
                    </a:cubicBezTo>
                    <a:cubicBezTo>
                      <a:pt x="15" y="10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81" name="Freeform 570"/>
              <p:cNvSpPr>
                <a:spLocks noEditPoints="1"/>
              </p:cNvSpPr>
              <p:nvPr/>
            </p:nvSpPr>
            <p:spPr bwMode="auto">
              <a:xfrm>
                <a:off x="-4362450" y="2398713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12 w 24"/>
                  <a:gd name="T3" fmla="*/ 24 h 24"/>
                  <a:gd name="T4" fmla="*/ 7 w 24"/>
                  <a:gd name="T5" fmla="*/ 23 h 24"/>
                  <a:gd name="T6" fmla="*/ 4 w 24"/>
                  <a:gd name="T7" fmla="*/ 21 h 24"/>
                  <a:gd name="T8" fmla="*/ 0 w 24"/>
                  <a:gd name="T9" fmla="*/ 12 h 24"/>
                  <a:gd name="T10" fmla="*/ 4 w 24"/>
                  <a:gd name="T11" fmla="*/ 3 h 24"/>
                  <a:gd name="T12" fmla="*/ 7 w 24"/>
                  <a:gd name="T13" fmla="*/ 1 h 24"/>
                  <a:gd name="T14" fmla="*/ 12 w 24"/>
                  <a:gd name="T15" fmla="*/ 0 h 24"/>
                  <a:gd name="T16" fmla="*/ 12 w 24"/>
                  <a:gd name="T17" fmla="*/ 0 h 24"/>
                  <a:gd name="T18" fmla="*/ 20 w 24"/>
                  <a:gd name="T19" fmla="*/ 4 h 24"/>
                  <a:gd name="T20" fmla="*/ 24 w 24"/>
                  <a:gd name="T21" fmla="*/ 12 h 24"/>
                  <a:gd name="T22" fmla="*/ 12 w 24"/>
                  <a:gd name="T23" fmla="*/ 24 h 24"/>
                  <a:gd name="T24" fmla="*/ 12 w 24"/>
                  <a:gd name="T25" fmla="*/ 8 h 24"/>
                  <a:gd name="T26" fmla="*/ 11 w 24"/>
                  <a:gd name="T27" fmla="*/ 8 h 24"/>
                  <a:gd name="T28" fmla="*/ 9 w 24"/>
                  <a:gd name="T29" fmla="*/ 9 h 24"/>
                  <a:gd name="T30" fmla="*/ 8 w 24"/>
                  <a:gd name="T31" fmla="*/ 12 h 24"/>
                  <a:gd name="T32" fmla="*/ 10 w 24"/>
                  <a:gd name="T33" fmla="*/ 15 h 24"/>
                  <a:gd name="T34" fmla="*/ 11 w 24"/>
                  <a:gd name="T35" fmla="*/ 16 h 24"/>
                  <a:gd name="T36" fmla="*/ 12 w 24"/>
                  <a:gd name="T37" fmla="*/ 16 h 24"/>
                  <a:gd name="T38" fmla="*/ 12 w 24"/>
                  <a:gd name="T39" fmla="*/ 16 h 24"/>
                  <a:gd name="T40" fmla="*/ 16 w 24"/>
                  <a:gd name="T41" fmla="*/ 12 h 24"/>
                  <a:gd name="T42" fmla="*/ 15 w 24"/>
                  <a:gd name="T43" fmla="*/ 9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2" y="24"/>
                      <a:pt x="12" y="24"/>
                      <a:pt x="12" y="24"/>
                    </a:cubicBezTo>
                    <a:cubicBezTo>
                      <a:pt x="10" y="24"/>
                      <a:pt x="9" y="24"/>
                      <a:pt x="7" y="23"/>
                    </a:cubicBezTo>
                    <a:cubicBezTo>
                      <a:pt x="6" y="22"/>
                      <a:pt x="5" y="22"/>
                      <a:pt x="4" y="21"/>
                    </a:cubicBezTo>
                    <a:cubicBezTo>
                      <a:pt x="2" y="18"/>
                      <a:pt x="0" y="15"/>
                      <a:pt x="0" y="12"/>
                    </a:cubicBezTo>
                    <a:cubicBezTo>
                      <a:pt x="0" y="9"/>
                      <a:pt x="1" y="6"/>
                      <a:pt x="4" y="3"/>
                    </a:cubicBezTo>
                    <a:cubicBezTo>
                      <a:pt x="5" y="2"/>
                      <a:pt x="6" y="1"/>
                      <a:pt x="7" y="1"/>
                    </a:cubicBezTo>
                    <a:cubicBezTo>
                      <a:pt x="9" y="0"/>
                      <a:pt x="10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4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3" y="19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8"/>
                      <a:pt x="10" y="9"/>
                      <a:pt x="9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10" y="15"/>
                    </a:cubicBezTo>
                    <a:cubicBezTo>
                      <a:pt x="10" y="15"/>
                      <a:pt x="10" y="15"/>
                      <a:pt x="11" y="16"/>
                    </a:cubicBezTo>
                    <a:cubicBezTo>
                      <a:pt x="11" y="16"/>
                      <a:pt x="12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6" y="14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82" name="Freeform 571"/>
              <p:cNvSpPr>
                <a:spLocks noEditPoints="1"/>
              </p:cNvSpPr>
              <p:nvPr/>
            </p:nvSpPr>
            <p:spPr bwMode="auto">
              <a:xfrm>
                <a:off x="-4483100" y="237172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4 h 24"/>
                  <a:gd name="T4" fmla="*/ 2 w 25"/>
                  <a:gd name="T5" fmla="*/ 5 h 24"/>
                  <a:gd name="T6" fmla="*/ 10 w 25"/>
                  <a:gd name="T7" fmla="*/ 0 h 24"/>
                  <a:gd name="T8" fmla="*/ 10 w 25"/>
                  <a:gd name="T9" fmla="*/ 0 h 24"/>
                  <a:gd name="T10" fmla="*/ 12 w 25"/>
                  <a:gd name="T11" fmla="*/ 0 h 24"/>
                  <a:gd name="T12" fmla="*/ 24 w 25"/>
                  <a:gd name="T13" fmla="*/ 10 h 24"/>
                  <a:gd name="T14" fmla="*/ 14 w 25"/>
                  <a:gd name="T15" fmla="*/ 24 h 24"/>
                  <a:gd name="T16" fmla="*/ 12 w 25"/>
                  <a:gd name="T17" fmla="*/ 24 h 24"/>
                  <a:gd name="T18" fmla="*/ 11 w 25"/>
                  <a:gd name="T19" fmla="*/ 8 h 24"/>
                  <a:gd name="T20" fmla="*/ 9 w 25"/>
                  <a:gd name="T21" fmla="*/ 9 h 24"/>
                  <a:gd name="T22" fmla="*/ 8 w 25"/>
                  <a:gd name="T23" fmla="*/ 12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1 h 24"/>
                  <a:gd name="T30" fmla="*/ 11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20"/>
                      <a:pt x="0" y="14"/>
                    </a:cubicBezTo>
                    <a:cubicBezTo>
                      <a:pt x="0" y="11"/>
                      <a:pt x="0" y="7"/>
                      <a:pt x="2" y="5"/>
                    </a:cubicBezTo>
                    <a:cubicBezTo>
                      <a:pt x="4" y="2"/>
                      <a:pt x="7" y="0"/>
                      <a:pt x="10" y="0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11" y="0"/>
                      <a:pt x="11" y="0"/>
                      <a:pt x="12" y="0"/>
                    </a:cubicBezTo>
                    <a:cubicBezTo>
                      <a:pt x="18" y="0"/>
                      <a:pt x="23" y="4"/>
                      <a:pt x="24" y="10"/>
                    </a:cubicBezTo>
                    <a:cubicBezTo>
                      <a:pt x="25" y="17"/>
                      <a:pt x="20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1" y="8"/>
                    </a:moveTo>
                    <a:cubicBezTo>
                      <a:pt x="10" y="8"/>
                      <a:pt x="9" y="9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5"/>
                      <a:pt x="10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5"/>
                      <a:pt x="16" y="13"/>
                      <a:pt x="16" y="11"/>
                    </a:cubicBezTo>
                    <a:cubicBezTo>
                      <a:pt x="16" y="9"/>
                      <a:pt x="14" y="7"/>
                      <a:pt x="11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83" name="Freeform 572"/>
              <p:cNvSpPr>
                <a:spLocks noEditPoints="1"/>
              </p:cNvSpPr>
              <p:nvPr/>
            </p:nvSpPr>
            <p:spPr bwMode="auto">
              <a:xfrm>
                <a:off x="-4449763" y="2368550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0 w 25"/>
                  <a:gd name="T3" fmla="*/ 13 h 24"/>
                  <a:gd name="T4" fmla="*/ 2 w 25"/>
                  <a:gd name="T5" fmla="*/ 4 h 24"/>
                  <a:gd name="T6" fmla="*/ 11 w 25"/>
                  <a:gd name="T7" fmla="*/ 0 h 24"/>
                  <a:gd name="T8" fmla="*/ 12 w 25"/>
                  <a:gd name="T9" fmla="*/ 0 h 24"/>
                  <a:gd name="T10" fmla="*/ 24 w 25"/>
                  <a:gd name="T11" fmla="*/ 11 h 24"/>
                  <a:gd name="T12" fmla="*/ 13 w 25"/>
                  <a:gd name="T13" fmla="*/ 24 h 24"/>
                  <a:gd name="T14" fmla="*/ 12 w 25"/>
                  <a:gd name="T15" fmla="*/ 24 h 24"/>
                  <a:gd name="T16" fmla="*/ 12 w 25"/>
                  <a:gd name="T17" fmla="*/ 8 h 24"/>
                  <a:gd name="T18" fmla="*/ 12 w 25"/>
                  <a:gd name="T19" fmla="*/ 8 h 24"/>
                  <a:gd name="T20" fmla="*/ 9 w 25"/>
                  <a:gd name="T21" fmla="*/ 9 h 24"/>
                  <a:gd name="T22" fmla="*/ 8 w 25"/>
                  <a:gd name="T23" fmla="*/ 12 h 24"/>
                  <a:gd name="T24" fmla="*/ 12 w 25"/>
                  <a:gd name="T25" fmla="*/ 16 h 24"/>
                  <a:gd name="T26" fmla="*/ 16 w 25"/>
                  <a:gd name="T27" fmla="*/ 11 h 24"/>
                  <a:gd name="T28" fmla="*/ 12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6" y="24"/>
                      <a:pt x="1" y="19"/>
                      <a:pt x="0" y="13"/>
                    </a:cubicBezTo>
                    <a:cubicBezTo>
                      <a:pt x="0" y="10"/>
                      <a:pt x="0" y="7"/>
                      <a:pt x="2" y="4"/>
                    </a:cubicBezTo>
                    <a:cubicBezTo>
                      <a:pt x="4" y="2"/>
                      <a:pt x="7" y="0"/>
                      <a:pt x="11" y="0"/>
                    </a:cubicBezTo>
                    <a:cubicBezTo>
                      <a:pt x="11" y="0"/>
                      <a:pt x="12" y="0"/>
                      <a:pt x="12" y="0"/>
                    </a:cubicBezTo>
                    <a:cubicBezTo>
                      <a:pt x="18" y="0"/>
                      <a:pt x="24" y="4"/>
                      <a:pt x="24" y="11"/>
                    </a:cubicBezTo>
                    <a:cubicBezTo>
                      <a:pt x="25" y="17"/>
                      <a:pt x="20" y="23"/>
                      <a:pt x="13" y="24"/>
                    </a:cubicBezTo>
                    <a:cubicBezTo>
                      <a:pt x="13" y="24"/>
                      <a:pt x="12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5" y="15"/>
                      <a:pt x="16" y="14"/>
                      <a:pt x="16" y="11"/>
                    </a:cubicBezTo>
                    <a:cubicBezTo>
                      <a:pt x="16" y="9"/>
                      <a:pt x="14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84" name="Freeform 573"/>
              <p:cNvSpPr>
                <a:spLocks noEditPoints="1"/>
              </p:cNvSpPr>
              <p:nvPr/>
            </p:nvSpPr>
            <p:spPr bwMode="auto">
              <a:xfrm>
                <a:off x="-4414838" y="2363788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0 w 24"/>
                  <a:gd name="T3" fmla="*/ 13 h 25"/>
                  <a:gd name="T4" fmla="*/ 3 w 24"/>
                  <a:gd name="T5" fmla="*/ 5 h 25"/>
                  <a:gd name="T6" fmla="*/ 11 w 24"/>
                  <a:gd name="T7" fmla="*/ 0 h 25"/>
                  <a:gd name="T8" fmla="*/ 16 w 24"/>
                  <a:gd name="T9" fmla="*/ 1 h 25"/>
                  <a:gd name="T10" fmla="*/ 16 w 24"/>
                  <a:gd name="T11" fmla="*/ 1 h 25"/>
                  <a:gd name="T12" fmla="*/ 20 w 24"/>
                  <a:gd name="T13" fmla="*/ 3 h 25"/>
                  <a:gd name="T14" fmla="*/ 24 w 24"/>
                  <a:gd name="T15" fmla="*/ 12 h 25"/>
                  <a:gd name="T16" fmla="*/ 21 w 24"/>
                  <a:gd name="T17" fmla="*/ 21 h 25"/>
                  <a:gd name="T18" fmla="*/ 17 w 24"/>
                  <a:gd name="T19" fmla="*/ 23 h 25"/>
                  <a:gd name="T20" fmla="*/ 13 w 24"/>
                  <a:gd name="T21" fmla="*/ 25 h 25"/>
                  <a:gd name="T22" fmla="*/ 12 w 24"/>
                  <a:gd name="T23" fmla="*/ 25 h 25"/>
                  <a:gd name="T24" fmla="*/ 12 w 24"/>
                  <a:gd name="T25" fmla="*/ 8 h 25"/>
                  <a:gd name="T26" fmla="*/ 12 w 24"/>
                  <a:gd name="T27" fmla="*/ 8 h 25"/>
                  <a:gd name="T28" fmla="*/ 9 w 24"/>
                  <a:gd name="T29" fmla="*/ 10 h 25"/>
                  <a:gd name="T30" fmla="*/ 8 w 24"/>
                  <a:gd name="T31" fmla="*/ 13 h 25"/>
                  <a:gd name="T32" fmla="*/ 12 w 24"/>
                  <a:gd name="T33" fmla="*/ 16 h 25"/>
                  <a:gd name="T34" fmla="*/ 14 w 24"/>
                  <a:gd name="T35" fmla="*/ 16 h 25"/>
                  <a:gd name="T36" fmla="*/ 14 w 24"/>
                  <a:gd name="T37" fmla="*/ 16 h 25"/>
                  <a:gd name="T38" fmla="*/ 15 w 24"/>
                  <a:gd name="T39" fmla="*/ 15 h 25"/>
                  <a:gd name="T40" fmla="*/ 16 w 24"/>
                  <a:gd name="T41" fmla="*/ 12 h 25"/>
                  <a:gd name="T42" fmla="*/ 15 w 24"/>
                  <a:gd name="T43" fmla="*/ 9 h 25"/>
                  <a:gd name="T44" fmla="*/ 13 w 24"/>
                  <a:gd name="T45" fmla="*/ 9 h 25"/>
                  <a:gd name="T46" fmla="*/ 12 w 24"/>
                  <a:gd name="T4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6" y="25"/>
                      <a:pt x="0" y="20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3" y="0"/>
                      <a:pt x="14" y="0"/>
                      <a:pt x="16" y="1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8" y="1"/>
                      <a:pt x="19" y="2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1"/>
                    </a:cubicBezTo>
                    <a:cubicBezTo>
                      <a:pt x="20" y="22"/>
                      <a:pt x="19" y="23"/>
                      <a:pt x="17" y="23"/>
                    </a:cubicBezTo>
                    <a:cubicBezTo>
                      <a:pt x="16" y="24"/>
                      <a:pt x="14" y="24"/>
                      <a:pt x="13" y="25"/>
                    </a:cubicBezTo>
                    <a:lnTo>
                      <a:pt x="12" y="25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5"/>
                      <a:pt x="10" y="17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5" y="15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85" name="Freeform 574"/>
              <p:cNvSpPr>
                <a:spLocks noEditPoints="1"/>
              </p:cNvSpPr>
              <p:nvPr/>
            </p:nvSpPr>
            <p:spPr bwMode="auto">
              <a:xfrm>
                <a:off x="-4379913" y="2363788"/>
                <a:ext cx="50800" cy="50800"/>
              </a:xfrm>
              <a:custGeom>
                <a:avLst/>
                <a:gdLst>
                  <a:gd name="T0" fmla="*/ 12 w 24"/>
                  <a:gd name="T1" fmla="*/ 24 h 24"/>
                  <a:gd name="T2" fmla="*/ 0 w 24"/>
                  <a:gd name="T3" fmla="*/ 12 h 24"/>
                  <a:gd name="T4" fmla="*/ 3 w 24"/>
                  <a:gd name="T5" fmla="*/ 4 h 24"/>
                  <a:gd name="T6" fmla="*/ 12 w 24"/>
                  <a:gd name="T7" fmla="*/ 0 h 24"/>
                  <a:gd name="T8" fmla="*/ 12 w 24"/>
                  <a:gd name="T9" fmla="*/ 0 h 24"/>
                  <a:gd name="T10" fmla="*/ 21 w 24"/>
                  <a:gd name="T11" fmla="*/ 3 h 24"/>
                  <a:gd name="T12" fmla="*/ 24 w 24"/>
                  <a:gd name="T13" fmla="*/ 12 h 24"/>
                  <a:gd name="T14" fmla="*/ 21 w 24"/>
                  <a:gd name="T15" fmla="*/ 20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9 h 24"/>
                  <a:gd name="T22" fmla="*/ 8 w 24"/>
                  <a:gd name="T23" fmla="*/ 12 h 24"/>
                  <a:gd name="T24" fmla="*/ 12 w 24"/>
                  <a:gd name="T25" fmla="*/ 16 h 24"/>
                  <a:gd name="T26" fmla="*/ 12 w 24"/>
                  <a:gd name="T27" fmla="*/ 16 h 24"/>
                  <a:gd name="T28" fmla="*/ 15 w 24"/>
                  <a:gd name="T29" fmla="*/ 15 h 24"/>
                  <a:gd name="T30" fmla="*/ 16 w 24"/>
                  <a:gd name="T31" fmla="*/ 12 h 24"/>
                  <a:gd name="T32" fmla="*/ 15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6" y="24"/>
                      <a:pt x="0" y="19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0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86" name="Freeform 575"/>
              <p:cNvSpPr>
                <a:spLocks noEditPoints="1"/>
              </p:cNvSpPr>
              <p:nvPr/>
            </p:nvSpPr>
            <p:spPr bwMode="auto">
              <a:xfrm>
                <a:off x="-4473575" y="2333625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4 h 25"/>
                  <a:gd name="T4" fmla="*/ 3 w 26"/>
                  <a:gd name="T5" fmla="*/ 5 h 25"/>
                  <a:gd name="T6" fmla="*/ 11 w 26"/>
                  <a:gd name="T7" fmla="*/ 1 h 25"/>
                  <a:gd name="T8" fmla="*/ 13 w 26"/>
                  <a:gd name="T9" fmla="*/ 0 h 25"/>
                  <a:gd name="T10" fmla="*/ 25 w 26"/>
                  <a:gd name="T11" fmla="*/ 11 h 25"/>
                  <a:gd name="T12" fmla="*/ 14 w 26"/>
                  <a:gd name="T13" fmla="*/ 25 h 25"/>
                  <a:gd name="T14" fmla="*/ 13 w 26"/>
                  <a:gd name="T15" fmla="*/ 25 h 25"/>
                  <a:gd name="T16" fmla="*/ 13 w 26"/>
                  <a:gd name="T17" fmla="*/ 9 h 25"/>
                  <a:gd name="T18" fmla="*/ 12 w 26"/>
                  <a:gd name="T19" fmla="*/ 9 h 25"/>
                  <a:gd name="T20" fmla="*/ 9 w 26"/>
                  <a:gd name="T21" fmla="*/ 10 h 25"/>
                  <a:gd name="T22" fmla="*/ 9 w 26"/>
                  <a:gd name="T23" fmla="*/ 13 h 25"/>
                  <a:gd name="T24" fmla="*/ 13 w 26"/>
                  <a:gd name="T25" fmla="*/ 17 h 25"/>
                  <a:gd name="T26" fmla="*/ 17 w 26"/>
                  <a:gd name="T27" fmla="*/ 12 h 25"/>
                  <a:gd name="T28" fmla="*/ 13 w 26"/>
                  <a:gd name="T29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0"/>
                      <a:pt x="1" y="14"/>
                    </a:cubicBezTo>
                    <a:cubicBezTo>
                      <a:pt x="0" y="11"/>
                      <a:pt x="1" y="8"/>
                      <a:pt x="3" y="5"/>
                    </a:cubicBezTo>
                    <a:cubicBezTo>
                      <a:pt x="5" y="3"/>
                      <a:pt x="8" y="1"/>
                      <a:pt x="11" y="1"/>
                    </a:cubicBezTo>
                    <a:cubicBezTo>
                      <a:pt x="12" y="1"/>
                      <a:pt x="12" y="0"/>
                      <a:pt x="13" y="0"/>
                    </a:cubicBezTo>
                    <a:cubicBezTo>
                      <a:pt x="19" y="0"/>
                      <a:pt x="25" y="5"/>
                      <a:pt x="25" y="11"/>
                    </a:cubicBezTo>
                    <a:cubicBezTo>
                      <a:pt x="26" y="18"/>
                      <a:pt x="21" y="24"/>
                      <a:pt x="14" y="25"/>
                    </a:cubicBezTo>
                    <a:cubicBezTo>
                      <a:pt x="14" y="25"/>
                      <a:pt x="13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6" y="16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87" name="Freeform 576"/>
              <p:cNvSpPr>
                <a:spLocks noEditPoints="1"/>
              </p:cNvSpPr>
              <p:nvPr/>
            </p:nvSpPr>
            <p:spPr bwMode="auto">
              <a:xfrm>
                <a:off x="-4457700" y="2266950"/>
                <a:ext cx="88900" cy="79375"/>
              </a:xfrm>
              <a:custGeom>
                <a:avLst/>
                <a:gdLst>
                  <a:gd name="T0" fmla="*/ 21 w 41"/>
                  <a:gd name="T1" fmla="*/ 37 h 37"/>
                  <a:gd name="T2" fmla="*/ 15 w 41"/>
                  <a:gd name="T3" fmla="*/ 36 h 37"/>
                  <a:gd name="T4" fmla="*/ 8 w 41"/>
                  <a:gd name="T5" fmla="*/ 33 h 37"/>
                  <a:gd name="T6" fmla="*/ 1 w 41"/>
                  <a:gd name="T7" fmla="*/ 21 h 37"/>
                  <a:gd name="T8" fmla="*/ 6 w 41"/>
                  <a:gd name="T9" fmla="*/ 7 h 37"/>
                  <a:gd name="T10" fmla="*/ 12 w 41"/>
                  <a:gd name="T11" fmla="*/ 3 h 37"/>
                  <a:gd name="T12" fmla="*/ 19 w 41"/>
                  <a:gd name="T13" fmla="*/ 1 h 37"/>
                  <a:gd name="T14" fmla="*/ 34 w 41"/>
                  <a:gd name="T15" fmla="*/ 5 h 37"/>
                  <a:gd name="T16" fmla="*/ 41 w 41"/>
                  <a:gd name="T17" fmla="*/ 18 h 37"/>
                  <a:gd name="T18" fmla="*/ 35 w 41"/>
                  <a:gd name="T19" fmla="*/ 31 h 37"/>
                  <a:gd name="T20" fmla="*/ 22 w 41"/>
                  <a:gd name="T21" fmla="*/ 37 h 37"/>
                  <a:gd name="T22" fmla="*/ 21 w 41"/>
                  <a:gd name="T23" fmla="*/ 37 h 37"/>
                  <a:gd name="T24" fmla="*/ 21 w 41"/>
                  <a:gd name="T25" fmla="*/ 9 h 37"/>
                  <a:gd name="T26" fmla="*/ 20 w 41"/>
                  <a:gd name="T27" fmla="*/ 9 h 37"/>
                  <a:gd name="T28" fmla="*/ 15 w 41"/>
                  <a:gd name="T29" fmla="*/ 10 h 37"/>
                  <a:gd name="T30" fmla="*/ 12 w 41"/>
                  <a:gd name="T31" fmla="*/ 13 h 37"/>
                  <a:gd name="T32" fmla="*/ 9 w 41"/>
                  <a:gd name="T33" fmla="*/ 20 h 37"/>
                  <a:gd name="T34" fmla="*/ 13 w 41"/>
                  <a:gd name="T35" fmla="*/ 27 h 37"/>
                  <a:gd name="T36" fmla="*/ 17 w 41"/>
                  <a:gd name="T37" fmla="*/ 29 h 37"/>
                  <a:gd name="T38" fmla="*/ 22 w 41"/>
                  <a:gd name="T39" fmla="*/ 29 h 37"/>
                  <a:gd name="T40" fmla="*/ 29 w 41"/>
                  <a:gd name="T41" fmla="*/ 25 h 37"/>
                  <a:gd name="T42" fmla="*/ 32 w 41"/>
                  <a:gd name="T43" fmla="*/ 18 h 37"/>
                  <a:gd name="T44" fmla="*/ 29 w 41"/>
                  <a:gd name="T45" fmla="*/ 11 h 37"/>
                  <a:gd name="T46" fmla="*/ 21 w 41"/>
                  <a:gd name="T47" fmla="*/ 9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1" h="37">
                    <a:moveTo>
                      <a:pt x="21" y="37"/>
                    </a:moveTo>
                    <a:cubicBezTo>
                      <a:pt x="19" y="37"/>
                      <a:pt x="17" y="37"/>
                      <a:pt x="15" y="36"/>
                    </a:cubicBezTo>
                    <a:cubicBezTo>
                      <a:pt x="12" y="36"/>
                      <a:pt x="10" y="35"/>
                      <a:pt x="8" y="33"/>
                    </a:cubicBezTo>
                    <a:cubicBezTo>
                      <a:pt x="4" y="30"/>
                      <a:pt x="2" y="26"/>
                      <a:pt x="1" y="21"/>
                    </a:cubicBezTo>
                    <a:cubicBezTo>
                      <a:pt x="0" y="16"/>
                      <a:pt x="2" y="11"/>
                      <a:pt x="6" y="7"/>
                    </a:cubicBezTo>
                    <a:cubicBezTo>
                      <a:pt x="7" y="5"/>
                      <a:pt x="9" y="4"/>
                      <a:pt x="12" y="3"/>
                    </a:cubicBezTo>
                    <a:cubicBezTo>
                      <a:pt x="14" y="2"/>
                      <a:pt x="17" y="1"/>
                      <a:pt x="19" y="1"/>
                    </a:cubicBezTo>
                    <a:cubicBezTo>
                      <a:pt x="25" y="0"/>
                      <a:pt x="30" y="2"/>
                      <a:pt x="34" y="5"/>
                    </a:cubicBezTo>
                    <a:cubicBezTo>
                      <a:pt x="38" y="8"/>
                      <a:pt x="40" y="13"/>
                      <a:pt x="41" y="18"/>
                    </a:cubicBezTo>
                    <a:cubicBezTo>
                      <a:pt x="41" y="23"/>
                      <a:pt x="39" y="27"/>
                      <a:pt x="35" y="31"/>
                    </a:cubicBezTo>
                    <a:cubicBezTo>
                      <a:pt x="32" y="35"/>
                      <a:pt x="27" y="37"/>
                      <a:pt x="22" y="37"/>
                    </a:cubicBezTo>
                    <a:cubicBezTo>
                      <a:pt x="22" y="37"/>
                      <a:pt x="21" y="37"/>
                      <a:pt x="21" y="37"/>
                    </a:cubicBezTo>
                    <a:close/>
                    <a:moveTo>
                      <a:pt x="21" y="9"/>
                    </a:moveTo>
                    <a:cubicBezTo>
                      <a:pt x="21" y="9"/>
                      <a:pt x="20" y="9"/>
                      <a:pt x="20" y="9"/>
                    </a:cubicBezTo>
                    <a:cubicBezTo>
                      <a:pt x="18" y="9"/>
                      <a:pt x="17" y="9"/>
                      <a:pt x="15" y="10"/>
                    </a:cubicBezTo>
                    <a:cubicBezTo>
                      <a:pt x="14" y="11"/>
                      <a:pt x="13" y="12"/>
                      <a:pt x="12" y="13"/>
                    </a:cubicBezTo>
                    <a:cubicBezTo>
                      <a:pt x="10" y="15"/>
                      <a:pt x="9" y="17"/>
                      <a:pt x="9" y="20"/>
                    </a:cubicBezTo>
                    <a:cubicBezTo>
                      <a:pt x="9" y="23"/>
                      <a:pt x="11" y="25"/>
                      <a:pt x="13" y="27"/>
                    </a:cubicBezTo>
                    <a:cubicBezTo>
                      <a:pt x="14" y="28"/>
                      <a:pt x="15" y="28"/>
                      <a:pt x="17" y="29"/>
                    </a:cubicBezTo>
                    <a:cubicBezTo>
                      <a:pt x="19" y="29"/>
                      <a:pt x="20" y="29"/>
                      <a:pt x="22" y="29"/>
                    </a:cubicBezTo>
                    <a:cubicBezTo>
                      <a:pt x="25" y="29"/>
                      <a:pt x="27" y="28"/>
                      <a:pt x="29" y="25"/>
                    </a:cubicBezTo>
                    <a:cubicBezTo>
                      <a:pt x="31" y="24"/>
                      <a:pt x="33" y="21"/>
                      <a:pt x="32" y="18"/>
                    </a:cubicBezTo>
                    <a:cubicBezTo>
                      <a:pt x="32" y="15"/>
                      <a:pt x="31" y="13"/>
                      <a:pt x="29" y="11"/>
                    </a:cubicBezTo>
                    <a:cubicBezTo>
                      <a:pt x="27" y="10"/>
                      <a:pt x="24" y="9"/>
                      <a:pt x="21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88" name="Freeform 577"/>
              <p:cNvSpPr>
                <a:spLocks noEditPoints="1"/>
              </p:cNvSpPr>
              <p:nvPr/>
            </p:nvSpPr>
            <p:spPr bwMode="auto">
              <a:xfrm>
                <a:off x="-4435475" y="2328863"/>
                <a:ext cx="52388" cy="53975"/>
              </a:xfrm>
              <a:custGeom>
                <a:avLst/>
                <a:gdLst>
                  <a:gd name="T0" fmla="*/ 13 w 25"/>
                  <a:gd name="T1" fmla="*/ 25 h 25"/>
                  <a:gd name="T2" fmla="*/ 5 w 25"/>
                  <a:gd name="T3" fmla="*/ 22 h 25"/>
                  <a:gd name="T4" fmla="*/ 0 w 25"/>
                  <a:gd name="T5" fmla="*/ 14 h 25"/>
                  <a:gd name="T6" fmla="*/ 3 w 25"/>
                  <a:gd name="T7" fmla="*/ 5 h 25"/>
                  <a:gd name="T8" fmla="*/ 12 w 25"/>
                  <a:gd name="T9" fmla="*/ 1 h 25"/>
                  <a:gd name="T10" fmla="*/ 25 w 25"/>
                  <a:gd name="T11" fmla="*/ 12 h 25"/>
                  <a:gd name="T12" fmla="*/ 14 w 25"/>
                  <a:gd name="T13" fmla="*/ 25 h 25"/>
                  <a:gd name="T14" fmla="*/ 13 w 25"/>
                  <a:gd name="T15" fmla="*/ 25 h 25"/>
                  <a:gd name="T16" fmla="*/ 13 w 25"/>
                  <a:gd name="T17" fmla="*/ 9 h 25"/>
                  <a:gd name="T18" fmla="*/ 12 w 25"/>
                  <a:gd name="T19" fmla="*/ 9 h 25"/>
                  <a:gd name="T20" fmla="*/ 9 w 25"/>
                  <a:gd name="T21" fmla="*/ 10 h 25"/>
                  <a:gd name="T22" fmla="*/ 8 w 25"/>
                  <a:gd name="T23" fmla="*/ 13 h 25"/>
                  <a:gd name="T24" fmla="*/ 10 w 25"/>
                  <a:gd name="T25" fmla="*/ 16 h 25"/>
                  <a:gd name="T26" fmla="*/ 13 w 25"/>
                  <a:gd name="T27" fmla="*/ 17 h 25"/>
                  <a:gd name="T28" fmla="*/ 17 w 25"/>
                  <a:gd name="T29" fmla="*/ 12 h 25"/>
                  <a:gd name="T30" fmla="*/ 13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0" y="25"/>
                      <a:pt x="7" y="24"/>
                      <a:pt x="5" y="22"/>
                    </a:cubicBezTo>
                    <a:cubicBezTo>
                      <a:pt x="2" y="20"/>
                      <a:pt x="1" y="17"/>
                      <a:pt x="0" y="14"/>
                    </a:cubicBezTo>
                    <a:cubicBezTo>
                      <a:pt x="0" y="11"/>
                      <a:pt x="1" y="7"/>
                      <a:pt x="3" y="5"/>
                    </a:cubicBezTo>
                    <a:cubicBezTo>
                      <a:pt x="5" y="2"/>
                      <a:pt x="8" y="1"/>
                      <a:pt x="12" y="1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9"/>
                      <a:pt x="20" y="24"/>
                      <a:pt x="14" y="25"/>
                    </a:cubicBezTo>
                    <a:lnTo>
                      <a:pt x="13" y="25"/>
                    </a:ln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4"/>
                      <a:pt x="9" y="15"/>
                      <a:pt x="10" y="16"/>
                    </a:cubicBezTo>
                    <a:cubicBezTo>
                      <a:pt x="11" y="17"/>
                      <a:pt x="12" y="17"/>
                      <a:pt x="13" y="17"/>
                    </a:cubicBezTo>
                    <a:cubicBezTo>
                      <a:pt x="15" y="17"/>
                      <a:pt x="17" y="15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89" name="Freeform 578"/>
              <p:cNvSpPr>
                <a:spLocks noEditPoints="1"/>
              </p:cNvSpPr>
              <p:nvPr/>
            </p:nvSpPr>
            <p:spPr bwMode="auto">
              <a:xfrm>
                <a:off x="-4398963" y="2328863"/>
                <a:ext cx="52388" cy="52388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1 h 24"/>
                  <a:gd name="T4" fmla="*/ 0 w 25"/>
                  <a:gd name="T5" fmla="*/ 12 h 24"/>
                  <a:gd name="T6" fmla="*/ 3 w 25"/>
                  <a:gd name="T7" fmla="*/ 4 h 24"/>
                  <a:gd name="T8" fmla="*/ 12 w 25"/>
                  <a:gd name="T9" fmla="*/ 0 h 24"/>
                  <a:gd name="T10" fmla="*/ 12 w 25"/>
                  <a:gd name="T11" fmla="*/ 0 h 24"/>
                  <a:gd name="T12" fmla="*/ 25 w 25"/>
                  <a:gd name="T13" fmla="*/ 12 h 24"/>
                  <a:gd name="T14" fmla="*/ 13 w 25"/>
                  <a:gd name="T15" fmla="*/ 24 h 24"/>
                  <a:gd name="T16" fmla="*/ 12 w 25"/>
                  <a:gd name="T17" fmla="*/ 24 h 24"/>
                  <a:gd name="T18" fmla="*/ 12 w 25"/>
                  <a:gd name="T19" fmla="*/ 8 h 24"/>
                  <a:gd name="T20" fmla="*/ 12 w 25"/>
                  <a:gd name="T21" fmla="*/ 8 h 24"/>
                  <a:gd name="T22" fmla="*/ 9 w 25"/>
                  <a:gd name="T23" fmla="*/ 9 h 24"/>
                  <a:gd name="T24" fmla="*/ 8 w 25"/>
                  <a:gd name="T25" fmla="*/ 12 h 24"/>
                  <a:gd name="T26" fmla="*/ 9 w 25"/>
                  <a:gd name="T27" fmla="*/ 15 h 24"/>
                  <a:gd name="T28" fmla="*/ 12 w 25"/>
                  <a:gd name="T29" fmla="*/ 16 h 24"/>
                  <a:gd name="T30" fmla="*/ 13 w 25"/>
                  <a:gd name="T31" fmla="*/ 16 h 24"/>
                  <a:gd name="T32" fmla="*/ 17 w 25"/>
                  <a:gd name="T33" fmla="*/ 12 h 24"/>
                  <a:gd name="T34" fmla="*/ 12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2"/>
                    </a:cubicBezTo>
                    <a:cubicBezTo>
                      <a:pt x="0" y="9"/>
                      <a:pt x="1" y="6"/>
                      <a:pt x="3" y="4"/>
                    </a:cubicBezTo>
                    <a:cubicBezTo>
                      <a:pt x="5" y="1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8"/>
                      <a:pt x="20" y="24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9" y="9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5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4"/>
                      <a:pt x="17" y="12"/>
                    </a:cubicBezTo>
                    <a:cubicBezTo>
                      <a:pt x="17" y="9"/>
                      <a:pt x="15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90" name="Freeform 579"/>
              <p:cNvSpPr>
                <a:spLocks noEditPoints="1"/>
              </p:cNvSpPr>
              <p:nvPr/>
            </p:nvSpPr>
            <p:spPr bwMode="auto">
              <a:xfrm>
                <a:off x="-4294188" y="2436813"/>
                <a:ext cx="49213" cy="50800"/>
              </a:xfrm>
              <a:custGeom>
                <a:avLst/>
                <a:gdLst>
                  <a:gd name="T0" fmla="*/ 12 w 23"/>
                  <a:gd name="T1" fmla="*/ 24 h 24"/>
                  <a:gd name="T2" fmla="*/ 10 w 23"/>
                  <a:gd name="T3" fmla="*/ 24 h 24"/>
                  <a:gd name="T4" fmla="*/ 3 w 23"/>
                  <a:gd name="T5" fmla="*/ 20 h 24"/>
                  <a:gd name="T6" fmla="*/ 0 w 23"/>
                  <a:gd name="T7" fmla="*/ 11 h 24"/>
                  <a:gd name="T8" fmla="*/ 4 w 23"/>
                  <a:gd name="T9" fmla="*/ 3 h 24"/>
                  <a:gd name="T10" fmla="*/ 13 w 23"/>
                  <a:gd name="T11" fmla="*/ 0 h 24"/>
                  <a:gd name="T12" fmla="*/ 21 w 23"/>
                  <a:gd name="T13" fmla="*/ 4 h 24"/>
                  <a:gd name="T14" fmla="*/ 23 w 23"/>
                  <a:gd name="T15" fmla="*/ 14 h 24"/>
                  <a:gd name="T16" fmla="*/ 12 w 23"/>
                  <a:gd name="T17" fmla="*/ 24 h 24"/>
                  <a:gd name="T18" fmla="*/ 11 w 23"/>
                  <a:gd name="T19" fmla="*/ 16 h 24"/>
                  <a:gd name="T20" fmla="*/ 12 w 23"/>
                  <a:gd name="T21" fmla="*/ 16 h 24"/>
                  <a:gd name="T22" fmla="*/ 15 w 23"/>
                  <a:gd name="T23" fmla="*/ 12 h 24"/>
                  <a:gd name="T24" fmla="*/ 14 w 23"/>
                  <a:gd name="T25" fmla="*/ 9 h 24"/>
                  <a:gd name="T26" fmla="*/ 12 w 23"/>
                  <a:gd name="T27" fmla="*/ 8 h 24"/>
                  <a:gd name="T28" fmla="*/ 12 w 23"/>
                  <a:gd name="T29" fmla="*/ 8 h 24"/>
                  <a:gd name="T30" fmla="*/ 10 w 23"/>
                  <a:gd name="T31" fmla="*/ 9 h 24"/>
                  <a:gd name="T32" fmla="*/ 9 w 23"/>
                  <a:gd name="T33" fmla="*/ 12 h 24"/>
                  <a:gd name="T34" fmla="*/ 9 w 23"/>
                  <a:gd name="T35" fmla="*/ 15 h 24"/>
                  <a:gd name="T36" fmla="*/ 11 w 23"/>
                  <a:gd name="T37" fmla="*/ 16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7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0" y="11"/>
                    </a:cubicBezTo>
                    <a:cubicBezTo>
                      <a:pt x="1" y="8"/>
                      <a:pt x="2" y="5"/>
                      <a:pt x="4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7"/>
                      <a:pt x="23" y="10"/>
                      <a:pt x="23" y="14"/>
                    </a:cubicBezTo>
                    <a:cubicBezTo>
                      <a:pt x="22" y="20"/>
                      <a:pt x="17" y="24"/>
                      <a:pt x="12" y="24"/>
                    </a:cubicBezTo>
                    <a:close/>
                    <a:moveTo>
                      <a:pt x="11" y="16"/>
                    </a:move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4"/>
                      <a:pt x="15" y="12"/>
                    </a:cubicBezTo>
                    <a:cubicBezTo>
                      <a:pt x="15" y="11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91" name="Freeform 580"/>
              <p:cNvSpPr>
                <a:spLocks noEditPoints="1"/>
              </p:cNvSpPr>
              <p:nvPr/>
            </p:nvSpPr>
            <p:spPr bwMode="auto">
              <a:xfrm>
                <a:off x="-4264025" y="2441575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10 w 24"/>
                  <a:gd name="T3" fmla="*/ 24 h 24"/>
                  <a:gd name="T4" fmla="*/ 1 w 24"/>
                  <a:gd name="T5" fmla="*/ 10 h 24"/>
                  <a:gd name="T6" fmla="*/ 12 w 24"/>
                  <a:gd name="T7" fmla="*/ 0 h 24"/>
                  <a:gd name="T8" fmla="*/ 14 w 24"/>
                  <a:gd name="T9" fmla="*/ 0 h 24"/>
                  <a:gd name="T10" fmla="*/ 14 w 24"/>
                  <a:gd name="T11" fmla="*/ 0 h 24"/>
                  <a:gd name="T12" fmla="*/ 21 w 24"/>
                  <a:gd name="T13" fmla="*/ 5 h 24"/>
                  <a:gd name="T14" fmla="*/ 23 w 24"/>
                  <a:gd name="T15" fmla="*/ 14 h 24"/>
                  <a:gd name="T16" fmla="*/ 12 w 24"/>
                  <a:gd name="T17" fmla="*/ 24 h 24"/>
                  <a:gd name="T18" fmla="*/ 12 w 24"/>
                  <a:gd name="T19" fmla="*/ 8 h 24"/>
                  <a:gd name="T20" fmla="*/ 9 w 24"/>
                  <a:gd name="T21" fmla="*/ 11 h 24"/>
                  <a:gd name="T22" fmla="*/ 12 w 24"/>
                  <a:gd name="T23" fmla="*/ 16 h 24"/>
                  <a:gd name="T24" fmla="*/ 12 w 24"/>
                  <a:gd name="T25" fmla="*/ 16 h 24"/>
                  <a:gd name="T26" fmla="*/ 15 w 24"/>
                  <a:gd name="T27" fmla="*/ 12 h 24"/>
                  <a:gd name="T28" fmla="*/ 15 w 24"/>
                  <a:gd name="T29" fmla="*/ 9 h 24"/>
                  <a:gd name="T30" fmla="*/ 13 w 24"/>
                  <a:gd name="T31" fmla="*/ 8 h 24"/>
                  <a:gd name="T32" fmla="*/ 12 w 24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1" y="24"/>
                      <a:pt x="10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4"/>
                      <a:pt x="7" y="0"/>
                      <a:pt x="12" y="0"/>
                    </a:cubicBezTo>
                    <a:cubicBezTo>
                      <a:pt x="13" y="0"/>
                      <a:pt x="14" y="0"/>
                      <a:pt x="14" y="0"/>
                    </a:cubicBezTo>
                    <a:cubicBezTo>
                      <a:pt x="14" y="0"/>
                      <a:pt x="14" y="0"/>
                      <a:pt x="14" y="0"/>
                    </a:cubicBezTo>
                    <a:cubicBezTo>
                      <a:pt x="17" y="0"/>
                      <a:pt x="20" y="2"/>
                      <a:pt x="21" y="5"/>
                    </a:cubicBezTo>
                    <a:cubicBezTo>
                      <a:pt x="23" y="7"/>
                      <a:pt x="24" y="11"/>
                      <a:pt x="23" y="14"/>
                    </a:cubicBezTo>
                    <a:cubicBezTo>
                      <a:pt x="22" y="20"/>
                      <a:pt x="18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5" y="15"/>
                      <a:pt x="15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92" name="Freeform 581"/>
              <p:cNvSpPr>
                <a:spLocks noEditPoints="1"/>
              </p:cNvSpPr>
              <p:nvPr/>
            </p:nvSpPr>
            <p:spPr bwMode="auto">
              <a:xfrm>
                <a:off x="-4232275" y="2444750"/>
                <a:ext cx="50800" cy="53975"/>
              </a:xfrm>
              <a:custGeom>
                <a:avLst/>
                <a:gdLst>
                  <a:gd name="T0" fmla="*/ 11 w 23"/>
                  <a:gd name="T1" fmla="*/ 25 h 25"/>
                  <a:gd name="T2" fmla="*/ 9 w 23"/>
                  <a:gd name="T3" fmla="*/ 24 h 25"/>
                  <a:gd name="T4" fmla="*/ 2 w 23"/>
                  <a:gd name="T5" fmla="*/ 19 h 25"/>
                  <a:gd name="T6" fmla="*/ 0 w 23"/>
                  <a:gd name="T7" fmla="*/ 11 h 25"/>
                  <a:gd name="T8" fmla="*/ 12 w 23"/>
                  <a:gd name="T9" fmla="*/ 0 h 25"/>
                  <a:gd name="T10" fmla="*/ 14 w 23"/>
                  <a:gd name="T11" fmla="*/ 1 h 25"/>
                  <a:gd name="T12" fmla="*/ 14 w 23"/>
                  <a:gd name="T13" fmla="*/ 1 h 25"/>
                  <a:gd name="T14" fmla="*/ 21 w 23"/>
                  <a:gd name="T15" fmla="*/ 6 h 25"/>
                  <a:gd name="T16" fmla="*/ 23 w 23"/>
                  <a:gd name="T17" fmla="*/ 15 h 25"/>
                  <a:gd name="T18" fmla="*/ 11 w 23"/>
                  <a:gd name="T19" fmla="*/ 25 h 25"/>
                  <a:gd name="T20" fmla="*/ 12 w 23"/>
                  <a:gd name="T21" fmla="*/ 8 h 25"/>
                  <a:gd name="T22" fmla="*/ 8 w 23"/>
                  <a:gd name="T23" fmla="*/ 12 h 25"/>
                  <a:gd name="T24" fmla="*/ 9 w 23"/>
                  <a:gd name="T25" fmla="*/ 15 h 25"/>
                  <a:gd name="T26" fmla="*/ 11 w 23"/>
                  <a:gd name="T27" fmla="*/ 16 h 25"/>
                  <a:gd name="T28" fmla="*/ 11 w 23"/>
                  <a:gd name="T29" fmla="*/ 16 h 25"/>
                  <a:gd name="T30" fmla="*/ 15 w 23"/>
                  <a:gd name="T31" fmla="*/ 13 h 25"/>
                  <a:gd name="T32" fmla="*/ 14 w 23"/>
                  <a:gd name="T33" fmla="*/ 10 h 25"/>
                  <a:gd name="T34" fmla="*/ 12 w 23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3" h="25">
                    <a:moveTo>
                      <a:pt x="11" y="25"/>
                    </a:moveTo>
                    <a:cubicBezTo>
                      <a:pt x="11" y="25"/>
                      <a:pt x="10" y="25"/>
                      <a:pt x="9" y="24"/>
                    </a:cubicBezTo>
                    <a:cubicBezTo>
                      <a:pt x="6" y="24"/>
                      <a:pt x="4" y="22"/>
                      <a:pt x="2" y="19"/>
                    </a:cubicBezTo>
                    <a:cubicBezTo>
                      <a:pt x="0" y="17"/>
                      <a:pt x="0" y="14"/>
                      <a:pt x="0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1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7" y="1"/>
                      <a:pt x="19" y="3"/>
                      <a:pt x="21" y="6"/>
                    </a:cubicBezTo>
                    <a:cubicBezTo>
                      <a:pt x="23" y="8"/>
                      <a:pt x="23" y="12"/>
                      <a:pt x="23" y="15"/>
                    </a:cubicBezTo>
                    <a:cubicBezTo>
                      <a:pt x="21" y="21"/>
                      <a:pt x="17" y="25"/>
                      <a:pt x="11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8" y="12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6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7"/>
                      <a:pt x="14" y="15"/>
                      <a:pt x="15" y="13"/>
                    </a:cubicBezTo>
                    <a:cubicBezTo>
                      <a:pt x="15" y="12"/>
                      <a:pt x="15" y="11"/>
                      <a:pt x="14" y="10"/>
                    </a:cubicBezTo>
                    <a:cubicBezTo>
                      <a:pt x="14" y="9"/>
                      <a:pt x="13" y="9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93" name="Freeform 582"/>
              <p:cNvSpPr>
                <a:spLocks noEditPoints="1"/>
              </p:cNvSpPr>
              <p:nvPr/>
            </p:nvSpPr>
            <p:spPr bwMode="auto">
              <a:xfrm>
                <a:off x="-4203700" y="2454275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10 w 25"/>
                  <a:gd name="T3" fmla="*/ 24 h 24"/>
                  <a:gd name="T4" fmla="*/ 2 w 25"/>
                  <a:gd name="T5" fmla="*/ 9 h 24"/>
                  <a:gd name="T6" fmla="*/ 13 w 25"/>
                  <a:gd name="T7" fmla="*/ 0 h 24"/>
                  <a:gd name="T8" fmla="*/ 16 w 25"/>
                  <a:gd name="T9" fmla="*/ 0 h 24"/>
                  <a:gd name="T10" fmla="*/ 23 w 25"/>
                  <a:gd name="T11" fmla="*/ 6 h 24"/>
                  <a:gd name="T12" fmla="*/ 24 w 25"/>
                  <a:gd name="T13" fmla="*/ 15 h 24"/>
                  <a:gd name="T14" fmla="*/ 18 w 25"/>
                  <a:gd name="T15" fmla="*/ 22 h 24"/>
                  <a:gd name="T16" fmla="*/ 12 w 25"/>
                  <a:gd name="T17" fmla="*/ 24 h 24"/>
                  <a:gd name="T18" fmla="*/ 13 w 25"/>
                  <a:gd name="T19" fmla="*/ 8 h 24"/>
                  <a:gd name="T20" fmla="*/ 10 w 25"/>
                  <a:gd name="T21" fmla="*/ 11 h 24"/>
                  <a:gd name="T22" fmla="*/ 12 w 25"/>
                  <a:gd name="T23" fmla="*/ 16 h 24"/>
                  <a:gd name="T24" fmla="*/ 12 w 25"/>
                  <a:gd name="T25" fmla="*/ 16 h 24"/>
                  <a:gd name="T26" fmla="*/ 14 w 25"/>
                  <a:gd name="T27" fmla="*/ 15 h 24"/>
                  <a:gd name="T28" fmla="*/ 16 w 25"/>
                  <a:gd name="T29" fmla="*/ 13 h 24"/>
                  <a:gd name="T30" fmla="*/ 16 w 25"/>
                  <a:gd name="T31" fmla="*/ 9 h 24"/>
                  <a:gd name="T32" fmla="*/ 14 w 25"/>
                  <a:gd name="T33" fmla="*/ 8 h 24"/>
                  <a:gd name="T34" fmla="*/ 13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4" y="22"/>
                      <a:pt x="0" y="16"/>
                      <a:pt x="2" y="9"/>
                    </a:cubicBezTo>
                    <a:cubicBezTo>
                      <a:pt x="3" y="4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18"/>
                      <a:pt x="21" y="20"/>
                      <a:pt x="18" y="22"/>
                    </a:cubicBezTo>
                    <a:cubicBezTo>
                      <a:pt x="17" y="23"/>
                      <a:pt x="15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3" y="16"/>
                      <a:pt x="14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5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94" name="Freeform 583"/>
              <p:cNvSpPr>
                <a:spLocks noEditPoints="1"/>
              </p:cNvSpPr>
              <p:nvPr/>
            </p:nvSpPr>
            <p:spPr bwMode="auto">
              <a:xfrm>
                <a:off x="-4173538" y="2462213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3 h 24"/>
                  <a:gd name="T4" fmla="*/ 2 w 25"/>
                  <a:gd name="T5" fmla="*/ 9 h 24"/>
                  <a:gd name="T6" fmla="*/ 13 w 25"/>
                  <a:gd name="T7" fmla="*/ 0 h 24"/>
                  <a:gd name="T8" fmla="*/ 16 w 25"/>
                  <a:gd name="T9" fmla="*/ 0 h 24"/>
                  <a:gd name="T10" fmla="*/ 20 w 25"/>
                  <a:gd name="T11" fmla="*/ 2 h 24"/>
                  <a:gd name="T12" fmla="*/ 23 w 25"/>
                  <a:gd name="T13" fmla="*/ 6 h 24"/>
                  <a:gd name="T14" fmla="*/ 24 w 25"/>
                  <a:gd name="T15" fmla="*/ 15 h 24"/>
                  <a:gd name="T16" fmla="*/ 18 w 25"/>
                  <a:gd name="T17" fmla="*/ 22 h 24"/>
                  <a:gd name="T18" fmla="*/ 14 w 25"/>
                  <a:gd name="T19" fmla="*/ 24 h 24"/>
                  <a:gd name="T20" fmla="*/ 12 w 25"/>
                  <a:gd name="T21" fmla="*/ 24 h 24"/>
                  <a:gd name="T22" fmla="*/ 13 w 25"/>
                  <a:gd name="T23" fmla="*/ 8 h 24"/>
                  <a:gd name="T24" fmla="*/ 10 w 25"/>
                  <a:gd name="T25" fmla="*/ 11 h 24"/>
                  <a:gd name="T26" fmla="*/ 12 w 25"/>
                  <a:gd name="T27" fmla="*/ 15 h 24"/>
                  <a:gd name="T28" fmla="*/ 13 w 25"/>
                  <a:gd name="T29" fmla="*/ 16 h 24"/>
                  <a:gd name="T30" fmla="*/ 14 w 25"/>
                  <a:gd name="T31" fmla="*/ 15 h 24"/>
                  <a:gd name="T32" fmla="*/ 16 w 25"/>
                  <a:gd name="T33" fmla="*/ 13 h 24"/>
                  <a:gd name="T34" fmla="*/ 16 w 25"/>
                  <a:gd name="T35" fmla="*/ 9 h 24"/>
                  <a:gd name="T36" fmla="*/ 15 w 25"/>
                  <a:gd name="T37" fmla="*/ 8 h 24"/>
                  <a:gd name="T38" fmla="*/ 14 w 25"/>
                  <a:gd name="T39" fmla="*/ 8 h 24"/>
                  <a:gd name="T40" fmla="*/ 13 w 25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3"/>
                    </a:cubicBezTo>
                    <a:cubicBezTo>
                      <a:pt x="3" y="22"/>
                      <a:pt x="0" y="15"/>
                      <a:pt x="2" y="9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8" y="0"/>
                      <a:pt x="19" y="1"/>
                      <a:pt x="20" y="2"/>
                    </a:cubicBezTo>
                    <a:cubicBezTo>
                      <a:pt x="22" y="3"/>
                      <a:pt x="23" y="5"/>
                      <a:pt x="23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3" y="18"/>
                      <a:pt x="21" y="21"/>
                      <a:pt x="18" y="22"/>
                    </a:cubicBezTo>
                    <a:cubicBezTo>
                      <a:pt x="17" y="23"/>
                      <a:pt x="15" y="23"/>
                      <a:pt x="14" y="24"/>
                    </a:cubicBezTo>
                    <a:cubicBezTo>
                      <a:pt x="13" y="24"/>
                      <a:pt x="13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2" y="15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3" y="15"/>
                      <a:pt x="14" y="15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6" y="9"/>
                    </a:cubicBezTo>
                    <a:cubicBezTo>
                      <a:pt x="16" y="9"/>
                      <a:pt x="15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95" name="Freeform 584"/>
              <p:cNvSpPr>
                <a:spLocks noEditPoints="1"/>
              </p:cNvSpPr>
              <p:nvPr/>
            </p:nvSpPr>
            <p:spPr bwMode="auto">
              <a:xfrm>
                <a:off x="-4143375" y="2470150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9 w 25"/>
                  <a:gd name="T3" fmla="*/ 24 h 24"/>
                  <a:gd name="T4" fmla="*/ 2 w 25"/>
                  <a:gd name="T5" fmla="*/ 9 h 24"/>
                  <a:gd name="T6" fmla="*/ 13 w 25"/>
                  <a:gd name="T7" fmla="*/ 0 h 24"/>
                  <a:gd name="T8" fmla="*/ 17 w 25"/>
                  <a:gd name="T9" fmla="*/ 1 h 24"/>
                  <a:gd name="T10" fmla="*/ 23 w 25"/>
                  <a:gd name="T11" fmla="*/ 6 h 24"/>
                  <a:gd name="T12" fmla="*/ 23 w 25"/>
                  <a:gd name="T13" fmla="*/ 16 h 24"/>
                  <a:gd name="T14" fmla="*/ 12 w 25"/>
                  <a:gd name="T15" fmla="*/ 24 h 24"/>
                  <a:gd name="T16" fmla="*/ 13 w 25"/>
                  <a:gd name="T17" fmla="*/ 8 h 24"/>
                  <a:gd name="T18" fmla="*/ 10 w 25"/>
                  <a:gd name="T19" fmla="*/ 11 h 24"/>
                  <a:gd name="T20" fmla="*/ 11 w 25"/>
                  <a:gd name="T21" fmla="*/ 16 h 24"/>
                  <a:gd name="T22" fmla="*/ 12 w 25"/>
                  <a:gd name="T23" fmla="*/ 16 h 24"/>
                  <a:gd name="T24" fmla="*/ 16 w 25"/>
                  <a:gd name="T25" fmla="*/ 13 h 24"/>
                  <a:gd name="T26" fmla="*/ 16 w 25"/>
                  <a:gd name="T27" fmla="*/ 10 h 24"/>
                  <a:gd name="T28" fmla="*/ 14 w 25"/>
                  <a:gd name="T29" fmla="*/ 8 h 24"/>
                  <a:gd name="T30" fmla="*/ 13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3" y="22"/>
                      <a:pt x="0" y="15"/>
                      <a:pt x="2" y="9"/>
                    </a:cubicBezTo>
                    <a:cubicBezTo>
                      <a:pt x="4" y="4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4" y="9"/>
                      <a:pt x="25" y="13"/>
                      <a:pt x="23" y="16"/>
                    </a:cubicBezTo>
                    <a:cubicBezTo>
                      <a:pt x="21" y="21"/>
                      <a:pt x="17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0" y="9"/>
                      <a:pt x="10" y="11"/>
                    </a:cubicBezTo>
                    <a:cubicBezTo>
                      <a:pt x="9" y="13"/>
                      <a:pt x="10" y="15"/>
                      <a:pt x="11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5" y="9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96" name="Freeform 585"/>
              <p:cNvSpPr>
                <a:spLocks noEditPoints="1"/>
              </p:cNvSpPr>
              <p:nvPr/>
            </p:nvSpPr>
            <p:spPr bwMode="auto">
              <a:xfrm>
                <a:off x="-4281488" y="2401888"/>
                <a:ext cx="52388" cy="53975"/>
              </a:xfrm>
              <a:custGeom>
                <a:avLst/>
                <a:gdLst>
                  <a:gd name="T0" fmla="*/ 12 w 24"/>
                  <a:gd name="T1" fmla="*/ 25 h 25"/>
                  <a:gd name="T2" fmla="*/ 11 w 24"/>
                  <a:gd name="T3" fmla="*/ 25 h 25"/>
                  <a:gd name="T4" fmla="*/ 1 w 24"/>
                  <a:gd name="T5" fmla="*/ 11 h 25"/>
                  <a:gd name="T6" fmla="*/ 12 w 24"/>
                  <a:gd name="T7" fmla="*/ 0 h 25"/>
                  <a:gd name="T8" fmla="*/ 14 w 24"/>
                  <a:gd name="T9" fmla="*/ 0 h 25"/>
                  <a:gd name="T10" fmla="*/ 22 w 24"/>
                  <a:gd name="T11" fmla="*/ 5 h 25"/>
                  <a:gd name="T12" fmla="*/ 24 w 24"/>
                  <a:gd name="T13" fmla="*/ 14 h 25"/>
                  <a:gd name="T14" fmla="*/ 12 w 24"/>
                  <a:gd name="T15" fmla="*/ 25 h 25"/>
                  <a:gd name="T16" fmla="*/ 12 w 24"/>
                  <a:gd name="T17" fmla="*/ 8 h 25"/>
                  <a:gd name="T18" fmla="*/ 9 w 24"/>
                  <a:gd name="T19" fmla="*/ 12 h 25"/>
                  <a:gd name="T20" fmla="*/ 12 w 24"/>
                  <a:gd name="T21" fmla="*/ 17 h 25"/>
                  <a:gd name="T22" fmla="*/ 12 w 24"/>
                  <a:gd name="T23" fmla="*/ 17 h 25"/>
                  <a:gd name="T24" fmla="*/ 16 w 24"/>
                  <a:gd name="T25" fmla="*/ 13 h 25"/>
                  <a:gd name="T26" fmla="*/ 15 w 24"/>
                  <a:gd name="T27" fmla="*/ 10 h 25"/>
                  <a:gd name="T28" fmla="*/ 13 w 24"/>
                  <a:gd name="T29" fmla="*/ 8 h 25"/>
                  <a:gd name="T30" fmla="*/ 12 w 24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4" y="24"/>
                      <a:pt x="0" y="18"/>
                      <a:pt x="1" y="11"/>
                    </a:cubicBezTo>
                    <a:cubicBezTo>
                      <a:pt x="1" y="5"/>
                      <a:pt x="6" y="0"/>
                      <a:pt x="12" y="0"/>
                    </a:cubicBezTo>
                    <a:cubicBezTo>
                      <a:pt x="13" y="0"/>
                      <a:pt x="13" y="0"/>
                      <a:pt x="14" y="0"/>
                    </a:cubicBezTo>
                    <a:cubicBezTo>
                      <a:pt x="17" y="1"/>
                      <a:pt x="20" y="2"/>
                      <a:pt x="22" y="5"/>
                    </a:cubicBezTo>
                    <a:cubicBezTo>
                      <a:pt x="23" y="8"/>
                      <a:pt x="24" y="11"/>
                      <a:pt x="24" y="14"/>
                    </a:cubicBezTo>
                    <a:cubicBezTo>
                      <a:pt x="23" y="20"/>
                      <a:pt x="18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0" y="8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4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97" name="Freeform 586"/>
              <p:cNvSpPr>
                <a:spLocks noEditPoints="1"/>
              </p:cNvSpPr>
              <p:nvPr/>
            </p:nvSpPr>
            <p:spPr bwMode="auto">
              <a:xfrm>
                <a:off x="-4248150" y="2406650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5 h 25"/>
                  <a:gd name="T4" fmla="*/ 3 w 25"/>
                  <a:gd name="T5" fmla="*/ 20 h 25"/>
                  <a:gd name="T6" fmla="*/ 1 w 25"/>
                  <a:gd name="T7" fmla="*/ 11 h 25"/>
                  <a:gd name="T8" fmla="*/ 5 w 25"/>
                  <a:gd name="T9" fmla="*/ 3 h 25"/>
                  <a:gd name="T10" fmla="*/ 14 w 25"/>
                  <a:gd name="T11" fmla="*/ 1 h 25"/>
                  <a:gd name="T12" fmla="*/ 22 w 25"/>
                  <a:gd name="T13" fmla="*/ 6 h 25"/>
                  <a:gd name="T14" fmla="*/ 24 w 25"/>
                  <a:gd name="T15" fmla="*/ 15 h 25"/>
                  <a:gd name="T16" fmla="*/ 12 w 25"/>
                  <a:gd name="T17" fmla="*/ 25 h 25"/>
                  <a:gd name="T18" fmla="*/ 12 w 25"/>
                  <a:gd name="T19" fmla="*/ 9 h 25"/>
                  <a:gd name="T20" fmla="*/ 10 w 25"/>
                  <a:gd name="T21" fmla="*/ 9 h 25"/>
                  <a:gd name="T22" fmla="*/ 9 w 25"/>
                  <a:gd name="T23" fmla="*/ 12 h 25"/>
                  <a:gd name="T24" fmla="*/ 9 w 25"/>
                  <a:gd name="T25" fmla="*/ 15 h 25"/>
                  <a:gd name="T26" fmla="*/ 12 w 25"/>
                  <a:gd name="T27" fmla="*/ 17 h 25"/>
                  <a:gd name="T28" fmla="*/ 16 w 25"/>
                  <a:gd name="T29" fmla="*/ 13 h 25"/>
                  <a:gd name="T30" fmla="*/ 15 w 25"/>
                  <a:gd name="T31" fmla="*/ 10 h 25"/>
                  <a:gd name="T32" fmla="*/ 13 w 25"/>
                  <a:gd name="T33" fmla="*/ 9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5"/>
                    </a:cubicBezTo>
                    <a:cubicBezTo>
                      <a:pt x="7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1" y="0"/>
                      <a:pt x="14" y="1"/>
                    </a:cubicBezTo>
                    <a:cubicBezTo>
                      <a:pt x="18" y="1"/>
                      <a:pt x="20" y="3"/>
                      <a:pt x="22" y="6"/>
                    </a:cubicBezTo>
                    <a:cubicBezTo>
                      <a:pt x="24" y="8"/>
                      <a:pt x="25" y="12"/>
                      <a:pt x="24" y="15"/>
                    </a:cubicBezTo>
                    <a:cubicBezTo>
                      <a:pt x="23" y="21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10" y="10"/>
                      <a:pt x="9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6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98" name="Freeform 587"/>
              <p:cNvSpPr>
                <a:spLocks noEditPoints="1"/>
              </p:cNvSpPr>
              <p:nvPr/>
            </p:nvSpPr>
            <p:spPr bwMode="auto">
              <a:xfrm>
                <a:off x="-4216400" y="2413000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4 h 25"/>
                  <a:gd name="T4" fmla="*/ 1 w 25"/>
                  <a:gd name="T5" fmla="*/ 10 h 25"/>
                  <a:gd name="T6" fmla="*/ 12 w 25"/>
                  <a:gd name="T7" fmla="*/ 0 h 25"/>
                  <a:gd name="T8" fmla="*/ 15 w 25"/>
                  <a:gd name="T9" fmla="*/ 1 h 25"/>
                  <a:gd name="T10" fmla="*/ 22 w 25"/>
                  <a:gd name="T11" fmla="*/ 6 h 25"/>
                  <a:gd name="T12" fmla="*/ 24 w 25"/>
                  <a:gd name="T13" fmla="*/ 15 h 25"/>
                  <a:gd name="T14" fmla="*/ 12 w 25"/>
                  <a:gd name="T15" fmla="*/ 25 h 25"/>
                  <a:gd name="T16" fmla="*/ 12 w 25"/>
                  <a:gd name="T17" fmla="*/ 9 h 25"/>
                  <a:gd name="T18" fmla="*/ 9 w 25"/>
                  <a:gd name="T19" fmla="*/ 12 h 25"/>
                  <a:gd name="T20" fmla="*/ 12 w 25"/>
                  <a:gd name="T21" fmla="*/ 17 h 25"/>
                  <a:gd name="T22" fmla="*/ 12 w 25"/>
                  <a:gd name="T23" fmla="*/ 17 h 25"/>
                  <a:gd name="T24" fmla="*/ 16 w 25"/>
                  <a:gd name="T25" fmla="*/ 13 h 25"/>
                  <a:gd name="T26" fmla="*/ 16 w 25"/>
                  <a:gd name="T27" fmla="*/ 10 h 25"/>
                  <a:gd name="T28" fmla="*/ 13 w 25"/>
                  <a:gd name="T29" fmla="*/ 9 h 25"/>
                  <a:gd name="T30" fmla="*/ 12 w 25"/>
                  <a:gd name="T3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1" y="25"/>
                      <a:pt x="11" y="25"/>
                      <a:pt x="10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5"/>
                      <a:pt x="7" y="0"/>
                      <a:pt x="12" y="0"/>
                    </a:cubicBezTo>
                    <a:cubicBezTo>
                      <a:pt x="13" y="0"/>
                      <a:pt x="14" y="1"/>
                      <a:pt x="15" y="1"/>
                    </a:cubicBezTo>
                    <a:cubicBezTo>
                      <a:pt x="18" y="1"/>
                      <a:pt x="21" y="3"/>
                      <a:pt x="22" y="6"/>
                    </a:cubicBezTo>
                    <a:cubicBezTo>
                      <a:pt x="24" y="9"/>
                      <a:pt x="25" y="12"/>
                      <a:pt x="24" y="15"/>
                    </a:cubicBezTo>
                    <a:cubicBezTo>
                      <a:pt x="22" y="21"/>
                      <a:pt x="18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4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lnTo>
                      <a:pt x="12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499" name="Freeform 588"/>
              <p:cNvSpPr>
                <a:spLocks noEditPoints="1"/>
              </p:cNvSpPr>
              <p:nvPr/>
            </p:nvSpPr>
            <p:spPr bwMode="auto">
              <a:xfrm>
                <a:off x="-4184650" y="2420938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9 w 24"/>
                  <a:gd name="T3" fmla="*/ 24 h 24"/>
                  <a:gd name="T4" fmla="*/ 5 w 24"/>
                  <a:gd name="T5" fmla="*/ 22 h 24"/>
                  <a:gd name="T6" fmla="*/ 2 w 24"/>
                  <a:gd name="T7" fmla="*/ 18 h 24"/>
                  <a:gd name="T8" fmla="*/ 1 w 24"/>
                  <a:gd name="T9" fmla="*/ 9 h 24"/>
                  <a:gd name="T10" fmla="*/ 6 w 24"/>
                  <a:gd name="T11" fmla="*/ 2 h 24"/>
                  <a:gd name="T12" fmla="*/ 11 w 24"/>
                  <a:gd name="T13" fmla="*/ 0 h 24"/>
                  <a:gd name="T14" fmla="*/ 11 w 24"/>
                  <a:gd name="T15" fmla="*/ 0 h 24"/>
                  <a:gd name="T16" fmla="*/ 16 w 24"/>
                  <a:gd name="T17" fmla="*/ 1 h 24"/>
                  <a:gd name="T18" fmla="*/ 23 w 24"/>
                  <a:gd name="T19" fmla="*/ 6 h 24"/>
                  <a:gd name="T20" fmla="*/ 24 w 24"/>
                  <a:gd name="T21" fmla="*/ 15 h 24"/>
                  <a:gd name="T22" fmla="*/ 12 w 24"/>
                  <a:gd name="T23" fmla="*/ 24 h 24"/>
                  <a:gd name="T24" fmla="*/ 12 w 24"/>
                  <a:gd name="T25" fmla="*/ 8 h 24"/>
                  <a:gd name="T26" fmla="*/ 11 w 24"/>
                  <a:gd name="T27" fmla="*/ 9 h 24"/>
                  <a:gd name="T28" fmla="*/ 9 w 24"/>
                  <a:gd name="T29" fmla="*/ 11 h 24"/>
                  <a:gd name="T30" fmla="*/ 9 w 24"/>
                  <a:gd name="T31" fmla="*/ 14 h 24"/>
                  <a:gd name="T32" fmla="*/ 10 w 24"/>
                  <a:gd name="T33" fmla="*/ 15 h 24"/>
                  <a:gd name="T34" fmla="*/ 10 w 24"/>
                  <a:gd name="T35" fmla="*/ 16 h 24"/>
                  <a:gd name="T36" fmla="*/ 11 w 24"/>
                  <a:gd name="T37" fmla="*/ 16 h 24"/>
                  <a:gd name="T38" fmla="*/ 16 w 24"/>
                  <a:gd name="T39" fmla="*/ 13 h 24"/>
                  <a:gd name="T40" fmla="*/ 15 w 24"/>
                  <a:gd name="T41" fmla="*/ 10 h 24"/>
                  <a:gd name="T42" fmla="*/ 13 w 24"/>
                  <a:gd name="T43" fmla="*/ 8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1" y="24"/>
                      <a:pt x="10" y="24"/>
                      <a:pt x="9" y="24"/>
                    </a:cubicBezTo>
                    <a:cubicBezTo>
                      <a:pt x="8" y="24"/>
                      <a:pt x="6" y="23"/>
                      <a:pt x="5" y="22"/>
                    </a:cubicBezTo>
                    <a:cubicBezTo>
                      <a:pt x="4" y="21"/>
                      <a:pt x="3" y="20"/>
                      <a:pt x="2" y="18"/>
                    </a:cubicBezTo>
                    <a:cubicBezTo>
                      <a:pt x="1" y="16"/>
                      <a:pt x="0" y="12"/>
                      <a:pt x="1" y="9"/>
                    </a:cubicBezTo>
                    <a:cubicBezTo>
                      <a:pt x="2" y="6"/>
                      <a:pt x="4" y="4"/>
                      <a:pt x="6" y="2"/>
                    </a:cubicBezTo>
                    <a:cubicBezTo>
                      <a:pt x="8" y="1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2" y="0"/>
                      <a:pt x="14" y="0"/>
                      <a:pt x="16" y="1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4" y="9"/>
                      <a:pt x="24" y="12"/>
                      <a:pt x="24" y="15"/>
                    </a:cubicBezTo>
                    <a:cubicBezTo>
                      <a:pt x="22" y="21"/>
                      <a:pt x="17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9" y="14"/>
                    </a:cubicBezTo>
                    <a:cubicBezTo>
                      <a:pt x="9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3" y="17"/>
                      <a:pt x="15" y="15"/>
                      <a:pt x="16" y="13"/>
                    </a:cubicBezTo>
                    <a:cubicBezTo>
                      <a:pt x="16" y="12"/>
                      <a:pt x="16" y="11"/>
                      <a:pt x="15" y="10"/>
                    </a:cubicBezTo>
                    <a:cubicBezTo>
                      <a:pt x="15" y="9"/>
                      <a:pt x="14" y="9"/>
                      <a:pt x="13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00" name="Freeform 589"/>
              <p:cNvSpPr>
                <a:spLocks noEditPoints="1"/>
              </p:cNvSpPr>
              <p:nvPr/>
            </p:nvSpPr>
            <p:spPr bwMode="auto">
              <a:xfrm>
                <a:off x="-4151313" y="2430463"/>
                <a:ext cx="50800" cy="53975"/>
              </a:xfrm>
              <a:custGeom>
                <a:avLst/>
                <a:gdLst>
                  <a:gd name="T0" fmla="*/ 12 w 24"/>
                  <a:gd name="T1" fmla="*/ 25 h 25"/>
                  <a:gd name="T2" fmla="*/ 8 w 24"/>
                  <a:gd name="T3" fmla="*/ 24 h 25"/>
                  <a:gd name="T4" fmla="*/ 2 w 24"/>
                  <a:gd name="T5" fmla="*/ 18 h 25"/>
                  <a:gd name="T6" fmla="*/ 1 w 24"/>
                  <a:gd name="T7" fmla="*/ 9 h 25"/>
                  <a:gd name="T8" fmla="*/ 6 w 24"/>
                  <a:gd name="T9" fmla="*/ 2 h 25"/>
                  <a:gd name="T10" fmla="*/ 16 w 24"/>
                  <a:gd name="T11" fmla="*/ 1 h 25"/>
                  <a:gd name="T12" fmla="*/ 23 w 24"/>
                  <a:gd name="T13" fmla="*/ 7 h 25"/>
                  <a:gd name="T14" fmla="*/ 23 w 24"/>
                  <a:gd name="T15" fmla="*/ 16 h 25"/>
                  <a:gd name="T16" fmla="*/ 12 w 24"/>
                  <a:gd name="T17" fmla="*/ 25 h 25"/>
                  <a:gd name="T18" fmla="*/ 12 w 24"/>
                  <a:gd name="T19" fmla="*/ 8 h 25"/>
                  <a:gd name="T20" fmla="*/ 10 w 24"/>
                  <a:gd name="T21" fmla="*/ 9 h 25"/>
                  <a:gd name="T22" fmla="*/ 9 w 24"/>
                  <a:gd name="T23" fmla="*/ 11 h 25"/>
                  <a:gd name="T24" fmla="*/ 9 w 24"/>
                  <a:gd name="T25" fmla="*/ 15 h 25"/>
                  <a:gd name="T26" fmla="*/ 11 w 24"/>
                  <a:gd name="T27" fmla="*/ 16 h 25"/>
                  <a:gd name="T28" fmla="*/ 12 w 24"/>
                  <a:gd name="T29" fmla="*/ 17 h 25"/>
                  <a:gd name="T30" fmla="*/ 15 w 24"/>
                  <a:gd name="T31" fmla="*/ 14 h 25"/>
                  <a:gd name="T32" fmla="*/ 15 w 24"/>
                  <a:gd name="T33" fmla="*/ 10 h 25"/>
                  <a:gd name="T34" fmla="*/ 13 w 24"/>
                  <a:gd name="T35" fmla="*/ 9 h 25"/>
                  <a:gd name="T36" fmla="*/ 12 w 24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5">
                    <a:moveTo>
                      <a:pt x="12" y="25"/>
                    </a:moveTo>
                    <a:cubicBezTo>
                      <a:pt x="11" y="25"/>
                      <a:pt x="9" y="24"/>
                      <a:pt x="8" y="24"/>
                    </a:cubicBezTo>
                    <a:cubicBezTo>
                      <a:pt x="5" y="23"/>
                      <a:pt x="3" y="21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2" y="6"/>
                      <a:pt x="4" y="4"/>
                      <a:pt x="6" y="2"/>
                    </a:cubicBezTo>
                    <a:cubicBezTo>
                      <a:pt x="9" y="0"/>
                      <a:pt x="13" y="0"/>
                      <a:pt x="16" y="1"/>
                    </a:cubicBezTo>
                    <a:cubicBezTo>
                      <a:pt x="19" y="2"/>
                      <a:pt x="21" y="4"/>
                      <a:pt x="23" y="7"/>
                    </a:cubicBezTo>
                    <a:cubicBezTo>
                      <a:pt x="24" y="10"/>
                      <a:pt x="24" y="13"/>
                      <a:pt x="23" y="16"/>
                    </a:cubicBezTo>
                    <a:cubicBezTo>
                      <a:pt x="21" y="21"/>
                      <a:pt x="17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1" y="9"/>
                      <a:pt x="10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3" y="17"/>
                      <a:pt x="15" y="15"/>
                      <a:pt x="15" y="14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3" y="9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01" name="Freeform 590"/>
              <p:cNvSpPr>
                <a:spLocks noEditPoints="1"/>
              </p:cNvSpPr>
              <p:nvPr/>
            </p:nvSpPr>
            <p:spPr bwMode="auto">
              <a:xfrm>
                <a:off x="-4262438" y="237013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12 w 26"/>
                  <a:gd name="T3" fmla="*/ 24 h 25"/>
                  <a:gd name="T4" fmla="*/ 1 w 26"/>
                  <a:gd name="T5" fmla="*/ 11 h 25"/>
                  <a:gd name="T6" fmla="*/ 13 w 26"/>
                  <a:gd name="T7" fmla="*/ 0 h 25"/>
                  <a:gd name="T8" fmla="*/ 15 w 26"/>
                  <a:gd name="T9" fmla="*/ 0 h 25"/>
                  <a:gd name="T10" fmla="*/ 23 w 26"/>
                  <a:gd name="T11" fmla="*/ 5 h 25"/>
                  <a:gd name="T12" fmla="*/ 25 w 26"/>
                  <a:gd name="T13" fmla="*/ 14 h 25"/>
                  <a:gd name="T14" fmla="*/ 20 w 26"/>
                  <a:gd name="T15" fmla="*/ 22 h 25"/>
                  <a:gd name="T16" fmla="*/ 13 w 26"/>
                  <a:gd name="T17" fmla="*/ 25 h 25"/>
                  <a:gd name="T18" fmla="*/ 13 w 26"/>
                  <a:gd name="T19" fmla="*/ 8 h 25"/>
                  <a:gd name="T20" fmla="*/ 9 w 26"/>
                  <a:gd name="T21" fmla="*/ 12 h 25"/>
                  <a:gd name="T22" fmla="*/ 12 w 26"/>
                  <a:gd name="T23" fmla="*/ 16 h 25"/>
                  <a:gd name="T24" fmla="*/ 13 w 26"/>
                  <a:gd name="T25" fmla="*/ 16 h 25"/>
                  <a:gd name="T26" fmla="*/ 15 w 26"/>
                  <a:gd name="T27" fmla="*/ 16 h 25"/>
                  <a:gd name="T28" fmla="*/ 17 w 26"/>
                  <a:gd name="T29" fmla="*/ 13 h 25"/>
                  <a:gd name="T30" fmla="*/ 16 w 26"/>
                  <a:gd name="T31" fmla="*/ 10 h 25"/>
                  <a:gd name="T32" fmla="*/ 14 w 26"/>
                  <a:gd name="T33" fmla="*/ 8 h 25"/>
                  <a:gd name="T34" fmla="*/ 13 w 26"/>
                  <a:gd name="T35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3" y="25"/>
                      <a:pt x="12" y="25"/>
                      <a:pt x="12" y="24"/>
                    </a:cubicBezTo>
                    <a:cubicBezTo>
                      <a:pt x="5" y="24"/>
                      <a:pt x="0" y="18"/>
                      <a:pt x="1" y="11"/>
                    </a:cubicBezTo>
                    <a:cubicBezTo>
                      <a:pt x="2" y="5"/>
                      <a:pt x="7" y="0"/>
                      <a:pt x="13" y="0"/>
                    </a:cubicBezTo>
                    <a:cubicBezTo>
                      <a:pt x="14" y="0"/>
                      <a:pt x="14" y="0"/>
                      <a:pt x="15" y="0"/>
                    </a:cubicBezTo>
                    <a:cubicBezTo>
                      <a:pt x="18" y="1"/>
                      <a:pt x="21" y="3"/>
                      <a:pt x="23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5" y="18"/>
                      <a:pt x="23" y="20"/>
                      <a:pt x="20" y="22"/>
                    </a:cubicBezTo>
                    <a:cubicBezTo>
                      <a:pt x="18" y="24"/>
                      <a:pt x="16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2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5" y="16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10"/>
                      <a:pt x="15" y="9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02" name="Freeform 591"/>
              <p:cNvSpPr>
                <a:spLocks noEditPoints="1"/>
              </p:cNvSpPr>
              <p:nvPr/>
            </p:nvSpPr>
            <p:spPr bwMode="auto">
              <a:xfrm>
                <a:off x="-4227513" y="2376488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1 w 26"/>
                  <a:gd name="T5" fmla="*/ 10 h 24"/>
                  <a:gd name="T6" fmla="*/ 13 w 26"/>
                  <a:gd name="T7" fmla="*/ 0 h 24"/>
                  <a:gd name="T8" fmla="*/ 15 w 26"/>
                  <a:gd name="T9" fmla="*/ 0 h 24"/>
                  <a:gd name="T10" fmla="*/ 23 w 26"/>
                  <a:gd name="T11" fmla="*/ 6 h 24"/>
                  <a:gd name="T12" fmla="*/ 25 w 26"/>
                  <a:gd name="T13" fmla="*/ 15 h 24"/>
                  <a:gd name="T14" fmla="*/ 20 w 26"/>
                  <a:gd name="T15" fmla="*/ 22 h 24"/>
                  <a:gd name="T16" fmla="*/ 13 w 26"/>
                  <a:gd name="T17" fmla="*/ 24 h 24"/>
                  <a:gd name="T18" fmla="*/ 13 w 26"/>
                  <a:gd name="T19" fmla="*/ 8 h 24"/>
                  <a:gd name="T20" fmla="*/ 9 w 26"/>
                  <a:gd name="T21" fmla="*/ 11 h 24"/>
                  <a:gd name="T22" fmla="*/ 12 w 26"/>
                  <a:gd name="T23" fmla="*/ 16 h 24"/>
                  <a:gd name="T24" fmla="*/ 15 w 26"/>
                  <a:gd name="T25" fmla="*/ 15 h 24"/>
                  <a:gd name="T26" fmla="*/ 17 w 26"/>
                  <a:gd name="T27" fmla="*/ 13 h 24"/>
                  <a:gd name="T28" fmla="*/ 16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1" y="24"/>
                    </a:cubicBezTo>
                    <a:cubicBezTo>
                      <a:pt x="4" y="23"/>
                      <a:pt x="0" y="17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5" y="0"/>
                    </a:cubicBezTo>
                    <a:cubicBezTo>
                      <a:pt x="19" y="1"/>
                      <a:pt x="21" y="3"/>
                      <a:pt x="23" y="6"/>
                    </a:cubicBezTo>
                    <a:cubicBezTo>
                      <a:pt x="25" y="8"/>
                      <a:pt x="26" y="11"/>
                      <a:pt x="25" y="15"/>
                    </a:cubicBezTo>
                    <a:cubicBezTo>
                      <a:pt x="24" y="18"/>
                      <a:pt x="22" y="21"/>
                      <a:pt x="20" y="22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10"/>
                      <a:pt x="9" y="11"/>
                    </a:cubicBezTo>
                    <a:cubicBezTo>
                      <a:pt x="9" y="14"/>
                      <a:pt x="10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lnTo>
                      <a:pt x="13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03" name="Freeform 592"/>
              <p:cNvSpPr>
                <a:spLocks noEditPoints="1"/>
              </p:cNvSpPr>
              <p:nvPr/>
            </p:nvSpPr>
            <p:spPr bwMode="auto">
              <a:xfrm>
                <a:off x="-4192588" y="2382838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10 w 25"/>
                  <a:gd name="T3" fmla="*/ 24 h 25"/>
                  <a:gd name="T4" fmla="*/ 1 w 25"/>
                  <a:gd name="T5" fmla="*/ 10 h 25"/>
                  <a:gd name="T6" fmla="*/ 13 w 25"/>
                  <a:gd name="T7" fmla="*/ 0 h 25"/>
                  <a:gd name="T8" fmla="*/ 16 w 25"/>
                  <a:gd name="T9" fmla="*/ 1 h 25"/>
                  <a:gd name="T10" fmla="*/ 23 w 25"/>
                  <a:gd name="T11" fmla="*/ 6 h 25"/>
                  <a:gd name="T12" fmla="*/ 24 w 25"/>
                  <a:gd name="T13" fmla="*/ 16 h 25"/>
                  <a:gd name="T14" fmla="*/ 19 w 25"/>
                  <a:gd name="T15" fmla="*/ 23 h 25"/>
                  <a:gd name="T16" fmla="*/ 12 w 25"/>
                  <a:gd name="T17" fmla="*/ 25 h 25"/>
                  <a:gd name="T18" fmla="*/ 13 w 25"/>
                  <a:gd name="T19" fmla="*/ 9 h 25"/>
                  <a:gd name="T20" fmla="*/ 9 w 25"/>
                  <a:gd name="T21" fmla="*/ 12 h 25"/>
                  <a:gd name="T22" fmla="*/ 12 w 25"/>
                  <a:gd name="T23" fmla="*/ 17 h 25"/>
                  <a:gd name="T24" fmla="*/ 15 w 25"/>
                  <a:gd name="T25" fmla="*/ 16 h 25"/>
                  <a:gd name="T26" fmla="*/ 17 w 25"/>
                  <a:gd name="T27" fmla="*/ 14 h 25"/>
                  <a:gd name="T28" fmla="*/ 16 w 25"/>
                  <a:gd name="T29" fmla="*/ 10 h 25"/>
                  <a:gd name="T30" fmla="*/ 14 w 25"/>
                  <a:gd name="T31" fmla="*/ 9 h 25"/>
                  <a:gd name="T32" fmla="*/ 13 w 25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2" y="25"/>
                      <a:pt x="11" y="25"/>
                      <a:pt x="10" y="24"/>
                    </a:cubicBezTo>
                    <a:cubicBezTo>
                      <a:pt x="4" y="23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1"/>
                      <a:pt x="16" y="1"/>
                    </a:cubicBezTo>
                    <a:cubicBezTo>
                      <a:pt x="19" y="2"/>
                      <a:pt x="22" y="4"/>
                      <a:pt x="23" y="6"/>
                    </a:cubicBezTo>
                    <a:cubicBezTo>
                      <a:pt x="25" y="9"/>
                      <a:pt x="25" y="12"/>
                      <a:pt x="24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7" y="24"/>
                      <a:pt x="15" y="25"/>
                      <a:pt x="12" y="25"/>
                    </a:cubicBezTo>
                    <a:close/>
                    <a:moveTo>
                      <a:pt x="13" y="9"/>
                    </a:moveTo>
                    <a:cubicBezTo>
                      <a:pt x="11" y="9"/>
                      <a:pt x="9" y="10"/>
                      <a:pt x="9" y="12"/>
                    </a:cubicBezTo>
                    <a:cubicBezTo>
                      <a:pt x="8" y="14"/>
                      <a:pt x="10" y="16"/>
                      <a:pt x="12" y="17"/>
                    </a:cubicBezTo>
                    <a:cubicBezTo>
                      <a:pt x="13" y="17"/>
                      <a:pt x="14" y="17"/>
                      <a:pt x="15" y="16"/>
                    </a:cubicBezTo>
                    <a:cubicBezTo>
                      <a:pt x="16" y="15"/>
                      <a:pt x="16" y="15"/>
                      <a:pt x="17" y="14"/>
                    </a:cubicBezTo>
                    <a:cubicBezTo>
                      <a:pt x="17" y="12"/>
                      <a:pt x="17" y="11"/>
                      <a:pt x="16" y="10"/>
                    </a:cubicBezTo>
                    <a:cubicBezTo>
                      <a:pt x="16" y="9"/>
                      <a:pt x="14" y="9"/>
                      <a:pt x="14" y="9"/>
                    </a:cubicBezTo>
                    <a:lnTo>
                      <a:pt x="13" y="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04" name="Freeform 593"/>
              <p:cNvSpPr>
                <a:spLocks noEditPoints="1"/>
              </p:cNvSpPr>
              <p:nvPr/>
            </p:nvSpPr>
            <p:spPr bwMode="auto">
              <a:xfrm>
                <a:off x="-4160838" y="2393950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10 w 26"/>
                  <a:gd name="T3" fmla="*/ 23 h 24"/>
                  <a:gd name="T4" fmla="*/ 2 w 26"/>
                  <a:gd name="T5" fmla="*/ 9 h 24"/>
                  <a:gd name="T6" fmla="*/ 13 w 26"/>
                  <a:gd name="T7" fmla="*/ 0 h 24"/>
                  <a:gd name="T8" fmla="*/ 17 w 26"/>
                  <a:gd name="T9" fmla="*/ 0 h 24"/>
                  <a:gd name="T10" fmla="*/ 24 w 26"/>
                  <a:gd name="T11" fmla="*/ 6 h 24"/>
                  <a:gd name="T12" fmla="*/ 25 w 26"/>
                  <a:gd name="T13" fmla="*/ 15 h 24"/>
                  <a:gd name="T14" fmla="*/ 19 w 26"/>
                  <a:gd name="T15" fmla="*/ 22 h 24"/>
                  <a:gd name="T16" fmla="*/ 13 w 26"/>
                  <a:gd name="T17" fmla="*/ 24 h 24"/>
                  <a:gd name="T18" fmla="*/ 13 w 26"/>
                  <a:gd name="T19" fmla="*/ 8 h 24"/>
                  <a:gd name="T20" fmla="*/ 9 w 26"/>
                  <a:gd name="T21" fmla="*/ 11 h 24"/>
                  <a:gd name="T22" fmla="*/ 12 w 26"/>
                  <a:gd name="T23" fmla="*/ 16 h 24"/>
                  <a:gd name="T24" fmla="*/ 15 w 26"/>
                  <a:gd name="T25" fmla="*/ 15 h 24"/>
                  <a:gd name="T26" fmla="*/ 17 w 26"/>
                  <a:gd name="T27" fmla="*/ 13 h 24"/>
                  <a:gd name="T28" fmla="*/ 17 w 26"/>
                  <a:gd name="T29" fmla="*/ 10 h 24"/>
                  <a:gd name="T30" fmla="*/ 14 w 26"/>
                  <a:gd name="T31" fmla="*/ 8 h 24"/>
                  <a:gd name="T32" fmla="*/ 13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0" y="23"/>
                    </a:cubicBezTo>
                    <a:cubicBezTo>
                      <a:pt x="4" y="22"/>
                      <a:pt x="0" y="15"/>
                      <a:pt x="2" y="9"/>
                    </a:cubicBezTo>
                    <a:cubicBezTo>
                      <a:pt x="3" y="3"/>
                      <a:pt x="8" y="0"/>
                      <a:pt x="13" y="0"/>
                    </a:cubicBezTo>
                    <a:cubicBezTo>
                      <a:pt x="14" y="0"/>
                      <a:pt x="15" y="0"/>
                      <a:pt x="17" y="0"/>
                    </a:cubicBezTo>
                    <a:cubicBezTo>
                      <a:pt x="20" y="1"/>
                      <a:pt x="22" y="3"/>
                      <a:pt x="24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4" y="18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10" y="9"/>
                      <a:pt x="9" y="11"/>
                    </a:cubicBezTo>
                    <a:cubicBezTo>
                      <a:pt x="9" y="13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4" y="8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05" name="Freeform 594"/>
              <p:cNvSpPr>
                <a:spLocks noEditPoints="1"/>
              </p:cNvSpPr>
              <p:nvPr/>
            </p:nvSpPr>
            <p:spPr bwMode="auto">
              <a:xfrm>
                <a:off x="-4238625" y="2338388"/>
                <a:ext cx="57150" cy="52388"/>
              </a:xfrm>
              <a:custGeom>
                <a:avLst/>
                <a:gdLst>
                  <a:gd name="T0" fmla="*/ 13 w 26"/>
                  <a:gd name="T1" fmla="*/ 25 h 25"/>
                  <a:gd name="T2" fmla="*/ 11 w 26"/>
                  <a:gd name="T3" fmla="*/ 25 h 25"/>
                  <a:gd name="T4" fmla="*/ 3 w 26"/>
                  <a:gd name="T5" fmla="*/ 20 h 25"/>
                  <a:gd name="T6" fmla="*/ 1 w 26"/>
                  <a:gd name="T7" fmla="*/ 11 h 25"/>
                  <a:gd name="T8" fmla="*/ 5 w 26"/>
                  <a:gd name="T9" fmla="*/ 3 h 25"/>
                  <a:gd name="T10" fmla="*/ 15 w 26"/>
                  <a:gd name="T11" fmla="*/ 1 h 25"/>
                  <a:gd name="T12" fmla="*/ 23 w 26"/>
                  <a:gd name="T13" fmla="*/ 6 h 25"/>
                  <a:gd name="T14" fmla="*/ 25 w 26"/>
                  <a:gd name="T15" fmla="*/ 15 h 25"/>
                  <a:gd name="T16" fmla="*/ 13 w 26"/>
                  <a:gd name="T17" fmla="*/ 25 h 25"/>
                  <a:gd name="T18" fmla="*/ 13 w 26"/>
                  <a:gd name="T19" fmla="*/ 9 h 25"/>
                  <a:gd name="T20" fmla="*/ 10 w 26"/>
                  <a:gd name="T21" fmla="*/ 9 h 25"/>
                  <a:gd name="T22" fmla="*/ 9 w 26"/>
                  <a:gd name="T23" fmla="*/ 12 h 25"/>
                  <a:gd name="T24" fmla="*/ 9 w 26"/>
                  <a:gd name="T25" fmla="*/ 15 h 25"/>
                  <a:gd name="T26" fmla="*/ 12 w 26"/>
                  <a:gd name="T27" fmla="*/ 17 h 25"/>
                  <a:gd name="T28" fmla="*/ 17 w 26"/>
                  <a:gd name="T29" fmla="*/ 13 h 25"/>
                  <a:gd name="T30" fmla="*/ 17 w 26"/>
                  <a:gd name="T31" fmla="*/ 11 h 25"/>
                  <a:gd name="T32" fmla="*/ 13 w 26"/>
                  <a:gd name="T33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2" y="25"/>
                      <a:pt x="11" y="25"/>
                      <a:pt x="11" y="25"/>
                    </a:cubicBezTo>
                    <a:cubicBezTo>
                      <a:pt x="8" y="24"/>
                      <a:pt x="5" y="22"/>
                      <a:pt x="3" y="20"/>
                    </a:cubicBezTo>
                    <a:cubicBezTo>
                      <a:pt x="1" y="17"/>
                      <a:pt x="0" y="14"/>
                      <a:pt x="1" y="11"/>
                    </a:cubicBezTo>
                    <a:cubicBezTo>
                      <a:pt x="1" y="8"/>
                      <a:pt x="3" y="5"/>
                      <a:pt x="5" y="3"/>
                    </a:cubicBezTo>
                    <a:cubicBezTo>
                      <a:pt x="8" y="1"/>
                      <a:pt x="12" y="0"/>
                      <a:pt x="15" y="1"/>
                    </a:cubicBezTo>
                    <a:cubicBezTo>
                      <a:pt x="18" y="1"/>
                      <a:pt x="21" y="3"/>
                      <a:pt x="23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4" y="21"/>
                      <a:pt x="19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1" y="9"/>
                      <a:pt x="10" y="9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8" y="13"/>
                      <a:pt x="9" y="14"/>
                      <a:pt x="9" y="15"/>
                    </a:cubicBezTo>
                    <a:cubicBezTo>
                      <a:pt x="10" y="16"/>
                      <a:pt x="11" y="17"/>
                      <a:pt x="12" y="17"/>
                    </a:cubicBezTo>
                    <a:cubicBezTo>
                      <a:pt x="14" y="17"/>
                      <a:pt x="17" y="16"/>
                      <a:pt x="17" y="13"/>
                    </a:cubicBezTo>
                    <a:cubicBezTo>
                      <a:pt x="17" y="12"/>
                      <a:pt x="17" y="11"/>
                      <a:pt x="17" y="11"/>
                    </a:cubicBezTo>
                    <a:cubicBezTo>
                      <a:pt x="16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06" name="Freeform 595"/>
              <p:cNvSpPr>
                <a:spLocks noEditPoints="1"/>
              </p:cNvSpPr>
              <p:nvPr/>
            </p:nvSpPr>
            <p:spPr bwMode="auto">
              <a:xfrm>
                <a:off x="-4208463" y="2284413"/>
                <a:ext cx="87313" cy="79375"/>
              </a:xfrm>
              <a:custGeom>
                <a:avLst/>
                <a:gdLst>
                  <a:gd name="T0" fmla="*/ 21 w 40"/>
                  <a:gd name="T1" fmla="*/ 37 h 37"/>
                  <a:gd name="T2" fmla="*/ 16 w 40"/>
                  <a:gd name="T3" fmla="*/ 36 h 37"/>
                  <a:gd name="T4" fmla="*/ 10 w 40"/>
                  <a:gd name="T5" fmla="*/ 34 h 37"/>
                  <a:gd name="T6" fmla="*/ 4 w 40"/>
                  <a:gd name="T7" fmla="*/ 29 h 37"/>
                  <a:gd name="T8" fmla="*/ 1 w 40"/>
                  <a:gd name="T9" fmla="*/ 15 h 37"/>
                  <a:gd name="T10" fmla="*/ 9 w 40"/>
                  <a:gd name="T11" fmla="*/ 3 h 37"/>
                  <a:gd name="T12" fmla="*/ 16 w 40"/>
                  <a:gd name="T13" fmla="*/ 0 h 37"/>
                  <a:gd name="T14" fmla="*/ 24 w 40"/>
                  <a:gd name="T15" fmla="*/ 1 h 37"/>
                  <a:gd name="T16" fmla="*/ 37 w 40"/>
                  <a:gd name="T17" fmla="*/ 9 h 37"/>
                  <a:gd name="T18" fmla="*/ 40 w 40"/>
                  <a:gd name="T19" fmla="*/ 16 h 37"/>
                  <a:gd name="T20" fmla="*/ 39 w 40"/>
                  <a:gd name="T21" fmla="*/ 23 h 37"/>
                  <a:gd name="T22" fmla="*/ 21 w 40"/>
                  <a:gd name="T23" fmla="*/ 37 h 37"/>
                  <a:gd name="T24" fmla="*/ 19 w 40"/>
                  <a:gd name="T25" fmla="*/ 8 h 37"/>
                  <a:gd name="T26" fmla="*/ 18 w 40"/>
                  <a:gd name="T27" fmla="*/ 8 h 37"/>
                  <a:gd name="T28" fmla="*/ 13 w 40"/>
                  <a:gd name="T29" fmla="*/ 10 h 37"/>
                  <a:gd name="T30" fmla="*/ 9 w 40"/>
                  <a:gd name="T31" fmla="*/ 16 h 37"/>
                  <a:gd name="T32" fmla="*/ 11 w 40"/>
                  <a:gd name="T33" fmla="*/ 24 h 37"/>
                  <a:gd name="T34" fmla="*/ 14 w 40"/>
                  <a:gd name="T35" fmla="*/ 27 h 37"/>
                  <a:gd name="T36" fmla="*/ 18 w 40"/>
                  <a:gd name="T37" fmla="*/ 29 h 37"/>
                  <a:gd name="T38" fmla="*/ 21 w 40"/>
                  <a:gd name="T39" fmla="*/ 29 h 37"/>
                  <a:gd name="T40" fmla="*/ 32 w 40"/>
                  <a:gd name="T41" fmla="*/ 21 h 37"/>
                  <a:gd name="T42" fmla="*/ 32 w 40"/>
                  <a:gd name="T43" fmla="*/ 17 h 37"/>
                  <a:gd name="T44" fmla="*/ 30 w 40"/>
                  <a:gd name="T45" fmla="*/ 14 h 37"/>
                  <a:gd name="T46" fmla="*/ 22 w 40"/>
                  <a:gd name="T47" fmla="*/ 9 h 37"/>
                  <a:gd name="T48" fmla="*/ 19 w 40"/>
                  <a:gd name="T49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0" h="37">
                    <a:moveTo>
                      <a:pt x="21" y="37"/>
                    </a:moveTo>
                    <a:cubicBezTo>
                      <a:pt x="19" y="37"/>
                      <a:pt x="18" y="37"/>
                      <a:pt x="16" y="36"/>
                    </a:cubicBezTo>
                    <a:cubicBezTo>
                      <a:pt x="14" y="36"/>
                      <a:pt x="12" y="35"/>
                      <a:pt x="10" y="34"/>
                    </a:cubicBezTo>
                    <a:cubicBezTo>
                      <a:pt x="7" y="32"/>
                      <a:pt x="6" y="31"/>
                      <a:pt x="4" y="29"/>
                    </a:cubicBezTo>
                    <a:cubicBezTo>
                      <a:pt x="1" y="25"/>
                      <a:pt x="0" y="20"/>
                      <a:pt x="1" y="15"/>
                    </a:cubicBezTo>
                    <a:cubicBezTo>
                      <a:pt x="2" y="10"/>
                      <a:pt x="5" y="6"/>
                      <a:pt x="9" y="3"/>
                    </a:cubicBezTo>
                    <a:cubicBezTo>
                      <a:pt x="11" y="2"/>
                      <a:pt x="14" y="1"/>
                      <a:pt x="16" y="0"/>
                    </a:cubicBezTo>
                    <a:cubicBezTo>
                      <a:pt x="18" y="0"/>
                      <a:pt x="21" y="0"/>
                      <a:pt x="24" y="1"/>
                    </a:cubicBezTo>
                    <a:cubicBezTo>
                      <a:pt x="29" y="2"/>
                      <a:pt x="34" y="5"/>
                      <a:pt x="37" y="9"/>
                    </a:cubicBezTo>
                    <a:cubicBezTo>
                      <a:pt x="38" y="11"/>
                      <a:pt x="39" y="13"/>
                      <a:pt x="40" y="16"/>
                    </a:cubicBezTo>
                    <a:cubicBezTo>
                      <a:pt x="40" y="18"/>
                      <a:pt x="40" y="21"/>
                      <a:pt x="39" y="23"/>
                    </a:cubicBezTo>
                    <a:cubicBezTo>
                      <a:pt x="37" y="31"/>
                      <a:pt x="30" y="37"/>
                      <a:pt x="21" y="37"/>
                    </a:cubicBezTo>
                    <a:close/>
                    <a:moveTo>
                      <a:pt x="19" y="8"/>
                    </a:moveTo>
                    <a:cubicBezTo>
                      <a:pt x="19" y="8"/>
                      <a:pt x="18" y="8"/>
                      <a:pt x="18" y="8"/>
                    </a:cubicBezTo>
                    <a:cubicBezTo>
                      <a:pt x="16" y="9"/>
                      <a:pt x="15" y="9"/>
                      <a:pt x="13" y="10"/>
                    </a:cubicBezTo>
                    <a:cubicBezTo>
                      <a:pt x="11" y="11"/>
                      <a:pt x="9" y="14"/>
                      <a:pt x="9" y="16"/>
                    </a:cubicBezTo>
                    <a:cubicBezTo>
                      <a:pt x="8" y="19"/>
                      <a:pt x="9" y="22"/>
                      <a:pt x="11" y="24"/>
                    </a:cubicBezTo>
                    <a:cubicBezTo>
                      <a:pt x="12" y="25"/>
                      <a:pt x="13" y="26"/>
                      <a:pt x="14" y="27"/>
                    </a:cubicBezTo>
                    <a:cubicBezTo>
                      <a:pt x="15" y="28"/>
                      <a:pt x="17" y="28"/>
                      <a:pt x="18" y="29"/>
                    </a:cubicBezTo>
                    <a:cubicBezTo>
                      <a:pt x="19" y="29"/>
                      <a:pt x="20" y="29"/>
                      <a:pt x="21" y="29"/>
                    </a:cubicBezTo>
                    <a:cubicBezTo>
                      <a:pt x="26" y="29"/>
                      <a:pt x="30" y="26"/>
                      <a:pt x="32" y="21"/>
                    </a:cubicBezTo>
                    <a:cubicBezTo>
                      <a:pt x="32" y="20"/>
                      <a:pt x="32" y="19"/>
                      <a:pt x="32" y="17"/>
                    </a:cubicBezTo>
                    <a:cubicBezTo>
                      <a:pt x="32" y="16"/>
                      <a:pt x="31" y="15"/>
                      <a:pt x="30" y="14"/>
                    </a:cubicBezTo>
                    <a:cubicBezTo>
                      <a:pt x="28" y="11"/>
                      <a:pt x="26" y="9"/>
                      <a:pt x="22" y="9"/>
                    </a:cubicBezTo>
                    <a:cubicBezTo>
                      <a:pt x="21" y="8"/>
                      <a:pt x="20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07" name="Freeform 596"/>
              <p:cNvSpPr>
                <a:spLocks noEditPoints="1"/>
              </p:cNvSpPr>
              <p:nvPr/>
            </p:nvSpPr>
            <p:spPr bwMode="auto">
              <a:xfrm>
                <a:off x="-4203700" y="2346325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1 w 26"/>
                  <a:gd name="T3" fmla="*/ 24 h 24"/>
                  <a:gd name="T4" fmla="*/ 1 w 26"/>
                  <a:gd name="T5" fmla="*/ 10 h 24"/>
                  <a:gd name="T6" fmla="*/ 13 w 26"/>
                  <a:gd name="T7" fmla="*/ 0 h 24"/>
                  <a:gd name="T8" fmla="*/ 16 w 26"/>
                  <a:gd name="T9" fmla="*/ 0 h 24"/>
                  <a:gd name="T10" fmla="*/ 24 w 26"/>
                  <a:gd name="T11" fmla="*/ 6 h 24"/>
                  <a:gd name="T12" fmla="*/ 25 w 26"/>
                  <a:gd name="T13" fmla="*/ 15 h 24"/>
                  <a:gd name="T14" fmla="*/ 13 w 26"/>
                  <a:gd name="T15" fmla="*/ 24 h 24"/>
                  <a:gd name="T16" fmla="*/ 13 w 26"/>
                  <a:gd name="T17" fmla="*/ 8 h 24"/>
                  <a:gd name="T18" fmla="*/ 9 w 26"/>
                  <a:gd name="T19" fmla="*/ 11 h 24"/>
                  <a:gd name="T20" fmla="*/ 13 w 26"/>
                  <a:gd name="T21" fmla="*/ 16 h 24"/>
                  <a:gd name="T22" fmla="*/ 13 w 26"/>
                  <a:gd name="T23" fmla="*/ 16 h 24"/>
                  <a:gd name="T24" fmla="*/ 18 w 26"/>
                  <a:gd name="T25" fmla="*/ 13 h 24"/>
                  <a:gd name="T26" fmla="*/ 17 w 26"/>
                  <a:gd name="T27" fmla="*/ 10 h 24"/>
                  <a:gd name="T28" fmla="*/ 14 w 26"/>
                  <a:gd name="T29" fmla="*/ 8 h 24"/>
                  <a:gd name="T30" fmla="*/ 13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3" y="24"/>
                      <a:pt x="12" y="24"/>
                      <a:pt x="11" y="24"/>
                    </a:cubicBezTo>
                    <a:cubicBezTo>
                      <a:pt x="4" y="22"/>
                      <a:pt x="0" y="16"/>
                      <a:pt x="1" y="10"/>
                    </a:cubicBezTo>
                    <a:cubicBezTo>
                      <a:pt x="2" y="4"/>
                      <a:pt x="7" y="0"/>
                      <a:pt x="13" y="0"/>
                    </a:cubicBezTo>
                    <a:cubicBezTo>
                      <a:pt x="14" y="0"/>
                      <a:pt x="15" y="0"/>
                      <a:pt x="16" y="0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20"/>
                      <a:pt x="19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1" y="8"/>
                      <a:pt x="9" y="9"/>
                      <a:pt x="9" y="11"/>
                    </a:cubicBezTo>
                    <a:cubicBezTo>
                      <a:pt x="9" y="13"/>
                      <a:pt x="10" y="15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5" y="16"/>
                      <a:pt x="17" y="15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08" name="Freeform 597"/>
              <p:cNvSpPr>
                <a:spLocks noEditPoints="1"/>
              </p:cNvSpPr>
              <p:nvPr/>
            </p:nvSpPr>
            <p:spPr bwMode="auto">
              <a:xfrm>
                <a:off x="-4167188" y="23542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4 h 24"/>
                  <a:gd name="T4" fmla="*/ 5 w 26"/>
                  <a:gd name="T5" fmla="*/ 21 h 24"/>
                  <a:gd name="T6" fmla="*/ 2 w 26"/>
                  <a:gd name="T7" fmla="*/ 18 h 24"/>
                  <a:gd name="T8" fmla="*/ 1 w 26"/>
                  <a:gd name="T9" fmla="*/ 9 h 24"/>
                  <a:gd name="T10" fmla="*/ 6 w 26"/>
                  <a:gd name="T11" fmla="*/ 1 h 24"/>
                  <a:gd name="T12" fmla="*/ 11 w 26"/>
                  <a:gd name="T13" fmla="*/ 0 h 24"/>
                  <a:gd name="T14" fmla="*/ 11 w 26"/>
                  <a:gd name="T15" fmla="*/ 0 h 24"/>
                  <a:gd name="T16" fmla="*/ 16 w 26"/>
                  <a:gd name="T17" fmla="*/ 0 h 24"/>
                  <a:gd name="T18" fmla="*/ 24 w 26"/>
                  <a:gd name="T19" fmla="*/ 6 h 24"/>
                  <a:gd name="T20" fmla="*/ 25 w 26"/>
                  <a:gd name="T21" fmla="*/ 15 h 24"/>
                  <a:gd name="T22" fmla="*/ 13 w 26"/>
                  <a:gd name="T23" fmla="*/ 24 h 24"/>
                  <a:gd name="T24" fmla="*/ 12 w 26"/>
                  <a:gd name="T25" fmla="*/ 8 h 24"/>
                  <a:gd name="T26" fmla="*/ 10 w 26"/>
                  <a:gd name="T27" fmla="*/ 8 h 24"/>
                  <a:gd name="T28" fmla="*/ 8 w 26"/>
                  <a:gd name="T29" fmla="*/ 11 h 24"/>
                  <a:gd name="T30" fmla="*/ 9 w 26"/>
                  <a:gd name="T31" fmla="*/ 14 h 24"/>
                  <a:gd name="T32" fmla="*/ 10 w 26"/>
                  <a:gd name="T33" fmla="*/ 15 h 24"/>
                  <a:gd name="T34" fmla="*/ 10 w 26"/>
                  <a:gd name="T35" fmla="*/ 15 h 24"/>
                  <a:gd name="T36" fmla="*/ 12 w 26"/>
                  <a:gd name="T37" fmla="*/ 16 h 24"/>
                  <a:gd name="T38" fmla="*/ 17 w 26"/>
                  <a:gd name="T39" fmla="*/ 13 h 24"/>
                  <a:gd name="T40" fmla="*/ 17 w 26"/>
                  <a:gd name="T41" fmla="*/ 10 h 24"/>
                  <a:gd name="T42" fmla="*/ 14 w 26"/>
                  <a:gd name="T43" fmla="*/ 8 h 24"/>
                  <a:gd name="T44" fmla="*/ 12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9" y="24"/>
                    </a:cubicBezTo>
                    <a:cubicBezTo>
                      <a:pt x="8" y="23"/>
                      <a:pt x="6" y="22"/>
                      <a:pt x="5" y="21"/>
                    </a:cubicBezTo>
                    <a:cubicBezTo>
                      <a:pt x="4" y="21"/>
                      <a:pt x="3" y="19"/>
                      <a:pt x="2" y="18"/>
                    </a:cubicBezTo>
                    <a:cubicBezTo>
                      <a:pt x="0" y="15"/>
                      <a:pt x="0" y="12"/>
                      <a:pt x="1" y="9"/>
                    </a:cubicBezTo>
                    <a:cubicBezTo>
                      <a:pt x="1" y="6"/>
                      <a:pt x="3" y="3"/>
                      <a:pt x="6" y="1"/>
                    </a:cubicBezTo>
                    <a:cubicBezTo>
                      <a:pt x="8" y="1"/>
                      <a:pt x="9" y="0"/>
                      <a:pt x="11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3" y="0"/>
                      <a:pt x="14" y="0"/>
                      <a:pt x="16" y="0"/>
                    </a:cubicBezTo>
                    <a:cubicBezTo>
                      <a:pt x="19" y="1"/>
                      <a:pt x="22" y="3"/>
                      <a:pt x="24" y="6"/>
                    </a:cubicBezTo>
                    <a:cubicBezTo>
                      <a:pt x="25" y="9"/>
                      <a:pt x="26" y="12"/>
                      <a:pt x="25" y="15"/>
                    </a:cubicBezTo>
                    <a:cubicBezTo>
                      <a:pt x="23" y="21"/>
                      <a:pt x="18" y="24"/>
                      <a:pt x="13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0" y="8"/>
                    </a:cubicBezTo>
                    <a:cubicBezTo>
                      <a:pt x="9" y="9"/>
                      <a:pt x="9" y="10"/>
                      <a:pt x="8" y="11"/>
                    </a:cubicBezTo>
                    <a:cubicBezTo>
                      <a:pt x="8" y="12"/>
                      <a:pt x="8" y="13"/>
                      <a:pt x="9" y="14"/>
                    </a:cubicBezTo>
                    <a:cubicBezTo>
                      <a:pt x="9" y="14"/>
                      <a:pt x="10" y="15"/>
                      <a:pt x="10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1" y="15"/>
                      <a:pt x="11" y="16"/>
                      <a:pt x="12" y="16"/>
                    </a:cubicBezTo>
                    <a:cubicBezTo>
                      <a:pt x="14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3" y="8"/>
                      <a:pt x="12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09" name="Freeform 598"/>
              <p:cNvSpPr>
                <a:spLocks noEditPoints="1"/>
              </p:cNvSpPr>
              <p:nvPr/>
            </p:nvSpPr>
            <p:spPr bwMode="auto">
              <a:xfrm>
                <a:off x="-4098925" y="2487613"/>
                <a:ext cx="52388" cy="52388"/>
              </a:xfrm>
              <a:custGeom>
                <a:avLst/>
                <a:gdLst>
                  <a:gd name="T0" fmla="*/ 11 w 24"/>
                  <a:gd name="T1" fmla="*/ 24 h 24"/>
                  <a:gd name="T2" fmla="*/ 7 w 24"/>
                  <a:gd name="T3" fmla="*/ 23 h 24"/>
                  <a:gd name="T4" fmla="*/ 3 w 24"/>
                  <a:gd name="T5" fmla="*/ 21 h 24"/>
                  <a:gd name="T6" fmla="*/ 1 w 24"/>
                  <a:gd name="T7" fmla="*/ 17 h 24"/>
                  <a:gd name="T8" fmla="*/ 2 w 24"/>
                  <a:gd name="T9" fmla="*/ 8 h 24"/>
                  <a:gd name="T10" fmla="*/ 8 w 24"/>
                  <a:gd name="T11" fmla="*/ 1 h 24"/>
                  <a:gd name="T12" fmla="*/ 12 w 24"/>
                  <a:gd name="T13" fmla="*/ 0 h 24"/>
                  <a:gd name="T14" fmla="*/ 12 w 24"/>
                  <a:gd name="T15" fmla="*/ 0 h 24"/>
                  <a:gd name="T16" fmla="*/ 17 w 24"/>
                  <a:gd name="T17" fmla="*/ 1 h 24"/>
                  <a:gd name="T18" fmla="*/ 23 w 24"/>
                  <a:gd name="T19" fmla="*/ 7 h 24"/>
                  <a:gd name="T20" fmla="*/ 22 w 24"/>
                  <a:gd name="T21" fmla="*/ 17 h 24"/>
                  <a:gd name="T22" fmla="*/ 11 w 24"/>
                  <a:gd name="T23" fmla="*/ 24 h 24"/>
                  <a:gd name="T24" fmla="*/ 12 w 24"/>
                  <a:gd name="T25" fmla="*/ 8 h 24"/>
                  <a:gd name="T26" fmla="*/ 11 w 24"/>
                  <a:gd name="T27" fmla="*/ 8 h 24"/>
                  <a:gd name="T28" fmla="*/ 9 w 24"/>
                  <a:gd name="T29" fmla="*/ 11 h 24"/>
                  <a:gd name="T30" fmla="*/ 9 w 24"/>
                  <a:gd name="T31" fmla="*/ 14 h 24"/>
                  <a:gd name="T32" fmla="*/ 9 w 24"/>
                  <a:gd name="T33" fmla="*/ 15 h 24"/>
                  <a:gd name="T34" fmla="*/ 10 w 24"/>
                  <a:gd name="T35" fmla="*/ 15 h 24"/>
                  <a:gd name="T36" fmla="*/ 10 w 24"/>
                  <a:gd name="T37" fmla="*/ 16 h 24"/>
                  <a:gd name="T38" fmla="*/ 15 w 24"/>
                  <a:gd name="T39" fmla="*/ 13 h 24"/>
                  <a:gd name="T40" fmla="*/ 15 w 24"/>
                  <a:gd name="T41" fmla="*/ 10 h 24"/>
                  <a:gd name="T42" fmla="*/ 14 w 24"/>
                  <a:gd name="T43" fmla="*/ 8 h 24"/>
                  <a:gd name="T44" fmla="*/ 12 w 24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6" y="23"/>
                      <a:pt x="4" y="22"/>
                      <a:pt x="3" y="21"/>
                    </a:cubicBezTo>
                    <a:cubicBezTo>
                      <a:pt x="2" y="19"/>
                      <a:pt x="2" y="18"/>
                      <a:pt x="1" y="17"/>
                    </a:cubicBezTo>
                    <a:cubicBezTo>
                      <a:pt x="0" y="14"/>
                      <a:pt x="0" y="11"/>
                      <a:pt x="2" y="8"/>
                    </a:cubicBezTo>
                    <a:cubicBezTo>
                      <a:pt x="3" y="5"/>
                      <a:pt x="5" y="3"/>
                      <a:pt x="8" y="1"/>
                    </a:cubicBezTo>
                    <a:cubicBezTo>
                      <a:pt x="9" y="1"/>
                      <a:pt x="11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4" y="0"/>
                      <a:pt x="15" y="0"/>
                      <a:pt x="17" y="1"/>
                    </a:cubicBezTo>
                    <a:cubicBezTo>
                      <a:pt x="20" y="2"/>
                      <a:pt x="22" y="5"/>
                      <a:pt x="23" y="7"/>
                    </a:cubicBezTo>
                    <a:cubicBezTo>
                      <a:pt x="24" y="10"/>
                      <a:pt x="24" y="14"/>
                      <a:pt x="22" y="17"/>
                    </a:cubicBezTo>
                    <a:cubicBezTo>
                      <a:pt x="20" y="21"/>
                      <a:pt x="16" y="24"/>
                      <a:pt x="11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1" y="8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0" y="16"/>
                      <a:pt x="10" y="16"/>
                      <a:pt x="10" y="16"/>
                    </a:cubicBezTo>
                    <a:cubicBezTo>
                      <a:pt x="12" y="17"/>
                      <a:pt x="14" y="15"/>
                      <a:pt x="15" y="13"/>
                    </a:cubicBezTo>
                    <a:cubicBezTo>
                      <a:pt x="15" y="12"/>
                      <a:pt x="16" y="11"/>
                      <a:pt x="15" y="10"/>
                    </a:cubicBezTo>
                    <a:cubicBezTo>
                      <a:pt x="15" y="10"/>
                      <a:pt x="14" y="9"/>
                      <a:pt x="14" y="8"/>
                    </a:cubicBezTo>
                    <a:cubicBezTo>
                      <a:pt x="13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10" name="Freeform 599"/>
              <p:cNvSpPr>
                <a:spLocks noEditPoints="1"/>
              </p:cNvSpPr>
              <p:nvPr/>
            </p:nvSpPr>
            <p:spPr bwMode="auto">
              <a:xfrm>
                <a:off x="-4070350" y="2500313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7 w 24"/>
                  <a:gd name="T3" fmla="*/ 23 h 24"/>
                  <a:gd name="T4" fmla="*/ 1 w 24"/>
                  <a:gd name="T5" fmla="*/ 16 h 24"/>
                  <a:gd name="T6" fmla="*/ 2 w 24"/>
                  <a:gd name="T7" fmla="*/ 7 h 24"/>
                  <a:gd name="T8" fmla="*/ 8 w 24"/>
                  <a:gd name="T9" fmla="*/ 1 h 24"/>
                  <a:gd name="T10" fmla="*/ 18 w 24"/>
                  <a:gd name="T11" fmla="*/ 1 h 24"/>
                  <a:gd name="T12" fmla="*/ 23 w 24"/>
                  <a:gd name="T13" fmla="*/ 8 h 24"/>
                  <a:gd name="T14" fmla="*/ 22 w 24"/>
                  <a:gd name="T15" fmla="*/ 17 h 24"/>
                  <a:gd name="T16" fmla="*/ 12 w 24"/>
                  <a:gd name="T17" fmla="*/ 24 h 24"/>
                  <a:gd name="T18" fmla="*/ 13 w 24"/>
                  <a:gd name="T19" fmla="*/ 8 h 24"/>
                  <a:gd name="T20" fmla="*/ 12 w 24"/>
                  <a:gd name="T21" fmla="*/ 9 h 24"/>
                  <a:gd name="T22" fmla="*/ 9 w 24"/>
                  <a:gd name="T23" fmla="*/ 11 h 24"/>
                  <a:gd name="T24" fmla="*/ 9 w 24"/>
                  <a:gd name="T25" fmla="*/ 14 h 24"/>
                  <a:gd name="T26" fmla="*/ 11 w 24"/>
                  <a:gd name="T27" fmla="*/ 16 h 24"/>
                  <a:gd name="T28" fmla="*/ 12 w 24"/>
                  <a:gd name="T29" fmla="*/ 16 h 24"/>
                  <a:gd name="T30" fmla="*/ 15 w 24"/>
                  <a:gd name="T31" fmla="*/ 14 h 24"/>
                  <a:gd name="T32" fmla="*/ 15 w 24"/>
                  <a:gd name="T33" fmla="*/ 10 h 24"/>
                  <a:gd name="T34" fmla="*/ 14 w 24"/>
                  <a:gd name="T35" fmla="*/ 9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8" y="24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3" y="5"/>
                      <a:pt x="6" y="2"/>
                      <a:pt x="8" y="1"/>
                    </a:cubicBezTo>
                    <a:cubicBezTo>
                      <a:pt x="12" y="0"/>
                      <a:pt x="15" y="0"/>
                      <a:pt x="18" y="1"/>
                    </a:cubicBezTo>
                    <a:cubicBezTo>
                      <a:pt x="20" y="3"/>
                      <a:pt x="22" y="5"/>
                      <a:pt x="23" y="8"/>
                    </a:cubicBezTo>
                    <a:cubicBezTo>
                      <a:pt x="24" y="11"/>
                      <a:pt x="24" y="15"/>
                      <a:pt x="22" y="17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1" y="16"/>
                      <a:pt x="11" y="16"/>
                      <a:pt x="12" y="16"/>
                    </a:cubicBezTo>
                    <a:cubicBezTo>
                      <a:pt x="13" y="16"/>
                      <a:pt x="14" y="15"/>
                      <a:pt x="15" y="14"/>
                    </a:cubicBezTo>
                    <a:cubicBezTo>
                      <a:pt x="16" y="13"/>
                      <a:pt x="16" y="11"/>
                      <a:pt x="15" y="10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11" name="Freeform 600"/>
              <p:cNvSpPr>
                <a:spLocks noEditPoints="1"/>
              </p:cNvSpPr>
              <p:nvPr/>
            </p:nvSpPr>
            <p:spPr bwMode="auto">
              <a:xfrm>
                <a:off x="-4044950" y="2516188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7 w 25"/>
                  <a:gd name="T3" fmla="*/ 23 h 24"/>
                  <a:gd name="T4" fmla="*/ 3 w 25"/>
                  <a:gd name="T5" fmla="*/ 7 h 24"/>
                  <a:gd name="T6" fmla="*/ 14 w 25"/>
                  <a:gd name="T7" fmla="*/ 0 h 24"/>
                  <a:gd name="T8" fmla="*/ 19 w 25"/>
                  <a:gd name="T9" fmla="*/ 1 h 24"/>
                  <a:gd name="T10" fmla="*/ 24 w 25"/>
                  <a:gd name="T11" fmla="*/ 8 h 24"/>
                  <a:gd name="T12" fmla="*/ 23 w 25"/>
                  <a:gd name="T13" fmla="*/ 18 h 24"/>
                  <a:gd name="T14" fmla="*/ 12 w 25"/>
                  <a:gd name="T15" fmla="*/ 24 h 24"/>
                  <a:gd name="T16" fmla="*/ 14 w 25"/>
                  <a:gd name="T17" fmla="*/ 8 h 24"/>
                  <a:gd name="T18" fmla="*/ 10 w 25"/>
                  <a:gd name="T19" fmla="*/ 10 h 24"/>
                  <a:gd name="T20" fmla="*/ 11 w 25"/>
                  <a:gd name="T21" fmla="*/ 15 h 24"/>
                  <a:gd name="T22" fmla="*/ 12 w 25"/>
                  <a:gd name="T23" fmla="*/ 16 h 24"/>
                  <a:gd name="T24" fmla="*/ 16 w 25"/>
                  <a:gd name="T25" fmla="*/ 14 h 24"/>
                  <a:gd name="T26" fmla="*/ 16 w 25"/>
                  <a:gd name="T27" fmla="*/ 10 h 24"/>
                  <a:gd name="T28" fmla="*/ 15 w 25"/>
                  <a:gd name="T29" fmla="*/ 8 h 24"/>
                  <a:gd name="T30" fmla="*/ 14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1" y="24"/>
                      <a:pt x="9" y="23"/>
                      <a:pt x="7" y="23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5" y="3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3"/>
                      <a:pt x="24" y="5"/>
                      <a:pt x="24" y="8"/>
                    </a:cubicBezTo>
                    <a:cubicBezTo>
                      <a:pt x="25" y="11"/>
                      <a:pt x="25" y="15"/>
                      <a:pt x="23" y="18"/>
                    </a:cubicBezTo>
                    <a:cubicBezTo>
                      <a:pt x="21" y="22"/>
                      <a:pt x="17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1" y="15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3"/>
                      <a:pt x="17" y="11"/>
                      <a:pt x="16" y="10"/>
                    </a:cubicBezTo>
                    <a:cubicBezTo>
                      <a:pt x="16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12" name="Freeform 601"/>
              <p:cNvSpPr>
                <a:spLocks noEditPoints="1"/>
              </p:cNvSpPr>
              <p:nvPr/>
            </p:nvSpPr>
            <p:spPr bwMode="auto">
              <a:xfrm>
                <a:off x="-4016375" y="2530475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3 h 24"/>
                  <a:gd name="T4" fmla="*/ 3 w 25"/>
                  <a:gd name="T5" fmla="*/ 7 h 24"/>
                  <a:gd name="T6" fmla="*/ 13 w 25"/>
                  <a:gd name="T7" fmla="*/ 0 h 24"/>
                  <a:gd name="T8" fmla="*/ 19 w 25"/>
                  <a:gd name="T9" fmla="*/ 2 h 24"/>
                  <a:gd name="T10" fmla="*/ 19 w 25"/>
                  <a:gd name="T11" fmla="*/ 2 h 24"/>
                  <a:gd name="T12" fmla="*/ 24 w 25"/>
                  <a:gd name="T13" fmla="*/ 9 h 24"/>
                  <a:gd name="T14" fmla="*/ 22 w 25"/>
                  <a:gd name="T15" fmla="*/ 18 h 24"/>
                  <a:gd name="T16" fmla="*/ 12 w 25"/>
                  <a:gd name="T17" fmla="*/ 24 h 24"/>
                  <a:gd name="T18" fmla="*/ 13 w 25"/>
                  <a:gd name="T19" fmla="*/ 8 h 24"/>
                  <a:gd name="T20" fmla="*/ 10 w 25"/>
                  <a:gd name="T21" fmla="*/ 11 h 24"/>
                  <a:gd name="T22" fmla="*/ 11 w 25"/>
                  <a:gd name="T23" fmla="*/ 16 h 24"/>
                  <a:gd name="T24" fmla="*/ 11 w 25"/>
                  <a:gd name="T25" fmla="*/ 16 h 24"/>
                  <a:gd name="T26" fmla="*/ 16 w 25"/>
                  <a:gd name="T27" fmla="*/ 14 h 24"/>
                  <a:gd name="T28" fmla="*/ 16 w 25"/>
                  <a:gd name="T29" fmla="*/ 11 h 24"/>
                  <a:gd name="T30" fmla="*/ 15 w 25"/>
                  <a:gd name="T31" fmla="*/ 9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1" y="19"/>
                      <a:pt x="0" y="12"/>
                      <a:pt x="3" y="7"/>
                    </a:cubicBezTo>
                    <a:cubicBezTo>
                      <a:pt x="5" y="3"/>
                      <a:pt x="9" y="0"/>
                      <a:pt x="13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22" y="4"/>
                      <a:pt x="23" y="6"/>
                      <a:pt x="24" y="9"/>
                    </a:cubicBezTo>
                    <a:cubicBezTo>
                      <a:pt x="25" y="12"/>
                      <a:pt x="24" y="16"/>
                      <a:pt x="22" y="18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1" y="9"/>
                      <a:pt x="10" y="11"/>
                    </a:cubicBezTo>
                    <a:cubicBezTo>
                      <a:pt x="9" y="13"/>
                      <a:pt x="9" y="15"/>
                      <a:pt x="11" y="16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7"/>
                      <a:pt x="14" y="16"/>
                      <a:pt x="16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4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13" name="Freeform 602"/>
              <p:cNvSpPr>
                <a:spLocks noEditPoints="1"/>
              </p:cNvSpPr>
              <p:nvPr/>
            </p:nvSpPr>
            <p:spPr bwMode="auto">
              <a:xfrm>
                <a:off x="-3990975" y="2547938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6 w 25"/>
                  <a:gd name="T3" fmla="*/ 22 h 24"/>
                  <a:gd name="T4" fmla="*/ 4 w 25"/>
                  <a:gd name="T5" fmla="*/ 6 h 24"/>
                  <a:gd name="T6" fmla="*/ 14 w 25"/>
                  <a:gd name="T7" fmla="*/ 0 h 24"/>
                  <a:gd name="T8" fmla="*/ 20 w 25"/>
                  <a:gd name="T9" fmla="*/ 2 h 24"/>
                  <a:gd name="T10" fmla="*/ 20 w 25"/>
                  <a:gd name="T11" fmla="*/ 2 h 24"/>
                  <a:gd name="T12" fmla="*/ 25 w 25"/>
                  <a:gd name="T13" fmla="*/ 9 h 24"/>
                  <a:gd name="T14" fmla="*/ 22 w 25"/>
                  <a:gd name="T15" fmla="*/ 19 h 24"/>
                  <a:gd name="T16" fmla="*/ 12 w 25"/>
                  <a:gd name="T17" fmla="*/ 24 h 24"/>
                  <a:gd name="T18" fmla="*/ 14 w 25"/>
                  <a:gd name="T19" fmla="*/ 8 h 24"/>
                  <a:gd name="T20" fmla="*/ 10 w 25"/>
                  <a:gd name="T21" fmla="*/ 10 h 24"/>
                  <a:gd name="T22" fmla="*/ 11 w 25"/>
                  <a:gd name="T23" fmla="*/ 15 h 24"/>
                  <a:gd name="T24" fmla="*/ 11 w 25"/>
                  <a:gd name="T25" fmla="*/ 16 h 24"/>
                  <a:gd name="T26" fmla="*/ 16 w 25"/>
                  <a:gd name="T27" fmla="*/ 14 h 24"/>
                  <a:gd name="T28" fmla="*/ 17 w 25"/>
                  <a:gd name="T29" fmla="*/ 11 h 24"/>
                  <a:gd name="T30" fmla="*/ 15 w 25"/>
                  <a:gd name="T31" fmla="*/ 9 h 24"/>
                  <a:gd name="T32" fmla="*/ 14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10" y="24"/>
                      <a:pt x="8" y="23"/>
                      <a:pt x="6" y="22"/>
                    </a:cubicBezTo>
                    <a:cubicBezTo>
                      <a:pt x="1" y="19"/>
                      <a:pt x="0" y="12"/>
                      <a:pt x="4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2" y="4"/>
                      <a:pt x="24" y="6"/>
                      <a:pt x="25" y="9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9" y="15"/>
                      <a:pt x="11" y="15"/>
                    </a:cubicBez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4" y="16"/>
                      <a:pt x="16" y="14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14" name="Freeform 603"/>
              <p:cNvSpPr>
                <a:spLocks noEditPoints="1"/>
              </p:cNvSpPr>
              <p:nvPr/>
            </p:nvSpPr>
            <p:spPr bwMode="auto">
              <a:xfrm>
                <a:off x="-3963988" y="2566988"/>
                <a:ext cx="52388" cy="49213"/>
              </a:xfrm>
              <a:custGeom>
                <a:avLst/>
                <a:gdLst>
                  <a:gd name="T0" fmla="*/ 12 w 25"/>
                  <a:gd name="T1" fmla="*/ 23 h 23"/>
                  <a:gd name="T2" fmla="*/ 6 w 25"/>
                  <a:gd name="T3" fmla="*/ 21 h 23"/>
                  <a:gd name="T4" fmla="*/ 4 w 25"/>
                  <a:gd name="T5" fmla="*/ 5 h 23"/>
                  <a:gd name="T6" fmla="*/ 14 w 25"/>
                  <a:gd name="T7" fmla="*/ 0 h 23"/>
                  <a:gd name="T8" fmla="*/ 20 w 25"/>
                  <a:gd name="T9" fmla="*/ 2 h 23"/>
                  <a:gd name="T10" fmla="*/ 25 w 25"/>
                  <a:gd name="T11" fmla="*/ 9 h 23"/>
                  <a:gd name="T12" fmla="*/ 22 w 25"/>
                  <a:gd name="T13" fmla="*/ 19 h 23"/>
                  <a:gd name="T14" fmla="*/ 12 w 25"/>
                  <a:gd name="T15" fmla="*/ 23 h 23"/>
                  <a:gd name="T16" fmla="*/ 14 w 25"/>
                  <a:gd name="T17" fmla="*/ 8 h 23"/>
                  <a:gd name="T18" fmla="*/ 10 w 25"/>
                  <a:gd name="T19" fmla="*/ 10 h 23"/>
                  <a:gd name="T20" fmla="*/ 10 w 25"/>
                  <a:gd name="T21" fmla="*/ 15 h 23"/>
                  <a:gd name="T22" fmla="*/ 16 w 25"/>
                  <a:gd name="T23" fmla="*/ 14 h 23"/>
                  <a:gd name="T24" fmla="*/ 16 w 25"/>
                  <a:gd name="T25" fmla="*/ 10 h 23"/>
                  <a:gd name="T26" fmla="*/ 15 w 25"/>
                  <a:gd name="T27" fmla="*/ 8 h 23"/>
                  <a:gd name="T28" fmla="*/ 14 w 25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3">
                    <a:moveTo>
                      <a:pt x="12" y="23"/>
                    </a:moveTo>
                    <a:cubicBezTo>
                      <a:pt x="10" y="23"/>
                      <a:pt x="8" y="23"/>
                      <a:pt x="6" y="21"/>
                    </a:cubicBezTo>
                    <a:cubicBezTo>
                      <a:pt x="1" y="18"/>
                      <a:pt x="0" y="10"/>
                      <a:pt x="4" y="5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0"/>
                      <a:pt x="20" y="2"/>
                    </a:cubicBezTo>
                    <a:cubicBezTo>
                      <a:pt x="23" y="4"/>
                      <a:pt x="24" y="6"/>
                      <a:pt x="25" y="9"/>
                    </a:cubicBezTo>
                    <a:cubicBezTo>
                      <a:pt x="25" y="13"/>
                      <a:pt x="24" y="16"/>
                      <a:pt x="22" y="19"/>
                    </a:cubicBezTo>
                    <a:cubicBezTo>
                      <a:pt x="20" y="22"/>
                      <a:pt x="16" y="23"/>
                      <a:pt x="12" y="23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8"/>
                      <a:pt x="10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2" y="16"/>
                      <a:pt x="14" y="15"/>
                      <a:pt x="16" y="14"/>
                    </a:cubicBezTo>
                    <a:cubicBezTo>
                      <a:pt x="16" y="13"/>
                      <a:pt x="17" y="11"/>
                      <a:pt x="16" y="10"/>
                    </a:cubicBezTo>
                    <a:cubicBezTo>
                      <a:pt x="16" y="10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15" name="Freeform 604"/>
              <p:cNvSpPr>
                <a:spLocks noEditPoints="1"/>
              </p:cNvSpPr>
              <p:nvPr/>
            </p:nvSpPr>
            <p:spPr bwMode="auto">
              <a:xfrm>
                <a:off x="-4078288" y="2460625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9 w 26"/>
                  <a:gd name="T3" fmla="*/ 23 h 24"/>
                  <a:gd name="T4" fmla="*/ 3 w 26"/>
                  <a:gd name="T5" fmla="*/ 8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3 w 26"/>
                  <a:gd name="T15" fmla="*/ 24 h 24"/>
                  <a:gd name="T16" fmla="*/ 14 w 26"/>
                  <a:gd name="T17" fmla="*/ 8 h 24"/>
                  <a:gd name="T18" fmla="*/ 10 w 26"/>
                  <a:gd name="T19" fmla="*/ 11 h 24"/>
                  <a:gd name="T20" fmla="*/ 12 w 26"/>
                  <a:gd name="T21" fmla="*/ 16 h 24"/>
                  <a:gd name="T22" fmla="*/ 17 w 26"/>
                  <a:gd name="T23" fmla="*/ 14 h 24"/>
                  <a:gd name="T24" fmla="*/ 17 w 26"/>
                  <a:gd name="T25" fmla="*/ 11 h 24"/>
                  <a:gd name="T26" fmla="*/ 15 w 26"/>
                  <a:gd name="T27" fmla="*/ 9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3" y="21"/>
                      <a:pt x="0" y="14"/>
                      <a:pt x="3" y="8"/>
                    </a:cubicBezTo>
                    <a:cubicBezTo>
                      <a:pt x="5" y="3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1"/>
                    </a:cubicBezTo>
                    <a:cubicBezTo>
                      <a:pt x="10" y="13"/>
                      <a:pt x="10" y="15"/>
                      <a:pt x="12" y="16"/>
                    </a:cubicBezTo>
                    <a:cubicBezTo>
                      <a:pt x="14" y="17"/>
                      <a:pt x="16" y="16"/>
                      <a:pt x="17" y="14"/>
                    </a:cubicBezTo>
                    <a:cubicBezTo>
                      <a:pt x="18" y="13"/>
                      <a:pt x="18" y="12"/>
                      <a:pt x="17" y="11"/>
                    </a:cubicBezTo>
                    <a:cubicBezTo>
                      <a:pt x="17" y="10"/>
                      <a:pt x="16" y="9"/>
                      <a:pt x="15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16" name="Freeform 605"/>
              <p:cNvSpPr>
                <a:spLocks noEditPoints="1"/>
              </p:cNvSpPr>
              <p:nvPr/>
            </p:nvSpPr>
            <p:spPr bwMode="auto">
              <a:xfrm>
                <a:off x="-4048125" y="24749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8 w 26"/>
                  <a:gd name="T3" fmla="*/ 23 h 24"/>
                  <a:gd name="T4" fmla="*/ 3 w 26"/>
                  <a:gd name="T5" fmla="*/ 7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3 w 26"/>
                  <a:gd name="T15" fmla="*/ 24 h 24"/>
                  <a:gd name="T16" fmla="*/ 14 w 26"/>
                  <a:gd name="T17" fmla="*/ 8 h 24"/>
                  <a:gd name="T18" fmla="*/ 10 w 26"/>
                  <a:gd name="T19" fmla="*/ 10 h 24"/>
                  <a:gd name="T20" fmla="*/ 12 w 26"/>
                  <a:gd name="T21" fmla="*/ 15 h 24"/>
                  <a:gd name="T22" fmla="*/ 17 w 26"/>
                  <a:gd name="T23" fmla="*/ 13 h 24"/>
                  <a:gd name="T24" fmla="*/ 17 w 26"/>
                  <a:gd name="T25" fmla="*/ 10 h 24"/>
                  <a:gd name="T26" fmla="*/ 15 w 26"/>
                  <a:gd name="T27" fmla="*/ 8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2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5"/>
                    </a:cubicBezTo>
                    <a:cubicBezTo>
                      <a:pt x="13" y="16"/>
                      <a:pt x="16" y="15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7" y="9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17" name="Freeform 606"/>
              <p:cNvSpPr>
                <a:spLocks noEditPoints="1"/>
              </p:cNvSpPr>
              <p:nvPr/>
            </p:nvSpPr>
            <p:spPr bwMode="auto">
              <a:xfrm>
                <a:off x="-4016375" y="2490788"/>
                <a:ext cx="52388" cy="50800"/>
              </a:xfrm>
              <a:custGeom>
                <a:avLst/>
                <a:gdLst>
                  <a:gd name="T0" fmla="*/ 12 w 24"/>
                  <a:gd name="T1" fmla="*/ 24 h 24"/>
                  <a:gd name="T2" fmla="*/ 6 w 24"/>
                  <a:gd name="T3" fmla="*/ 23 h 24"/>
                  <a:gd name="T4" fmla="*/ 1 w 24"/>
                  <a:gd name="T5" fmla="*/ 15 h 24"/>
                  <a:gd name="T6" fmla="*/ 2 w 24"/>
                  <a:gd name="T7" fmla="*/ 6 h 24"/>
                  <a:gd name="T8" fmla="*/ 9 w 24"/>
                  <a:gd name="T9" fmla="*/ 0 h 24"/>
                  <a:gd name="T10" fmla="*/ 18 w 24"/>
                  <a:gd name="T11" fmla="*/ 2 h 24"/>
                  <a:gd name="T12" fmla="*/ 24 w 24"/>
                  <a:gd name="T13" fmla="*/ 9 h 24"/>
                  <a:gd name="T14" fmla="*/ 22 w 24"/>
                  <a:gd name="T15" fmla="*/ 18 h 24"/>
                  <a:gd name="T16" fmla="*/ 12 w 24"/>
                  <a:gd name="T17" fmla="*/ 24 h 24"/>
                  <a:gd name="T18" fmla="*/ 12 w 24"/>
                  <a:gd name="T19" fmla="*/ 8 h 24"/>
                  <a:gd name="T20" fmla="*/ 11 w 24"/>
                  <a:gd name="T21" fmla="*/ 8 h 24"/>
                  <a:gd name="T22" fmla="*/ 9 w 24"/>
                  <a:gd name="T23" fmla="*/ 10 h 24"/>
                  <a:gd name="T24" fmla="*/ 9 w 24"/>
                  <a:gd name="T25" fmla="*/ 13 h 24"/>
                  <a:gd name="T26" fmla="*/ 10 w 24"/>
                  <a:gd name="T27" fmla="*/ 16 h 24"/>
                  <a:gd name="T28" fmla="*/ 15 w 24"/>
                  <a:gd name="T29" fmla="*/ 14 h 24"/>
                  <a:gd name="T30" fmla="*/ 16 w 24"/>
                  <a:gd name="T31" fmla="*/ 11 h 24"/>
                  <a:gd name="T32" fmla="*/ 14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10" y="24"/>
                      <a:pt x="8" y="24"/>
                      <a:pt x="6" y="23"/>
                    </a:cubicBezTo>
                    <a:cubicBezTo>
                      <a:pt x="3" y="21"/>
                      <a:pt x="1" y="19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3" y="4"/>
                      <a:pt x="6" y="1"/>
                      <a:pt x="9" y="0"/>
                    </a:cubicBezTo>
                    <a:cubicBezTo>
                      <a:pt x="12" y="0"/>
                      <a:pt x="15" y="0"/>
                      <a:pt x="18" y="2"/>
                    </a:cubicBezTo>
                    <a:cubicBezTo>
                      <a:pt x="21" y="3"/>
                      <a:pt x="23" y="6"/>
                      <a:pt x="24" y="9"/>
                    </a:cubicBezTo>
                    <a:cubicBezTo>
                      <a:pt x="24" y="12"/>
                      <a:pt x="24" y="15"/>
                      <a:pt x="22" y="18"/>
                    </a:cubicBezTo>
                    <a:cubicBezTo>
                      <a:pt x="20" y="22"/>
                      <a:pt x="16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2"/>
                      <a:pt x="8" y="13"/>
                      <a:pt x="9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2" y="17"/>
                      <a:pt x="14" y="16"/>
                      <a:pt x="15" y="14"/>
                    </a:cubicBezTo>
                    <a:cubicBezTo>
                      <a:pt x="16" y="13"/>
                      <a:pt x="16" y="12"/>
                      <a:pt x="16" y="11"/>
                    </a:cubicBezTo>
                    <a:cubicBezTo>
                      <a:pt x="15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18" name="Freeform 608"/>
              <p:cNvSpPr>
                <a:spLocks noEditPoints="1"/>
              </p:cNvSpPr>
              <p:nvPr/>
            </p:nvSpPr>
            <p:spPr bwMode="auto">
              <a:xfrm>
                <a:off x="-3987800" y="2505076"/>
                <a:ext cx="52388" cy="53975"/>
              </a:xfrm>
              <a:custGeom>
                <a:avLst/>
                <a:gdLst>
                  <a:gd name="T0" fmla="*/ 12 w 25"/>
                  <a:gd name="T1" fmla="*/ 25 h 25"/>
                  <a:gd name="T2" fmla="*/ 6 w 25"/>
                  <a:gd name="T3" fmla="*/ 23 h 25"/>
                  <a:gd name="T4" fmla="*/ 1 w 25"/>
                  <a:gd name="T5" fmla="*/ 16 h 25"/>
                  <a:gd name="T6" fmla="*/ 2 w 25"/>
                  <a:gd name="T7" fmla="*/ 7 h 25"/>
                  <a:gd name="T8" fmla="*/ 10 w 25"/>
                  <a:gd name="T9" fmla="*/ 1 h 25"/>
                  <a:gd name="T10" fmla="*/ 19 w 25"/>
                  <a:gd name="T11" fmla="*/ 3 h 25"/>
                  <a:gd name="T12" fmla="*/ 24 w 25"/>
                  <a:gd name="T13" fmla="*/ 10 h 25"/>
                  <a:gd name="T14" fmla="*/ 22 w 25"/>
                  <a:gd name="T15" fmla="*/ 19 h 25"/>
                  <a:gd name="T16" fmla="*/ 12 w 25"/>
                  <a:gd name="T17" fmla="*/ 25 h 25"/>
                  <a:gd name="T18" fmla="*/ 12 w 25"/>
                  <a:gd name="T19" fmla="*/ 9 h 25"/>
                  <a:gd name="T20" fmla="*/ 12 w 25"/>
                  <a:gd name="T21" fmla="*/ 9 h 25"/>
                  <a:gd name="T22" fmla="*/ 9 w 25"/>
                  <a:gd name="T23" fmla="*/ 11 h 25"/>
                  <a:gd name="T24" fmla="*/ 9 w 25"/>
                  <a:gd name="T25" fmla="*/ 14 h 25"/>
                  <a:gd name="T26" fmla="*/ 10 w 25"/>
                  <a:gd name="T27" fmla="*/ 16 h 25"/>
                  <a:gd name="T28" fmla="*/ 15 w 25"/>
                  <a:gd name="T29" fmla="*/ 15 h 25"/>
                  <a:gd name="T30" fmla="*/ 16 w 25"/>
                  <a:gd name="T31" fmla="*/ 12 h 25"/>
                  <a:gd name="T32" fmla="*/ 14 w 25"/>
                  <a:gd name="T33" fmla="*/ 10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2"/>
                      <a:pt x="1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10" y="1"/>
                    </a:cubicBezTo>
                    <a:cubicBezTo>
                      <a:pt x="13" y="0"/>
                      <a:pt x="16" y="1"/>
                      <a:pt x="19" y="3"/>
                    </a:cubicBezTo>
                    <a:cubicBezTo>
                      <a:pt x="21" y="4"/>
                      <a:pt x="23" y="7"/>
                      <a:pt x="24" y="10"/>
                    </a:cubicBezTo>
                    <a:cubicBezTo>
                      <a:pt x="25" y="13"/>
                      <a:pt x="24" y="17"/>
                      <a:pt x="22" y="19"/>
                    </a:cubicBezTo>
                    <a:cubicBezTo>
                      <a:pt x="20" y="23"/>
                      <a:pt x="16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8" y="13"/>
                      <a:pt x="9" y="14"/>
                    </a:cubicBezTo>
                    <a:cubicBezTo>
                      <a:pt x="9" y="15"/>
                      <a:pt x="9" y="16"/>
                      <a:pt x="10" y="16"/>
                    </a:cubicBezTo>
                    <a:cubicBezTo>
                      <a:pt x="12" y="17"/>
                      <a:pt x="14" y="17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4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19" name="Freeform 609"/>
              <p:cNvSpPr>
                <a:spLocks noEditPoints="1"/>
              </p:cNvSpPr>
              <p:nvPr/>
            </p:nvSpPr>
            <p:spPr bwMode="auto">
              <a:xfrm>
                <a:off x="-3960812" y="2524126"/>
                <a:ext cx="52388" cy="52388"/>
              </a:xfrm>
              <a:custGeom>
                <a:avLst/>
                <a:gdLst>
                  <a:gd name="T0" fmla="*/ 12 w 24"/>
                  <a:gd name="T1" fmla="*/ 24 h 24"/>
                  <a:gd name="T2" fmla="*/ 5 w 24"/>
                  <a:gd name="T3" fmla="*/ 22 h 24"/>
                  <a:gd name="T4" fmla="*/ 0 w 24"/>
                  <a:gd name="T5" fmla="*/ 15 h 24"/>
                  <a:gd name="T6" fmla="*/ 2 w 24"/>
                  <a:gd name="T7" fmla="*/ 6 h 24"/>
                  <a:gd name="T8" fmla="*/ 10 w 24"/>
                  <a:gd name="T9" fmla="*/ 1 h 24"/>
                  <a:gd name="T10" fmla="*/ 19 w 24"/>
                  <a:gd name="T11" fmla="*/ 2 h 24"/>
                  <a:gd name="T12" fmla="*/ 24 w 24"/>
                  <a:gd name="T13" fmla="*/ 10 h 24"/>
                  <a:gd name="T14" fmla="*/ 22 w 24"/>
                  <a:gd name="T15" fmla="*/ 19 h 24"/>
                  <a:gd name="T16" fmla="*/ 12 w 24"/>
                  <a:gd name="T17" fmla="*/ 24 h 24"/>
                  <a:gd name="T18" fmla="*/ 12 w 24"/>
                  <a:gd name="T19" fmla="*/ 8 h 24"/>
                  <a:gd name="T20" fmla="*/ 12 w 24"/>
                  <a:gd name="T21" fmla="*/ 8 h 24"/>
                  <a:gd name="T22" fmla="*/ 9 w 24"/>
                  <a:gd name="T23" fmla="*/ 10 h 24"/>
                  <a:gd name="T24" fmla="*/ 8 w 24"/>
                  <a:gd name="T25" fmla="*/ 13 h 24"/>
                  <a:gd name="T26" fmla="*/ 10 w 24"/>
                  <a:gd name="T27" fmla="*/ 16 h 24"/>
                  <a:gd name="T28" fmla="*/ 15 w 24"/>
                  <a:gd name="T29" fmla="*/ 14 h 24"/>
                  <a:gd name="T30" fmla="*/ 16 w 24"/>
                  <a:gd name="T31" fmla="*/ 11 h 24"/>
                  <a:gd name="T32" fmla="*/ 14 w 24"/>
                  <a:gd name="T33" fmla="*/ 9 h 24"/>
                  <a:gd name="T34" fmla="*/ 12 w 24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7" y="24"/>
                      <a:pt x="5" y="22"/>
                    </a:cubicBezTo>
                    <a:cubicBezTo>
                      <a:pt x="3" y="21"/>
                      <a:pt x="1" y="18"/>
                      <a:pt x="0" y="15"/>
                    </a:cubicBezTo>
                    <a:cubicBezTo>
                      <a:pt x="0" y="12"/>
                      <a:pt x="1" y="9"/>
                      <a:pt x="2" y="6"/>
                    </a:cubicBezTo>
                    <a:cubicBezTo>
                      <a:pt x="4" y="3"/>
                      <a:pt x="7" y="1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4"/>
                      <a:pt x="23" y="7"/>
                      <a:pt x="24" y="10"/>
                    </a:cubicBezTo>
                    <a:cubicBezTo>
                      <a:pt x="24" y="13"/>
                      <a:pt x="23" y="17"/>
                      <a:pt x="22" y="19"/>
                    </a:cubicBezTo>
                    <a:cubicBezTo>
                      <a:pt x="19" y="22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7"/>
                      <a:pt x="14" y="16"/>
                      <a:pt x="15" y="14"/>
                    </a:cubicBezTo>
                    <a:cubicBezTo>
                      <a:pt x="16" y="14"/>
                      <a:pt x="16" y="12"/>
                      <a:pt x="16" y="11"/>
                    </a:cubicBezTo>
                    <a:cubicBezTo>
                      <a:pt x="16" y="10"/>
                      <a:pt x="15" y="10"/>
                      <a:pt x="14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20" name="Freeform 610"/>
              <p:cNvSpPr>
                <a:spLocks noEditPoints="1"/>
              </p:cNvSpPr>
              <p:nvPr/>
            </p:nvSpPr>
            <p:spPr bwMode="auto">
              <a:xfrm>
                <a:off x="-4048125" y="2436813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8 w 26"/>
                  <a:gd name="T3" fmla="*/ 23 h 24"/>
                  <a:gd name="T4" fmla="*/ 3 w 26"/>
                  <a:gd name="T5" fmla="*/ 7 h 24"/>
                  <a:gd name="T6" fmla="*/ 14 w 26"/>
                  <a:gd name="T7" fmla="*/ 0 h 24"/>
                  <a:gd name="T8" fmla="*/ 19 w 26"/>
                  <a:gd name="T9" fmla="*/ 1 h 24"/>
                  <a:gd name="T10" fmla="*/ 25 w 26"/>
                  <a:gd name="T11" fmla="*/ 8 h 24"/>
                  <a:gd name="T12" fmla="*/ 24 w 26"/>
                  <a:gd name="T13" fmla="*/ 17 h 24"/>
                  <a:gd name="T14" fmla="*/ 14 w 26"/>
                  <a:gd name="T15" fmla="*/ 24 h 24"/>
                  <a:gd name="T16" fmla="*/ 14 w 26"/>
                  <a:gd name="T17" fmla="*/ 8 h 24"/>
                  <a:gd name="T18" fmla="*/ 10 w 26"/>
                  <a:gd name="T19" fmla="*/ 10 h 24"/>
                  <a:gd name="T20" fmla="*/ 12 w 26"/>
                  <a:gd name="T21" fmla="*/ 15 h 24"/>
                  <a:gd name="T22" fmla="*/ 14 w 26"/>
                  <a:gd name="T23" fmla="*/ 16 h 24"/>
                  <a:gd name="T24" fmla="*/ 17 w 26"/>
                  <a:gd name="T25" fmla="*/ 14 h 24"/>
                  <a:gd name="T26" fmla="*/ 18 w 26"/>
                  <a:gd name="T27" fmla="*/ 10 h 24"/>
                  <a:gd name="T28" fmla="*/ 15 w 26"/>
                  <a:gd name="T29" fmla="*/ 8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3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7" y="0"/>
                      <a:pt x="19" y="1"/>
                    </a:cubicBezTo>
                    <a:cubicBezTo>
                      <a:pt x="22" y="2"/>
                      <a:pt x="24" y="5"/>
                      <a:pt x="25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2" y="21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5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5" y="16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8" y="10"/>
                    </a:cubicBezTo>
                    <a:cubicBezTo>
                      <a:pt x="17" y="9"/>
                      <a:pt x="16" y="9"/>
                      <a:pt x="15" y="8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21" name="Freeform 611"/>
              <p:cNvSpPr>
                <a:spLocks noEditPoints="1"/>
              </p:cNvSpPr>
              <p:nvPr/>
            </p:nvSpPr>
            <p:spPr bwMode="auto">
              <a:xfrm>
                <a:off x="-4017962" y="2451101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3 w 27"/>
                  <a:gd name="T5" fmla="*/ 7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7 w 27"/>
                  <a:gd name="T15" fmla="*/ 24 h 24"/>
                  <a:gd name="T16" fmla="*/ 14 w 27"/>
                  <a:gd name="T17" fmla="*/ 24 h 24"/>
                  <a:gd name="T18" fmla="*/ 14 w 27"/>
                  <a:gd name="T19" fmla="*/ 8 h 24"/>
                  <a:gd name="T20" fmla="*/ 11 w 27"/>
                  <a:gd name="T21" fmla="*/ 10 h 24"/>
                  <a:gd name="T22" fmla="*/ 12 w 27"/>
                  <a:gd name="T23" fmla="*/ 16 h 24"/>
                  <a:gd name="T24" fmla="*/ 15 w 27"/>
                  <a:gd name="T25" fmla="*/ 16 h 24"/>
                  <a:gd name="T26" fmla="*/ 18 w 27"/>
                  <a:gd name="T27" fmla="*/ 14 h 24"/>
                  <a:gd name="T28" fmla="*/ 18 w 27"/>
                  <a:gd name="T29" fmla="*/ 11 h 24"/>
                  <a:gd name="T30" fmla="*/ 16 w 27"/>
                  <a:gd name="T31" fmla="*/ 9 h 24"/>
                  <a:gd name="T32" fmla="*/ 14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3" y="20"/>
                      <a:pt x="0" y="13"/>
                      <a:pt x="3" y="7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8" y="0"/>
                      <a:pt x="20" y="1"/>
                    </a:cubicBezTo>
                    <a:cubicBezTo>
                      <a:pt x="23" y="3"/>
                      <a:pt x="25" y="5"/>
                      <a:pt x="26" y="9"/>
                    </a:cubicBezTo>
                    <a:cubicBezTo>
                      <a:pt x="27" y="12"/>
                      <a:pt x="26" y="15"/>
                      <a:pt x="25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0"/>
                    </a:cubicBezTo>
                    <a:cubicBezTo>
                      <a:pt x="10" y="12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22" name="Freeform 612"/>
              <p:cNvSpPr>
                <a:spLocks noEditPoints="1"/>
              </p:cNvSpPr>
              <p:nvPr/>
            </p:nvSpPr>
            <p:spPr bwMode="auto">
              <a:xfrm>
                <a:off x="-3987800" y="2468563"/>
                <a:ext cx="57150" cy="52388"/>
              </a:xfrm>
              <a:custGeom>
                <a:avLst/>
                <a:gdLst>
                  <a:gd name="T0" fmla="*/ 14 w 27"/>
                  <a:gd name="T1" fmla="*/ 24 h 24"/>
                  <a:gd name="T2" fmla="*/ 8 w 27"/>
                  <a:gd name="T3" fmla="*/ 23 h 24"/>
                  <a:gd name="T4" fmla="*/ 4 w 27"/>
                  <a:gd name="T5" fmla="*/ 6 h 24"/>
                  <a:gd name="T6" fmla="*/ 14 w 27"/>
                  <a:gd name="T7" fmla="*/ 0 h 24"/>
                  <a:gd name="T8" fmla="*/ 20 w 27"/>
                  <a:gd name="T9" fmla="*/ 2 h 24"/>
                  <a:gd name="T10" fmla="*/ 26 w 27"/>
                  <a:gd name="T11" fmla="*/ 9 h 24"/>
                  <a:gd name="T12" fmla="*/ 24 w 27"/>
                  <a:gd name="T13" fmla="*/ 18 h 24"/>
                  <a:gd name="T14" fmla="*/ 17 w 27"/>
                  <a:gd name="T15" fmla="*/ 24 h 24"/>
                  <a:gd name="T16" fmla="*/ 14 w 27"/>
                  <a:gd name="T17" fmla="*/ 24 h 24"/>
                  <a:gd name="T18" fmla="*/ 14 w 27"/>
                  <a:gd name="T19" fmla="*/ 8 h 24"/>
                  <a:gd name="T20" fmla="*/ 11 w 27"/>
                  <a:gd name="T21" fmla="*/ 10 h 24"/>
                  <a:gd name="T22" fmla="*/ 12 w 27"/>
                  <a:gd name="T23" fmla="*/ 15 h 24"/>
                  <a:gd name="T24" fmla="*/ 15 w 27"/>
                  <a:gd name="T25" fmla="*/ 16 h 24"/>
                  <a:gd name="T26" fmla="*/ 17 w 27"/>
                  <a:gd name="T27" fmla="*/ 14 h 24"/>
                  <a:gd name="T28" fmla="*/ 18 w 27"/>
                  <a:gd name="T29" fmla="*/ 11 h 24"/>
                  <a:gd name="T30" fmla="*/ 16 w 27"/>
                  <a:gd name="T31" fmla="*/ 9 h 24"/>
                  <a:gd name="T32" fmla="*/ 14 w 27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8" y="23"/>
                    </a:cubicBezTo>
                    <a:cubicBezTo>
                      <a:pt x="2" y="19"/>
                      <a:pt x="0" y="12"/>
                      <a:pt x="4" y="6"/>
                    </a:cubicBezTo>
                    <a:cubicBezTo>
                      <a:pt x="6" y="2"/>
                      <a:pt x="10" y="0"/>
                      <a:pt x="14" y="0"/>
                    </a:cubicBezTo>
                    <a:cubicBezTo>
                      <a:pt x="16" y="0"/>
                      <a:pt x="18" y="0"/>
                      <a:pt x="20" y="2"/>
                    </a:cubicBezTo>
                    <a:cubicBezTo>
                      <a:pt x="23" y="3"/>
                      <a:pt x="25" y="6"/>
                      <a:pt x="26" y="9"/>
                    </a:cubicBezTo>
                    <a:cubicBezTo>
                      <a:pt x="27" y="12"/>
                      <a:pt x="26" y="16"/>
                      <a:pt x="24" y="18"/>
                    </a:cubicBezTo>
                    <a:cubicBezTo>
                      <a:pt x="23" y="21"/>
                      <a:pt x="20" y="23"/>
                      <a:pt x="17" y="24"/>
                    </a:cubicBezTo>
                    <a:cubicBezTo>
                      <a:pt x="16" y="24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1" y="9"/>
                      <a:pt x="11" y="10"/>
                    </a:cubicBezTo>
                    <a:cubicBezTo>
                      <a:pt x="9" y="12"/>
                      <a:pt x="10" y="14"/>
                      <a:pt x="12" y="15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8" y="10"/>
                      <a:pt x="17" y="9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23" name="Freeform 613"/>
              <p:cNvSpPr>
                <a:spLocks noEditPoints="1"/>
              </p:cNvSpPr>
              <p:nvPr/>
            </p:nvSpPr>
            <p:spPr bwMode="auto">
              <a:xfrm>
                <a:off x="-3957637" y="2486026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1 w 26"/>
                  <a:gd name="T3" fmla="*/ 24 h 25"/>
                  <a:gd name="T4" fmla="*/ 7 w 26"/>
                  <a:gd name="T5" fmla="*/ 23 h 25"/>
                  <a:gd name="T6" fmla="*/ 3 w 26"/>
                  <a:gd name="T7" fmla="*/ 6 h 25"/>
                  <a:gd name="T8" fmla="*/ 14 w 26"/>
                  <a:gd name="T9" fmla="*/ 0 h 25"/>
                  <a:gd name="T10" fmla="*/ 20 w 26"/>
                  <a:gd name="T11" fmla="*/ 2 h 25"/>
                  <a:gd name="T12" fmla="*/ 24 w 26"/>
                  <a:gd name="T13" fmla="*/ 6 h 25"/>
                  <a:gd name="T14" fmla="*/ 26 w 26"/>
                  <a:gd name="T15" fmla="*/ 10 h 25"/>
                  <a:gd name="T16" fmla="*/ 24 w 26"/>
                  <a:gd name="T17" fmla="*/ 19 h 25"/>
                  <a:gd name="T18" fmla="*/ 16 w 26"/>
                  <a:gd name="T19" fmla="*/ 24 h 25"/>
                  <a:gd name="T20" fmla="*/ 14 w 26"/>
                  <a:gd name="T21" fmla="*/ 25 h 25"/>
                  <a:gd name="T22" fmla="*/ 14 w 26"/>
                  <a:gd name="T23" fmla="*/ 9 h 25"/>
                  <a:gd name="T24" fmla="*/ 10 w 26"/>
                  <a:gd name="T25" fmla="*/ 10 h 25"/>
                  <a:gd name="T26" fmla="*/ 11 w 26"/>
                  <a:gd name="T27" fmla="*/ 16 h 25"/>
                  <a:gd name="T28" fmla="*/ 13 w 26"/>
                  <a:gd name="T29" fmla="*/ 16 h 25"/>
                  <a:gd name="T30" fmla="*/ 14 w 26"/>
                  <a:gd name="T31" fmla="*/ 16 h 25"/>
                  <a:gd name="T32" fmla="*/ 17 w 26"/>
                  <a:gd name="T33" fmla="*/ 15 h 25"/>
                  <a:gd name="T34" fmla="*/ 18 w 26"/>
                  <a:gd name="T35" fmla="*/ 12 h 25"/>
                  <a:gd name="T36" fmla="*/ 17 w 26"/>
                  <a:gd name="T37" fmla="*/ 10 h 25"/>
                  <a:gd name="T38" fmla="*/ 16 w 26"/>
                  <a:gd name="T39" fmla="*/ 9 h 25"/>
                  <a:gd name="T40" fmla="*/ 14 w 26"/>
                  <a:gd name="T41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10" y="24"/>
                      <a:pt x="8" y="24"/>
                      <a:pt x="7" y="23"/>
                    </a:cubicBezTo>
                    <a:cubicBezTo>
                      <a:pt x="1" y="19"/>
                      <a:pt x="0" y="12"/>
                      <a:pt x="3" y="6"/>
                    </a:cubicBezTo>
                    <a:cubicBezTo>
                      <a:pt x="6" y="3"/>
                      <a:pt x="9" y="0"/>
                      <a:pt x="14" y="0"/>
                    </a:cubicBezTo>
                    <a:cubicBezTo>
                      <a:pt x="16" y="0"/>
                      <a:pt x="18" y="1"/>
                      <a:pt x="20" y="2"/>
                    </a:cubicBezTo>
                    <a:cubicBezTo>
                      <a:pt x="22" y="3"/>
                      <a:pt x="23" y="4"/>
                      <a:pt x="24" y="6"/>
                    </a:cubicBezTo>
                    <a:cubicBezTo>
                      <a:pt x="25" y="7"/>
                      <a:pt x="25" y="9"/>
                      <a:pt x="26" y="10"/>
                    </a:cubicBezTo>
                    <a:cubicBezTo>
                      <a:pt x="26" y="13"/>
                      <a:pt x="25" y="17"/>
                      <a:pt x="24" y="19"/>
                    </a:cubicBezTo>
                    <a:cubicBezTo>
                      <a:pt x="22" y="22"/>
                      <a:pt x="19" y="24"/>
                      <a:pt x="16" y="24"/>
                    </a:cubicBezTo>
                    <a:cubicBezTo>
                      <a:pt x="15" y="25"/>
                      <a:pt x="14" y="25"/>
                      <a:pt x="14" y="25"/>
                    </a:cubicBezTo>
                    <a:close/>
                    <a:moveTo>
                      <a:pt x="14" y="9"/>
                    </a:moveTo>
                    <a:cubicBezTo>
                      <a:pt x="12" y="9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1" y="16"/>
                    </a:cubicBezTo>
                    <a:cubicBezTo>
                      <a:pt x="12" y="16"/>
                      <a:pt x="12" y="16"/>
                      <a:pt x="13" y="16"/>
                    </a:cubicBezTo>
                    <a:cubicBezTo>
                      <a:pt x="13" y="17"/>
                      <a:pt x="14" y="17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1"/>
                      <a:pt x="17" y="11"/>
                      <a:pt x="17" y="10"/>
                    </a:cubicBezTo>
                    <a:cubicBezTo>
                      <a:pt x="17" y="10"/>
                      <a:pt x="16" y="10"/>
                      <a:pt x="16" y="9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24" name="Freeform 614"/>
              <p:cNvSpPr>
                <a:spLocks noEditPoints="1"/>
              </p:cNvSpPr>
              <p:nvPr/>
            </p:nvSpPr>
            <p:spPr bwMode="auto">
              <a:xfrm>
                <a:off x="-4017962" y="2413001"/>
                <a:ext cx="57150" cy="50800"/>
              </a:xfrm>
              <a:custGeom>
                <a:avLst/>
                <a:gdLst>
                  <a:gd name="T0" fmla="*/ 14 w 27"/>
                  <a:gd name="T1" fmla="*/ 24 h 24"/>
                  <a:gd name="T2" fmla="*/ 9 w 27"/>
                  <a:gd name="T3" fmla="*/ 23 h 24"/>
                  <a:gd name="T4" fmla="*/ 3 w 27"/>
                  <a:gd name="T5" fmla="*/ 6 h 24"/>
                  <a:gd name="T6" fmla="*/ 14 w 27"/>
                  <a:gd name="T7" fmla="*/ 0 h 24"/>
                  <a:gd name="T8" fmla="*/ 20 w 27"/>
                  <a:gd name="T9" fmla="*/ 1 h 24"/>
                  <a:gd name="T10" fmla="*/ 26 w 27"/>
                  <a:gd name="T11" fmla="*/ 9 h 24"/>
                  <a:gd name="T12" fmla="*/ 25 w 27"/>
                  <a:gd name="T13" fmla="*/ 18 h 24"/>
                  <a:gd name="T14" fmla="*/ 14 w 27"/>
                  <a:gd name="T15" fmla="*/ 24 h 24"/>
                  <a:gd name="T16" fmla="*/ 14 w 27"/>
                  <a:gd name="T17" fmla="*/ 8 h 24"/>
                  <a:gd name="T18" fmla="*/ 10 w 27"/>
                  <a:gd name="T19" fmla="*/ 10 h 24"/>
                  <a:gd name="T20" fmla="*/ 12 w 27"/>
                  <a:gd name="T21" fmla="*/ 16 h 24"/>
                  <a:gd name="T22" fmla="*/ 14 w 27"/>
                  <a:gd name="T23" fmla="*/ 16 h 24"/>
                  <a:gd name="T24" fmla="*/ 18 w 27"/>
                  <a:gd name="T25" fmla="*/ 14 h 24"/>
                  <a:gd name="T26" fmla="*/ 18 w 27"/>
                  <a:gd name="T27" fmla="*/ 11 h 24"/>
                  <a:gd name="T28" fmla="*/ 16 w 27"/>
                  <a:gd name="T29" fmla="*/ 8 h 24"/>
                  <a:gd name="T30" fmla="*/ 14 w 27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2" y="24"/>
                      <a:pt x="10" y="24"/>
                      <a:pt x="9" y="23"/>
                    </a:cubicBezTo>
                    <a:cubicBezTo>
                      <a:pt x="3" y="20"/>
                      <a:pt x="0" y="12"/>
                      <a:pt x="3" y="6"/>
                    </a:cubicBezTo>
                    <a:cubicBezTo>
                      <a:pt x="5" y="2"/>
                      <a:pt x="9" y="0"/>
                      <a:pt x="14" y="0"/>
                    </a:cubicBezTo>
                    <a:cubicBezTo>
                      <a:pt x="16" y="0"/>
                      <a:pt x="18" y="0"/>
                      <a:pt x="20" y="1"/>
                    </a:cubicBezTo>
                    <a:cubicBezTo>
                      <a:pt x="23" y="3"/>
                      <a:pt x="25" y="5"/>
                      <a:pt x="26" y="9"/>
                    </a:cubicBezTo>
                    <a:cubicBezTo>
                      <a:pt x="27" y="12"/>
                      <a:pt x="27" y="15"/>
                      <a:pt x="25" y="18"/>
                    </a:cubicBezTo>
                    <a:cubicBezTo>
                      <a:pt x="23" y="22"/>
                      <a:pt x="19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2"/>
                      <a:pt x="10" y="15"/>
                      <a:pt x="12" y="16"/>
                    </a:cubicBezTo>
                    <a:cubicBezTo>
                      <a:pt x="13" y="16"/>
                      <a:pt x="14" y="16"/>
                      <a:pt x="14" y="16"/>
                    </a:cubicBezTo>
                    <a:cubicBezTo>
                      <a:pt x="16" y="16"/>
                      <a:pt x="17" y="15"/>
                      <a:pt x="18" y="14"/>
                    </a:cubicBezTo>
                    <a:cubicBezTo>
                      <a:pt x="19" y="13"/>
                      <a:pt x="19" y="12"/>
                      <a:pt x="18" y="11"/>
                    </a:cubicBezTo>
                    <a:cubicBezTo>
                      <a:pt x="18" y="10"/>
                      <a:pt x="17" y="9"/>
                      <a:pt x="16" y="8"/>
                    </a:cubicBezTo>
                    <a:cubicBezTo>
                      <a:pt x="15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25" name="Freeform 615"/>
              <p:cNvSpPr>
                <a:spLocks noEditPoints="1"/>
              </p:cNvSpPr>
              <p:nvPr/>
            </p:nvSpPr>
            <p:spPr bwMode="auto">
              <a:xfrm>
                <a:off x="-3975100" y="2371726"/>
                <a:ext cx="87313" cy="82550"/>
              </a:xfrm>
              <a:custGeom>
                <a:avLst/>
                <a:gdLst>
                  <a:gd name="T0" fmla="*/ 21 w 41"/>
                  <a:gd name="T1" fmla="*/ 38 h 38"/>
                  <a:gd name="T2" fmla="*/ 11 w 41"/>
                  <a:gd name="T3" fmla="*/ 35 h 38"/>
                  <a:gd name="T4" fmla="*/ 6 w 41"/>
                  <a:gd name="T5" fmla="*/ 30 h 38"/>
                  <a:gd name="T6" fmla="*/ 2 w 41"/>
                  <a:gd name="T7" fmla="*/ 24 h 38"/>
                  <a:gd name="T8" fmla="*/ 3 w 41"/>
                  <a:gd name="T9" fmla="*/ 10 h 38"/>
                  <a:gd name="T10" fmla="*/ 14 w 41"/>
                  <a:gd name="T11" fmla="*/ 1 h 38"/>
                  <a:gd name="T12" fmla="*/ 22 w 41"/>
                  <a:gd name="T13" fmla="*/ 0 h 38"/>
                  <a:gd name="T14" fmla="*/ 29 w 41"/>
                  <a:gd name="T15" fmla="*/ 3 h 38"/>
                  <a:gd name="T16" fmla="*/ 39 w 41"/>
                  <a:gd name="T17" fmla="*/ 15 h 38"/>
                  <a:gd name="T18" fmla="*/ 37 w 41"/>
                  <a:gd name="T19" fmla="*/ 29 h 38"/>
                  <a:gd name="T20" fmla="*/ 26 w 41"/>
                  <a:gd name="T21" fmla="*/ 37 h 38"/>
                  <a:gd name="T22" fmla="*/ 21 w 41"/>
                  <a:gd name="T23" fmla="*/ 38 h 38"/>
                  <a:gd name="T24" fmla="*/ 19 w 41"/>
                  <a:gd name="T25" fmla="*/ 8 h 38"/>
                  <a:gd name="T26" fmla="*/ 16 w 41"/>
                  <a:gd name="T27" fmla="*/ 9 h 38"/>
                  <a:gd name="T28" fmla="*/ 10 w 41"/>
                  <a:gd name="T29" fmla="*/ 13 h 38"/>
                  <a:gd name="T30" fmla="*/ 10 w 41"/>
                  <a:gd name="T31" fmla="*/ 21 h 38"/>
                  <a:gd name="T32" fmla="*/ 12 w 41"/>
                  <a:gd name="T33" fmla="*/ 25 h 38"/>
                  <a:gd name="T34" fmla="*/ 15 w 41"/>
                  <a:gd name="T35" fmla="*/ 28 h 38"/>
                  <a:gd name="T36" fmla="*/ 24 w 41"/>
                  <a:gd name="T37" fmla="*/ 29 h 38"/>
                  <a:gd name="T38" fmla="*/ 30 w 41"/>
                  <a:gd name="T39" fmla="*/ 25 h 38"/>
                  <a:gd name="T40" fmla="*/ 31 w 41"/>
                  <a:gd name="T41" fmla="*/ 17 h 38"/>
                  <a:gd name="T42" fmla="*/ 25 w 41"/>
                  <a:gd name="T43" fmla="*/ 10 h 38"/>
                  <a:gd name="T44" fmla="*/ 21 w 41"/>
                  <a:gd name="T45" fmla="*/ 8 h 38"/>
                  <a:gd name="T46" fmla="*/ 19 w 41"/>
                  <a:gd name="T47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1" h="38">
                    <a:moveTo>
                      <a:pt x="21" y="38"/>
                    </a:moveTo>
                    <a:cubicBezTo>
                      <a:pt x="18" y="38"/>
                      <a:pt x="14" y="37"/>
                      <a:pt x="11" y="35"/>
                    </a:cubicBezTo>
                    <a:cubicBezTo>
                      <a:pt x="9" y="34"/>
                      <a:pt x="7" y="32"/>
                      <a:pt x="6" y="30"/>
                    </a:cubicBezTo>
                    <a:cubicBezTo>
                      <a:pt x="4" y="28"/>
                      <a:pt x="3" y="26"/>
                      <a:pt x="2" y="24"/>
                    </a:cubicBezTo>
                    <a:cubicBezTo>
                      <a:pt x="0" y="19"/>
                      <a:pt x="1" y="14"/>
                      <a:pt x="3" y="10"/>
                    </a:cubicBezTo>
                    <a:cubicBezTo>
                      <a:pt x="5" y="5"/>
                      <a:pt x="9" y="2"/>
                      <a:pt x="14" y="1"/>
                    </a:cubicBezTo>
                    <a:cubicBezTo>
                      <a:pt x="17" y="0"/>
                      <a:pt x="20" y="0"/>
                      <a:pt x="22" y="0"/>
                    </a:cubicBezTo>
                    <a:cubicBezTo>
                      <a:pt x="25" y="1"/>
                      <a:pt x="27" y="2"/>
                      <a:pt x="29" y="3"/>
                    </a:cubicBezTo>
                    <a:cubicBezTo>
                      <a:pt x="34" y="6"/>
                      <a:pt x="38" y="10"/>
                      <a:pt x="39" y="15"/>
                    </a:cubicBezTo>
                    <a:cubicBezTo>
                      <a:pt x="41" y="20"/>
                      <a:pt x="40" y="25"/>
                      <a:pt x="37" y="29"/>
                    </a:cubicBezTo>
                    <a:cubicBezTo>
                      <a:pt x="35" y="33"/>
                      <a:pt x="31" y="36"/>
                      <a:pt x="26" y="37"/>
                    </a:cubicBezTo>
                    <a:cubicBezTo>
                      <a:pt x="24" y="37"/>
                      <a:pt x="23" y="38"/>
                      <a:pt x="21" y="38"/>
                    </a:cubicBezTo>
                    <a:close/>
                    <a:moveTo>
                      <a:pt x="19" y="8"/>
                    </a:moveTo>
                    <a:cubicBezTo>
                      <a:pt x="18" y="8"/>
                      <a:pt x="17" y="8"/>
                      <a:pt x="16" y="9"/>
                    </a:cubicBezTo>
                    <a:cubicBezTo>
                      <a:pt x="14" y="9"/>
                      <a:pt x="11" y="11"/>
                      <a:pt x="10" y="13"/>
                    </a:cubicBezTo>
                    <a:cubicBezTo>
                      <a:pt x="9" y="16"/>
                      <a:pt x="9" y="18"/>
                      <a:pt x="10" y="21"/>
                    </a:cubicBezTo>
                    <a:cubicBezTo>
                      <a:pt x="10" y="22"/>
                      <a:pt x="11" y="24"/>
                      <a:pt x="12" y="25"/>
                    </a:cubicBezTo>
                    <a:cubicBezTo>
                      <a:pt x="13" y="26"/>
                      <a:pt x="14" y="27"/>
                      <a:pt x="15" y="28"/>
                    </a:cubicBezTo>
                    <a:cubicBezTo>
                      <a:pt x="18" y="29"/>
                      <a:pt x="21" y="30"/>
                      <a:pt x="24" y="29"/>
                    </a:cubicBezTo>
                    <a:cubicBezTo>
                      <a:pt x="27" y="29"/>
                      <a:pt x="29" y="27"/>
                      <a:pt x="30" y="25"/>
                    </a:cubicBezTo>
                    <a:cubicBezTo>
                      <a:pt x="32" y="23"/>
                      <a:pt x="32" y="20"/>
                      <a:pt x="31" y="17"/>
                    </a:cubicBezTo>
                    <a:cubicBezTo>
                      <a:pt x="30" y="14"/>
                      <a:pt x="28" y="12"/>
                      <a:pt x="25" y="10"/>
                    </a:cubicBezTo>
                    <a:cubicBezTo>
                      <a:pt x="24" y="9"/>
                      <a:pt x="22" y="9"/>
                      <a:pt x="21" y="8"/>
                    </a:cubicBezTo>
                    <a:cubicBezTo>
                      <a:pt x="20" y="8"/>
                      <a:pt x="20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26" name="Freeform 616"/>
              <p:cNvSpPr>
                <a:spLocks noEditPoints="1"/>
              </p:cNvSpPr>
              <p:nvPr/>
            </p:nvSpPr>
            <p:spPr bwMode="auto">
              <a:xfrm>
                <a:off x="-3984625" y="2427288"/>
                <a:ext cx="57150" cy="53975"/>
              </a:xfrm>
              <a:custGeom>
                <a:avLst/>
                <a:gdLst>
                  <a:gd name="T0" fmla="*/ 13 w 26"/>
                  <a:gd name="T1" fmla="*/ 25 h 25"/>
                  <a:gd name="T2" fmla="*/ 7 w 26"/>
                  <a:gd name="T3" fmla="*/ 23 h 25"/>
                  <a:gd name="T4" fmla="*/ 1 w 26"/>
                  <a:gd name="T5" fmla="*/ 16 h 25"/>
                  <a:gd name="T6" fmla="*/ 2 w 26"/>
                  <a:gd name="T7" fmla="*/ 7 h 25"/>
                  <a:gd name="T8" fmla="*/ 10 w 26"/>
                  <a:gd name="T9" fmla="*/ 1 h 25"/>
                  <a:gd name="T10" fmla="*/ 19 w 26"/>
                  <a:gd name="T11" fmla="*/ 2 h 25"/>
                  <a:gd name="T12" fmla="*/ 25 w 26"/>
                  <a:gd name="T13" fmla="*/ 10 h 25"/>
                  <a:gd name="T14" fmla="*/ 24 w 26"/>
                  <a:gd name="T15" fmla="*/ 19 h 25"/>
                  <a:gd name="T16" fmla="*/ 13 w 26"/>
                  <a:gd name="T17" fmla="*/ 25 h 25"/>
                  <a:gd name="T18" fmla="*/ 13 w 26"/>
                  <a:gd name="T19" fmla="*/ 9 h 25"/>
                  <a:gd name="T20" fmla="*/ 12 w 26"/>
                  <a:gd name="T21" fmla="*/ 9 h 25"/>
                  <a:gd name="T22" fmla="*/ 9 w 26"/>
                  <a:gd name="T23" fmla="*/ 11 h 25"/>
                  <a:gd name="T24" fmla="*/ 9 w 26"/>
                  <a:gd name="T25" fmla="*/ 14 h 25"/>
                  <a:gd name="T26" fmla="*/ 11 w 26"/>
                  <a:gd name="T27" fmla="*/ 16 h 25"/>
                  <a:gd name="T28" fmla="*/ 13 w 26"/>
                  <a:gd name="T29" fmla="*/ 17 h 25"/>
                  <a:gd name="T30" fmla="*/ 17 w 26"/>
                  <a:gd name="T31" fmla="*/ 15 h 25"/>
                  <a:gd name="T32" fmla="*/ 17 w 26"/>
                  <a:gd name="T33" fmla="*/ 12 h 25"/>
                  <a:gd name="T34" fmla="*/ 15 w 26"/>
                  <a:gd name="T35" fmla="*/ 9 h 25"/>
                  <a:gd name="T36" fmla="*/ 13 w 26"/>
                  <a:gd name="T3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1" y="25"/>
                      <a:pt x="9" y="25"/>
                      <a:pt x="7" y="23"/>
                    </a:cubicBezTo>
                    <a:cubicBezTo>
                      <a:pt x="4" y="22"/>
                      <a:pt x="2" y="19"/>
                      <a:pt x="1" y="16"/>
                    </a:cubicBezTo>
                    <a:cubicBezTo>
                      <a:pt x="0" y="13"/>
                      <a:pt x="1" y="10"/>
                      <a:pt x="2" y="7"/>
                    </a:cubicBezTo>
                    <a:cubicBezTo>
                      <a:pt x="4" y="4"/>
                      <a:pt x="6" y="2"/>
                      <a:pt x="10" y="1"/>
                    </a:cubicBezTo>
                    <a:cubicBezTo>
                      <a:pt x="13" y="0"/>
                      <a:pt x="16" y="1"/>
                      <a:pt x="19" y="2"/>
                    </a:cubicBezTo>
                    <a:cubicBezTo>
                      <a:pt x="22" y="4"/>
                      <a:pt x="24" y="7"/>
                      <a:pt x="25" y="10"/>
                    </a:cubicBezTo>
                    <a:cubicBezTo>
                      <a:pt x="26" y="13"/>
                      <a:pt x="25" y="16"/>
                      <a:pt x="24" y="19"/>
                    </a:cubicBezTo>
                    <a:cubicBezTo>
                      <a:pt x="22" y="23"/>
                      <a:pt x="18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1" y="9"/>
                      <a:pt x="10" y="10"/>
                      <a:pt x="9" y="11"/>
                    </a:cubicBezTo>
                    <a:cubicBezTo>
                      <a:pt x="9" y="12"/>
                      <a:pt x="9" y="13"/>
                      <a:pt x="9" y="14"/>
                    </a:cubicBezTo>
                    <a:cubicBezTo>
                      <a:pt x="9" y="15"/>
                      <a:pt x="10" y="16"/>
                      <a:pt x="11" y="16"/>
                    </a:cubicBezTo>
                    <a:cubicBezTo>
                      <a:pt x="12" y="17"/>
                      <a:pt x="12" y="17"/>
                      <a:pt x="13" y="17"/>
                    </a:cubicBezTo>
                    <a:cubicBezTo>
                      <a:pt x="15" y="17"/>
                      <a:pt x="16" y="16"/>
                      <a:pt x="17" y="15"/>
                    </a:cubicBezTo>
                    <a:cubicBezTo>
                      <a:pt x="18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5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27" name="Freeform 617"/>
              <p:cNvSpPr>
                <a:spLocks noEditPoints="1"/>
              </p:cNvSpPr>
              <p:nvPr/>
            </p:nvSpPr>
            <p:spPr bwMode="auto">
              <a:xfrm>
                <a:off x="-3951287" y="2447926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6 w 25"/>
                  <a:gd name="T3" fmla="*/ 23 h 25"/>
                  <a:gd name="T4" fmla="*/ 1 w 25"/>
                  <a:gd name="T5" fmla="*/ 15 h 25"/>
                  <a:gd name="T6" fmla="*/ 2 w 25"/>
                  <a:gd name="T7" fmla="*/ 6 h 25"/>
                  <a:gd name="T8" fmla="*/ 10 w 25"/>
                  <a:gd name="T9" fmla="*/ 0 h 25"/>
                  <a:gd name="T10" fmla="*/ 12 w 25"/>
                  <a:gd name="T11" fmla="*/ 0 h 25"/>
                  <a:gd name="T12" fmla="*/ 19 w 25"/>
                  <a:gd name="T13" fmla="*/ 2 h 25"/>
                  <a:gd name="T14" fmla="*/ 25 w 25"/>
                  <a:gd name="T15" fmla="*/ 10 h 25"/>
                  <a:gd name="T16" fmla="*/ 23 w 25"/>
                  <a:gd name="T17" fmla="*/ 19 h 25"/>
                  <a:gd name="T18" fmla="*/ 13 w 25"/>
                  <a:gd name="T19" fmla="*/ 25 h 25"/>
                  <a:gd name="T20" fmla="*/ 12 w 25"/>
                  <a:gd name="T21" fmla="*/ 8 h 25"/>
                  <a:gd name="T22" fmla="*/ 11 w 25"/>
                  <a:gd name="T23" fmla="*/ 8 h 25"/>
                  <a:gd name="T24" fmla="*/ 9 w 25"/>
                  <a:gd name="T25" fmla="*/ 10 h 25"/>
                  <a:gd name="T26" fmla="*/ 8 w 25"/>
                  <a:gd name="T27" fmla="*/ 13 h 25"/>
                  <a:gd name="T28" fmla="*/ 10 w 25"/>
                  <a:gd name="T29" fmla="*/ 16 h 25"/>
                  <a:gd name="T30" fmla="*/ 13 w 25"/>
                  <a:gd name="T31" fmla="*/ 17 h 25"/>
                  <a:gd name="T32" fmla="*/ 16 w 25"/>
                  <a:gd name="T33" fmla="*/ 15 h 25"/>
                  <a:gd name="T34" fmla="*/ 17 w 25"/>
                  <a:gd name="T35" fmla="*/ 12 h 25"/>
                  <a:gd name="T36" fmla="*/ 15 w 25"/>
                  <a:gd name="T37" fmla="*/ 9 h 25"/>
                  <a:gd name="T38" fmla="*/ 12 w 25"/>
                  <a:gd name="T3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10" y="25"/>
                      <a:pt x="8" y="24"/>
                      <a:pt x="6" y="23"/>
                    </a:cubicBezTo>
                    <a:cubicBezTo>
                      <a:pt x="3" y="21"/>
                      <a:pt x="1" y="18"/>
                      <a:pt x="1" y="15"/>
                    </a:cubicBezTo>
                    <a:cubicBezTo>
                      <a:pt x="0" y="12"/>
                      <a:pt x="0" y="9"/>
                      <a:pt x="2" y="6"/>
                    </a:cubicBezTo>
                    <a:cubicBezTo>
                      <a:pt x="4" y="3"/>
                      <a:pt x="6" y="1"/>
                      <a:pt x="10" y="0"/>
                    </a:cubicBezTo>
                    <a:cubicBezTo>
                      <a:pt x="10" y="0"/>
                      <a:pt x="11" y="0"/>
                      <a:pt x="12" y="0"/>
                    </a:cubicBezTo>
                    <a:cubicBezTo>
                      <a:pt x="15" y="0"/>
                      <a:pt x="17" y="1"/>
                      <a:pt x="19" y="2"/>
                    </a:cubicBezTo>
                    <a:cubicBezTo>
                      <a:pt x="22" y="4"/>
                      <a:pt x="24" y="7"/>
                      <a:pt x="25" y="10"/>
                    </a:cubicBezTo>
                    <a:cubicBezTo>
                      <a:pt x="25" y="14"/>
                      <a:pt x="25" y="17"/>
                      <a:pt x="23" y="19"/>
                    </a:cubicBezTo>
                    <a:cubicBezTo>
                      <a:pt x="21" y="23"/>
                      <a:pt x="17" y="25"/>
                      <a:pt x="13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9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9" y="14"/>
                      <a:pt x="9" y="15"/>
                      <a:pt x="10" y="16"/>
                    </a:cubicBezTo>
                    <a:cubicBezTo>
                      <a:pt x="11" y="16"/>
                      <a:pt x="12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4" y="9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28" name="Freeform 618"/>
              <p:cNvSpPr>
                <a:spLocks noEditPoints="1"/>
              </p:cNvSpPr>
              <p:nvPr/>
            </p:nvSpPr>
            <p:spPr bwMode="auto">
              <a:xfrm>
                <a:off x="-3925887" y="2595563"/>
                <a:ext cx="50800" cy="50800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5 h 24"/>
                  <a:gd name="T8" fmla="*/ 11 w 24"/>
                  <a:gd name="T9" fmla="*/ 0 h 24"/>
                  <a:gd name="T10" fmla="*/ 20 w 24"/>
                  <a:gd name="T11" fmla="*/ 3 h 24"/>
                  <a:gd name="T12" fmla="*/ 24 w 24"/>
                  <a:gd name="T13" fmla="*/ 11 h 24"/>
                  <a:gd name="T14" fmla="*/ 21 w 24"/>
                  <a:gd name="T15" fmla="*/ 20 h 24"/>
                  <a:gd name="T16" fmla="*/ 11 w 24"/>
                  <a:gd name="T17" fmla="*/ 24 h 24"/>
                  <a:gd name="T18" fmla="*/ 13 w 24"/>
                  <a:gd name="T19" fmla="*/ 8 h 24"/>
                  <a:gd name="T20" fmla="*/ 12 w 24"/>
                  <a:gd name="T21" fmla="*/ 8 h 24"/>
                  <a:gd name="T22" fmla="*/ 10 w 24"/>
                  <a:gd name="T23" fmla="*/ 10 h 24"/>
                  <a:gd name="T24" fmla="*/ 9 w 24"/>
                  <a:gd name="T25" fmla="*/ 13 h 24"/>
                  <a:gd name="T26" fmla="*/ 9 w 24"/>
                  <a:gd name="T27" fmla="*/ 15 h 24"/>
                  <a:gd name="T28" fmla="*/ 11 w 24"/>
                  <a:gd name="T29" fmla="*/ 16 h 24"/>
                  <a:gd name="T30" fmla="*/ 15 w 24"/>
                  <a:gd name="T31" fmla="*/ 14 h 24"/>
                  <a:gd name="T32" fmla="*/ 16 w 24"/>
                  <a:gd name="T33" fmla="*/ 11 h 24"/>
                  <a:gd name="T34" fmla="*/ 15 w 24"/>
                  <a:gd name="T35" fmla="*/ 9 h 24"/>
                  <a:gd name="T36" fmla="*/ 13 w 24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2" y="19"/>
                      <a:pt x="0" y="17"/>
                      <a:pt x="0" y="13"/>
                    </a:cubicBezTo>
                    <a:cubicBezTo>
                      <a:pt x="0" y="10"/>
                      <a:pt x="1" y="7"/>
                      <a:pt x="3" y="5"/>
                    </a:cubicBezTo>
                    <a:cubicBezTo>
                      <a:pt x="5" y="2"/>
                      <a:pt x="8" y="1"/>
                      <a:pt x="11" y="0"/>
                    </a:cubicBezTo>
                    <a:cubicBezTo>
                      <a:pt x="14" y="0"/>
                      <a:pt x="18" y="1"/>
                      <a:pt x="20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4" y="14"/>
                      <a:pt x="23" y="17"/>
                      <a:pt x="21" y="20"/>
                    </a:cubicBezTo>
                    <a:cubicBezTo>
                      <a:pt x="18" y="22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1"/>
                      <a:pt x="8" y="12"/>
                      <a:pt x="9" y="13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2" y="16"/>
                      <a:pt x="14" y="15"/>
                      <a:pt x="15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9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29" name="Freeform 619"/>
              <p:cNvSpPr>
                <a:spLocks noEditPoints="1"/>
              </p:cNvSpPr>
              <p:nvPr/>
            </p:nvSpPr>
            <p:spPr bwMode="auto">
              <a:xfrm>
                <a:off x="-3902075" y="2616201"/>
                <a:ext cx="50800" cy="52388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4 w 24"/>
                  <a:gd name="T7" fmla="*/ 4 h 24"/>
                  <a:gd name="T8" fmla="*/ 12 w 24"/>
                  <a:gd name="T9" fmla="*/ 0 h 24"/>
                  <a:gd name="T10" fmla="*/ 13 w 24"/>
                  <a:gd name="T11" fmla="*/ 0 h 24"/>
                  <a:gd name="T12" fmla="*/ 20 w 24"/>
                  <a:gd name="T13" fmla="*/ 3 h 24"/>
                  <a:gd name="T14" fmla="*/ 24 w 24"/>
                  <a:gd name="T15" fmla="*/ 11 h 24"/>
                  <a:gd name="T16" fmla="*/ 20 w 24"/>
                  <a:gd name="T17" fmla="*/ 20 h 24"/>
                  <a:gd name="T18" fmla="*/ 11 w 24"/>
                  <a:gd name="T19" fmla="*/ 24 h 24"/>
                  <a:gd name="T20" fmla="*/ 13 w 24"/>
                  <a:gd name="T21" fmla="*/ 8 h 24"/>
                  <a:gd name="T22" fmla="*/ 12 w 24"/>
                  <a:gd name="T23" fmla="*/ 8 h 24"/>
                  <a:gd name="T24" fmla="*/ 10 w 24"/>
                  <a:gd name="T25" fmla="*/ 10 h 24"/>
                  <a:gd name="T26" fmla="*/ 8 w 24"/>
                  <a:gd name="T27" fmla="*/ 13 h 24"/>
                  <a:gd name="T28" fmla="*/ 9 w 24"/>
                  <a:gd name="T29" fmla="*/ 15 h 24"/>
                  <a:gd name="T30" fmla="*/ 11 w 24"/>
                  <a:gd name="T31" fmla="*/ 16 h 24"/>
                  <a:gd name="T32" fmla="*/ 14 w 24"/>
                  <a:gd name="T33" fmla="*/ 14 h 24"/>
                  <a:gd name="T34" fmla="*/ 16 w 24"/>
                  <a:gd name="T35" fmla="*/ 11 h 24"/>
                  <a:gd name="T36" fmla="*/ 15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7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4" y="14"/>
                      <a:pt x="22" y="18"/>
                      <a:pt x="20" y="20"/>
                    </a:cubicBezTo>
                    <a:cubicBezTo>
                      <a:pt x="18" y="22"/>
                      <a:pt x="14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10" y="10"/>
                    </a:cubicBezTo>
                    <a:cubicBezTo>
                      <a:pt x="9" y="11"/>
                      <a:pt x="8" y="12"/>
                      <a:pt x="8" y="13"/>
                    </a:cubicBezTo>
                    <a:cubicBezTo>
                      <a:pt x="8" y="13"/>
                      <a:pt x="8" y="14"/>
                      <a:pt x="9" y="15"/>
                    </a:cubicBezTo>
                    <a:cubicBezTo>
                      <a:pt x="10" y="16"/>
                      <a:pt x="10" y="16"/>
                      <a:pt x="11" y="16"/>
                    </a:cubicBezTo>
                    <a:cubicBezTo>
                      <a:pt x="12" y="16"/>
                      <a:pt x="13" y="15"/>
                      <a:pt x="14" y="14"/>
                    </a:cubicBezTo>
                    <a:cubicBezTo>
                      <a:pt x="15" y="13"/>
                      <a:pt x="16" y="12"/>
                      <a:pt x="16" y="11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30" name="Freeform 620"/>
              <p:cNvSpPr>
                <a:spLocks noEditPoints="1"/>
              </p:cNvSpPr>
              <p:nvPr/>
            </p:nvSpPr>
            <p:spPr bwMode="auto">
              <a:xfrm>
                <a:off x="-3881437" y="2638426"/>
                <a:ext cx="52388" cy="50800"/>
              </a:xfrm>
              <a:custGeom>
                <a:avLst/>
                <a:gdLst>
                  <a:gd name="T0" fmla="*/ 11 w 24"/>
                  <a:gd name="T1" fmla="*/ 24 h 24"/>
                  <a:gd name="T2" fmla="*/ 4 w 24"/>
                  <a:gd name="T3" fmla="*/ 21 h 24"/>
                  <a:gd name="T4" fmla="*/ 1 w 24"/>
                  <a:gd name="T5" fmla="*/ 12 h 24"/>
                  <a:gd name="T6" fmla="*/ 4 w 24"/>
                  <a:gd name="T7" fmla="*/ 4 h 24"/>
                  <a:gd name="T8" fmla="*/ 13 w 24"/>
                  <a:gd name="T9" fmla="*/ 0 h 24"/>
                  <a:gd name="T10" fmla="*/ 13 w 24"/>
                  <a:gd name="T11" fmla="*/ 0 h 24"/>
                  <a:gd name="T12" fmla="*/ 21 w 24"/>
                  <a:gd name="T13" fmla="*/ 4 h 24"/>
                  <a:gd name="T14" fmla="*/ 24 w 24"/>
                  <a:gd name="T15" fmla="*/ 12 h 24"/>
                  <a:gd name="T16" fmla="*/ 20 w 24"/>
                  <a:gd name="T17" fmla="*/ 20 h 24"/>
                  <a:gd name="T18" fmla="*/ 11 w 24"/>
                  <a:gd name="T19" fmla="*/ 24 h 24"/>
                  <a:gd name="T20" fmla="*/ 13 w 24"/>
                  <a:gd name="T21" fmla="*/ 8 h 24"/>
                  <a:gd name="T22" fmla="*/ 13 w 24"/>
                  <a:gd name="T23" fmla="*/ 8 h 24"/>
                  <a:gd name="T24" fmla="*/ 10 w 24"/>
                  <a:gd name="T25" fmla="*/ 10 h 24"/>
                  <a:gd name="T26" fmla="*/ 9 w 24"/>
                  <a:gd name="T27" fmla="*/ 13 h 24"/>
                  <a:gd name="T28" fmla="*/ 9 w 24"/>
                  <a:gd name="T29" fmla="*/ 15 h 24"/>
                  <a:gd name="T30" fmla="*/ 11 w 24"/>
                  <a:gd name="T31" fmla="*/ 16 h 24"/>
                  <a:gd name="T32" fmla="*/ 15 w 24"/>
                  <a:gd name="T33" fmla="*/ 15 h 24"/>
                  <a:gd name="T34" fmla="*/ 16 w 24"/>
                  <a:gd name="T35" fmla="*/ 12 h 24"/>
                  <a:gd name="T36" fmla="*/ 15 w 24"/>
                  <a:gd name="T37" fmla="*/ 9 h 24"/>
                  <a:gd name="T38" fmla="*/ 13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1" y="24"/>
                    </a:moveTo>
                    <a:cubicBezTo>
                      <a:pt x="8" y="24"/>
                      <a:pt x="6" y="23"/>
                      <a:pt x="4" y="21"/>
                    </a:cubicBezTo>
                    <a:cubicBezTo>
                      <a:pt x="2" y="19"/>
                      <a:pt x="0" y="16"/>
                      <a:pt x="1" y="12"/>
                    </a:cubicBezTo>
                    <a:cubicBezTo>
                      <a:pt x="1" y="9"/>
                      <a:pt x="2" y="6"/>
                      <a:pt x="4" y="4"/>
                    </a:cubicBezTo>
                    <a:cubicBezTo>
                      <a:pt x="7" y="2"/>
                      <a:pt x="9" y="1"/>
                      <a:pt x="13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0" y="20"/>
                    </a:cubicBezTo>
                    <a:cubicBezTo>
                      <a:pt x="18" y="23"/>
                      <a:pt x="15" y="24"/>
                      <a:pt x="11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9"/>
                      <a:pt x="11" y="9"/>
                      <a:pt x="10" y="10"/>
                    </a:cubicBezTo>
                    <a:cubicBezTo>
                      <a:pt x="9" y="11"/>
                      <a:pt x="9" y="12"/>
                      <a:pt x="9" y="13"/>
                    </a:cubicBezTo>
                    <a:cubicBezTo>
                      <a:pt x="9" y="14"/>
                      <a:pt x="9" y="15"/>
                      <a:pt x="9" y="15"/>
                    </a:cubicBezTo>
                    <a:cubicBezTo>
                      <a:pt x="10" y="16"/>
                      <a:pt x="11" y="16"/>
                      <a:pt x="11" y="16"/>
                    </a:cubicBezTo>
                    <a:cubicBezTo>
                      <a:pt x="13" y="16"/>
                      <a:pt x="14" y="15"/>
                      <a:pt x="15" y="15"/>
                    </a:cubicBezTo>
                    <a:cubicBezTo>
                      <a:pt x="15" y="14"/>
                      <a:pt x="16" y="13"/>
                      <a:pt x="16" y="12"/>
                    </a:cubicBezTo>
                    <a:cubicBezTo>
                      <a:pt x="16" y="11"/>
                      <a:pt x="16" y="10"/>
                      <a:pt x="15" y="9"/>
                    </a:cubicBezTo>
                    <a:cubicBezTo>
                      <a:pt x="15" y="9"/>
                      <a:pt x="14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31" name="Freeform 621"/>
              <p:cNvSpPr>
                <a:spLocks noEditPoints="1"/>
              </p:cNvSpPr>
              <p:nvPr/>
            </p:nvSpPr>
            <p:spPr bwMode="auto">
              <a:xfrm>
                <a:off x="-3860800" y="2662238"/>
                <a:ext cx="52388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0 h 24"/>
                  <a:gd name="T4" fmla="*/ 6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12 w 25"/>
                  <a:gd name="T15" fmla="*/ 24 h 24"/>
                  <a:gd name="T16" fmla="*/ 14 w 25"/>
                  <a:gd name="T17" fmla="*/ 8 h 24"/>
                  <a:gd name="T18" fmla="*/ 11 w 25"/>
                  <a:gd name="T19" fmla="*/ 9 h 24"/>
                  <a:gd name="T20" fmla="*/ 10 w 25"/>
                  <a:gd name="T21" fmla="*/ 15 h 24"/>
                  <a:gd name="T22" fmla="*/ 12 w 25"/>
                  <a:gd name="T23" fmla="*/ 15 h 24"/>
                  <a:gd name="T24" fmla="*/ 15 w 25"/>
                  <a:gd name="T25" fmla="*/ 14 h 24"/>
                  <a:gd name="T26" fmla="*/ 17 w 25"/>
                  <a:gd name="T27" fmla="*/ 11 h 24"/>
                  <a:gd name="T28" fmla="*/ 16 w 25"/>
                  <a:gd name="T29" fmla="*/ 9 h 24"/>
                  <a:gd name="T30" fmla="*/ 14 w 25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6" y="22"/>
                      <a:pt x="4" y="20"/>
                    </a:cubicBezTo>
                    <a:cubicBezTo>
                      <a:pt x="0" y="15"/>
                      <a:pt x="1" y="8"/>
                      <a:pt x="6" y="4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5"/>
                      <a:pt x="23" y="18"/>
                      <a:pt x="21" y="21"/>
                    </a:cubicBezTo>
                    <a:cubicBezTo>
                      <a:pt x="18" y="22"/>
                      <a:pt x="15" y="24"/>
                      <a:pt x="12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9" y="11"/>
                      <a:pt x="9" y="13"/>
                      <a:pt x="10" y="15"/>
                    </a:cubicBezTo>
                    <a:cubicBezTo>
                      <a:pt x="11" y="15"/>
                      <a:pt x="12" y="15"/>
                      <a:pt x="12" y="15"/>
                    </a:cubicBezTo>
                    <a:cubicBezTo>
                      <a:pt x="13" y="15"/>
                      <a:pt x="15" y="15"/>
                      <a:pt x="15" y="14"/>
                    </a:cubicBezTo>
                    <a:cubicBezTo>
                      <a:pt x="16" y="14"/>
                      <a:pt x="17" y="13"/>
                      <a:pt x="17" y="11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32" name="Freeform 622"/>
              <p:cNvSpPr>
                <a:spLocks noEditPoints="1"/>
              </p:cNvSpPr>
              <p:nvPr/>
            </p:nvSpPr>
            <p:spPr bwMode="auto">
              <a:xfrm>
                <a:off x="-3841750" y="2686051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6 w 26"/>
                  <a:gd name="T5" fmla="*/ 3 h 24"/>
                  <a:gd name="T6" fmla="*/ 15 w 26"/>
                  <a:gd name="T7" fmla="*/ 0 h 24"/>
                  <a:gd name="T8" fmla="*/ 23 w 26"/>
                  <a:gd name="T9" fmla="*/ 5 h 24"/>
                  <a:gd name="T10" fmla="*/ 25 w 26"/>
                  <a:gd name="T11" fmla="*/ 13 h 24"/>
                  <a:gd name="T12" fmla="*/ 21 w 26"/>
                  <a:gd name="T13" fmla="*/ 21 h 24"/>
                  <a:gd name="T14" fmla="*/ 13 w 26"/>
                  <a:gd name="T15" fmla="*/ 24 h 24"/>
                  <a:gd name="T16" fmla="*/ 15 w 26"/>
                  <a:gd name="T17" fmla="*/ 8 h 24"/>
                  <a:gd name="T18" fmla="*/ 12 w 26"/>
                  <a:gd name="T19" fmla="*/ 9 h 24"/>
                  <a:gd name="T20" fmla="*/ 11 w 26"/>
                  <a:gd name="T21" fmla="*/ 15 h 24"/>
                  <a:gd name="T22" fmla="*/ 13 w 26"/>
                  <a:gd name="T23" fmla="*/ 16 h 24"/>
                  <a:gd name="T24" fmla="*/ 16 w 26"/>
                  <a:gd name="T25" fmla="*/ 15 h 24"/>
                  <a:gd name="T26" fmla="*/ 17 w 26"/>
                  <a:gd name="T27" fmla="*/ 12 h 24"/>
                  <a:gd name="T28" fmla="*/ 17 w 26"/>
                  <a:gd name="T29" fmla="*/ 9 h 24"/>
                  <a:gd name="T30" fmla="*/ 15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9" y="24"/>
                      <a:pt x="6" y="22"/>
                      <a:pt x="4" y="20"/>
                    </a:cubicBezTo>
                    <a:cubicBezTo>
                      <a:pt x="0" y="15"/>
                      <a:pt x="1" y="8"/>
                      <a:pt x="6" y="3"/>
                    </a:cubicBezTo>
                    <a:cubicBezTo>
                      <a:pt x="9" y="1"/>
                      <a:pt x="12" y="0"/>
                      <a:pt x="15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5" y="7"/>
                      <a:pt x="26" y="10"/>
                      <a:pt x="25" y="13"/>
                    </a:cubicBezTo>
                    <a:cubicBezTo>
                      <a:pt x="25" y="16"/>
                      <a:pt x="23" y="19"/>
                      <a:pt x="21" y="21"/>
                    </a:cubicBezTo>
                    <a:cubicBezTo>
                      <a:pt x="18" y="23"/>
                      <a:pt x="16" y="24"/>
                      <a:pt x="13" y="24"/>
                    </a:cubicBezTo>
                    <a:close/>
                    <a:moveTo>
                      <a:pt x="15" y="8"/>
                    </a:moveTo>
                    <a:cubicBezTo>
                      <a:pt x="14" y="8"/>
                      <a:pt x="12" y="9"/>
                      <a:pt x="12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1" y="15"/>
                      <a:pt x="12" y="16"/>
                      <a:pt x="13" y="16"/>
                    </a:cubicBezTo>
                    <a:cubicBezTo>
                      <a:pt x="14" y="16"/>
                      <a:pt x="15" y="15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9"/>
                      <a:pt x="15" y="8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33" name="Freeform 623"/>
              <p:cNvSpPr>
                <a:spLocks noEditPoints="1"/>
              </p:cNvSpPr>
              <p:nvPr/>
            </p:nvSpPr>
            <p:spPr bwMode="auto">
              <a:xfrm>
                <a:off x="-3817937" y="2711451"/>
                <a:ext cx="50800" cy="49213"/>
              </a:xfrm>
              <a:custGeom>
                <a:avLst/>
                <a:gdLst>
                  <a:gd name="T0" fmla="*/ 11 w 24"/>
                  <a:gd name="T1" fmla="*/ 23 h 23"/>
                  <a:gd name="T2" fmla="*/ 2 w 24"/>
                  <a:gd name="T3" fmla="*/ 19 h 23"/>
                  <a:gd name="T4" fmla="*/ 0 w 24"/>
                  <a:gd name="T5" fmla="*/ 15 h 23"/>
                  <a:gd name="T6" fmla="*/ 0 w 24"/>
                  <a:gd name="T7" fmla="*/ 10 h 23"/>
                  <a:gd name="T8" fmla="*/ 5 w 24"/>
                  <a:gd name="T9" fmla="*/ 3 h 23"/>
                  <a:gd name="T10" fmla="*/ 13 w 24"/>
                  <a:gd name="T11" fmla="*/ 0 h 23"/>
                  <a:gd name="T12" fmla="*/ 18 w 24"/>
                  <a:gd name="T13" fmla="*/ 1 h 23"/>
                  <a:gd name="T14" fmla="*/ 21 w 24"/>
                  <a:gd name="T15" fmla="*/ 4 h 23"/>
                  <a:gd name="T16" fmla="*/ 23 w 24"/>
                  <a:gd name="T17" fmla="*/ 13 h 23"/>
                  <a:gd name="T18" fmla="*/ 18 w 24"/>
                  <a:gd name="T19" fmla="*/ 21 h 23"/>
                  <a:gd name="T20" fmla="*/ 11 w 24"/>
                  <a:gd name="T21" fmla="*/ 23 h 23"/>
                  <a:gd name="T22" fmla="*/ 12 w 24"/>
                  <a:gd name="T23" fmla="*/ 8 h 23"/>
                  <a:gd name="T24" fmla="*/ 10 w 24"/>
                  <a:gd name="T25" fmla="*/ 9 h 23"/>
                  <a:gd name="T26" fmla="*/ 8 w 24"/>
                  <a:gd name="T27" fmla="*/ 12 h 23"/>
                  <a:gd name="T28" fmla="*/ 8 w 24"/>
                  <a:gd name="T29" fmla="*/ 13 h 23"/>
                  <a:gd name="T30" fmla="*/ 8 w 24"/>
                  <a:gd name="T31" fmla="*/ 14 h 23"/>
                  <a:gd name="T32" fmla="*/ 13 w 24"/>
                  <a:gd name="T33" fmla="*/ 14 h 23"/>
                  <a:gd name="T34" fmla="*/ 15 w 24"/>
                  <a:gd name="T35" fmla="*/ 11 h 23"/>
                  <a:gd name="T36" fmla="*/ 15 w 24"/>
                  <a:gd name="T37" fmla="*/ 9 h 23"/>
                  <a:gd name="T38" fmla="*/ 14 w 24"/>
                  <a:gd name="T39" fmla="*/ 8 h 23"/>
                  <a:gd name="T40" fmla="*/ 13 w 24"/>
                  <a:gd name="T41" fmla="*/ 8 h 23"/>
                  <a:gd name="T42" fmla="*/ 12 w 24"/>
                  <a:gd name="T4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4" h="23">
                    <a:moveTo>
                      <a:pt x="11" y="23"/>
                    </a:moveTo>
                    <a:cubicBezTo>
                      <a:pt x="7" y="23"/>
                      <a:pt x="4" y="22"/>
                      <a:pt x="2" y="19"/>
                    </a:cubicBezTo>
                    <a:cubicBezTo>
                      <a:pt x="1" y="18"/>
                      <a:pt x="0" y="16"/>
                      <a:pt x="0" y="15"/>
                    </a:cubicBezTo>
                    <a:cubicBezTo>
                      <a:pt x="0" y="13"/>
                      <a:pt x="0" y="12"/>
                      <a:pt x="0" y="10"/>
                    </a:cubicBezTo>
                    <a:cubicBezTo>
                      <a:pt x="1" y="7"/>
                      <a:pt x="2" y="4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5" y="0"/>
                      <a:pt x="16" y="1"/>
                      <a:pt x="18" y="1"/>
                    </a:cubicBezTo>
                    <a:cubicBezTo>
                      <a:pt x="19" y="2"/>
                      <a:pt x="20" y="3"/>
                      <a:pt x="21" y="4"/>
                    </a:cubicBezTo>
                    <a:cubicBezTo>
                      <a:pt x="23" y="7"/>
                      <a:pt x="24" y="10"/>
                      <a:pt x="23" y="13"/>
                    </a:cubicBezTo>
                    <a:cubicBezTo>
                      <a:pt x="23" y="16"/>
                      <a:pt x="21" y="19"/>
                      <a:pt x="18" y="21"/>
                    </a:cubicBezTo>
                    <a:cubicBezTo>
                      <a:pt x="16" y="22"/>
                      <a:pt x="13" y="23"/>
                      <a:pt x="11" y="23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8"/>
                      <a:pt x="10" y="9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2"/>
                      <a:pt x="8" y="13"/>
                      <a:pt x="8" y="13"/>
                    </a:cubicBezTo>
                    <a:cubicBezTo>
                      <a:pt x="8" y="13"/>
                      <a:pt x="8" y="14"/>
                      <a:pt x="8" y="14"/>
                    </a:cubicBezTo>
                    <a:cubicBezTo>
                      <a:pt x="9" y="15"/>
                      <a:pt x="12" y="15"/>
                      <a:pt x="13" y="14"/>
                    </a:cubicBezTo>
                    <a:cubicBezTo>
                      <a:pt x="14" y="14"/>
                      <a:pt x="15" y="13"/>
                      <a:pt x="15" y="11"/>
                    </a:cubicBezTo>
                    <a:cubicBezTo>
                      <a:pt x="15" y="11"/>
                      <a:pt x="15" y="10"/>
                      <a:pt x="15" y="9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14" y="8"/>
                      <a:pt x="13" y="8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34" name="Freeform 624"/>
              <p:cNvSpPr>
                <a:spLocks noEditPoints="1"/>
              </p:cNvSpPr>
              <p:nvPr/>
            </p:nvSpPr>
            <p:spPr bwMode="auto">
              <a:xfrm>
                <a:off x="-3897312" y="2576513"/>
                <a:ext cx="52388" cy="50800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4 w 25"/>
                  <a:gd name="T5" fmla="*/ 4 h 24"/>
                  <a:gd name="T6" fmla="*/ 14 w 25"/>
                  <a:gd name="T7" fmla="*/ 0 h 24"/>
                  <a:gd name="T8" fmla="*/ 21 w 25"/>
                  <a:gd name="T9" fmla="*/ 3 h 24"/>
                  <a:gd name="T10" fmla="*/ 25 w 25"/>
                  <a:gd name="T11" fmla="*/ 11 h 24"/>
                  <a:gd name="T12" fmla="*/ 22 w 25"/>
                  <a:gd name="T13" fmla="*/ 20 h 24"/>
                  <a:gd name="T14" fmla="*/ 14 w 25"/>
                  <a:gd name="T15" fmla="*/ 24 h 24"/>
                  <a:gd name="T16" fmla="*/ 13 w 25"/>
                  <a:gd name="T17" fmla="*/ 24 h 24"/>
                  <a:gd name="T18" fmla="*/ 14 w 25"/>
                  <a:gd name="T19" fmla="*/ 8 h 24"/>
                  <a:gd name="T20" fmla="*/ 10 w 25"/>
                  <a:gd name="T21" fmla="*/ 10 h 24"/>
                  <a:gd name="T22" fmla="*/ 10 w 25"/>
                  <a:gd name="T23" fmla="*/ 15 h 24"/>
                  <a:gd name="T24" fmla="*/ 13 w 25"/>
                  <a:gd name="T25" fmla="*/ 16 h 24"/>
                  <a:gd name="T26" fmla="*/ 13 w 25"/>
                  <a:gd name="T27" fmla="*/ 16 h 24"/>
                  <a:gd name="T28" fmla="*/ 16 w 25"/>
                  <a:gd name="T29" fmla="*/ 14 h 24"/>
                  <a:gd name="T30" fmla="*/ 17 w 25"/>
                  <a:gd name="T31" fmla="*/ 11 h 24"/>
                  <a:gd name="T32" fmla="*/ 16 w 25"/>
                  <a:gd name="T33" fmla="*/ 9 h 24"/>
                  <a:gd name="T34" fmla="*/ 14 w 25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7"/>
                      <a:pt x="0" y="10"/>
                      <a:pt x="4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6" y="0"/>
                      <a:pt x="19" y="1"/>
                      <a:pt x="21" y="3"/>
                    </a:cubicBezTo>
                    <a:cubicBezTo>
                      <a:pt x="24" y="5"/>
                      <a:pt x="25" y="8"/>
                      <a:pt x="25" y="11"/>
                    </a:cubicBezTo>
                    <a:cubicBezTo>
                      <a:pt x="25" y="14"/>
                      <a:pt x="24" y="18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4" y="8"/>
                    </a:moveTo>
                    <a:cubicBezTo>
                      <a:pt x="12" y="8"/>
                      <a:pt x="11" y="9"/>
                      <a:pt x="10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7" y="11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5" y="8"/>
                      <a:pt x="14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35" name="Freeform 625"/>
              <p:cNvSpPr>
                <a:spLocks noEditPoints="1"/>
              </p:cNvSpPr>
              <p:nvPr/>
            </p:nvSpPr>
            <p:spPr bwMode="auto">
              <a:xfrm>
                <a:off x="-3875087" y="2597151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5 w 25"/>
                  <a:gd name="T3" fmla="*/ 21 h 24"/>
                  <a:gd name="T4" fmla="*/ 5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2 w 25"/>
                  <a:gd name="T13" fmla="*/ 21 h 24"/>
                  <a:gd name="T14" fmla="*/ 13 w 25"/>
                  <a:gd name="T15" fmla="*/ 24 h 24"/>
                  <a:gd name="T16" fmla="*/ 14 w 25"/>
                  <a:gd name="T17" fmla="*/ 9 h 24"/>
                  <a:gd name="T18" fmla="*/ 11 w 25"/>
                  <a:gd name="T19" fmla="*/ 10 h 24"/>
                  <a:gd name="T20" fmla="*/ 11 w 25"/>
                  <a:gd name="T21" fmla="*/ 15 h 24"/>
                  <a:gd name="T22" fmla="*/ 13 w 25"/>
                  <a:gd name="T23" fmla="*/ 16 h 24"/>
                  <a:gd name="T24" fmla="*/ 13 w 25"/>
                  <a:gd name="T25" fmla="*/ 16 h 24"/>
                  <a:gd name="T26" fmla="*/ 16 w 25"/>
                  <a:gd name="T27" fmla="*/ 15 h 24"/>
                  <a:gd name="T28" fmla="*/ 17 w 25"/>
                  <a:gd name="T29" fmla="*/ 12 h 24"/>
                  <a:gd name="T30" fmla="*/ 16 w 25"/>
                  <a:gd name="T31" fmla="*/ 10 h 24"/>
                  <a:gd name="T32" fmla="*/ 14 w 25"/>
                  <a:gd name="T33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10" y="24"/>
                      <a:pt x="7" y="23"/>
                      <a:pt x="5" y="21"/>
                    </a:cubicBezTo>
                    <a:cubicBezTo>
                      <a:pt x="0" y="17"/>
                      <a:pt x="0" y="9"/>
                      <a:pt x="5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7" y="24"/>
                      <a:pt x="13" y="24"/>
                    </a:cubicBezTo>
                    <a:close/>
                    <a:moveTo>
                      <a:pt x="14" y="9"/>
                    </a:moveTo>
                    <a:cubicBezTo>
                      <a:pt x="13" y="9"/>
                      <a:pt x="12" y="9"/>
                      <a:pt x="11" y="10"/>
                    </a:cubicBezTo>
                    <a:cubicBezTo>
                      <a:pt x="9" y="12"/>
                      <a:pt x="9" y="14"/>
                      <a:pt x="11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4" y="9"/>
                      <a:pt x="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36" name="Freeform 626"/>
              <p:cNvSpPr>
                <a:spLocks noEditPoints="1"/>
              </p:cNvSpPr>
              <p:nvPr/>
            </p:nvSpPr>
            <p:spPr bwMode="auto">
              <a:xfrm>
                <a:off x="-3851275" y="2620963"/>
                <a:ext cx="53975" cy="52388"/>
              </a:xfrm>
              <a:custGeom>
                <a:avLst/>
                <a:gdLst>
                  <a:gd name="T0" fmla="*/ 13 w 25"/>
                  <a:gd name="T1" fmla="*/ 24 h 24"/>
                  <a:gd name="T2" fmla="*/ 4 w 25"/>
                  <a:gd name="T3" fmla="*/ 21 h 24"/>
                  <a:gd name="T4" fmla="*/ 5 w 25"/>
                  <a:gd name="T5" fmla="*/ 4 h 24"/>
                  <a:gd name="T6" fmla="*/ 14 w 25"/>
                  <a:gd name="T7" fmla="*/ 0 h 24"/>
                  <a:gd name="T8" fmla="*/ 22 w 25"/>
                  <a:gd name="T9" fmla="*/ 4 h 24"/>
                  <a:gd name="T10" fmla="*/ 25 w 25"/>
                  <a:gd name="T11" fmla="*/ 12 h 24"/>
                  <a:gd name="T12" fmla="*/ 21 w 25"/>
                  <a:gd name="T13" fmla="*/ 21 h 24"/>
                  <a:gd name="T14" fmla="*/ 13 w 25"/>
                  <a:gd name="T15" fmla="*/ 24 h 24"/>
                  <a:gd name="T16" fmla="*/ 14 w 25"/>
                  <a:gd name="T17" fmla="*/ 8 h 24"/>
                  <a:gd name="T18" fmla="*/ 11 w 25"/>
                  <a:gd name="T19" fmla="*/ 10 h 24"/>
                  <a:gd name="T20" fmla="*/ 10 w 25"/>
                  <a:gd name="T21" fmla="*/ 15 h 24"/>
                  <a:gd name="T22" fmla="*/ 16 w 25"/>
                  <a:gd name="T23" fmla="*/ 15 h 24"/>
                  <a:gd name="T24" fmla="*/ 17 w 25"/>
                  <a:gd name="T25" fmla="*/ 12 h 24"/>
                  <a:gd name="T26" fmla="*/ 16 w 25"/>
                  <a:gd name="T27" fmla="*/ 10 h 24"/>
                  <a:gd name="T28" fmla="*/ 14 w 25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0" y="16"/>
                      <a:pt x="0" y="9"/>
                      <a:pt x="5" y="4"/>
                    </a:cubicBezTo>
                    <a:cubicBezTo>
                      <a:pt x="7" y="2"/>
                      <a:pt x="10" y="0"/>
                      <a:pt x="14" y="0"/>
                    </a:cubicBezTo>
                    <a:cubicBezTo>
                      <a:pt x="17" y="0"/>
                      <a:pt x="20" y="2"/>
                      <a:pt x="22" y="4"/>
                    </a:cubicBezTo>
                    <a:cubicBezTo>
                      <a:pt x="24" y="6"/>
                      <a:pt x="25" y="9"/>
                      <a:pt x="25" y="12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10"/>
                    </a:cubicBezTo>
                    <a:cubicBezTo>
                      <a:pt x="9" y="11"/>
                      <a:pt x="9" y="14"/>
                      <a:pt x="10" y="15"/>
                    </a:cubicBezTo>
                    <a:cubicBezTo>
                      <a:pt x="11" y="16"/>
                      <a:pt x="14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10"/>
                    </a:cubicBezTo>
                    <a:cubicBezTo>
                      <a:pt x="15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37" name="Freeform 627"/>
              <p:cNvSpPr>
                <a:spLocks noEditPoints="1"/>
              </p:cNvSpPr>
              <p:nvPr/>
            </p:nvSpPr>
            <p:spPr bwMode="auto">
              <a:xfrm>
                <a:off x="-3829050" y="264636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6 w 26"/>
                  <a:gd name="T5" fmla="*/ 3 h 24"/>
                  <a:gd name="T6" fmla="*/ 14 w 26"/>
                  <a:gd name="T7" fmla="*/ 0 h 24"/>
                  <a:gd name="T8" fmla="*/ 23 w 26"/>
                  <a:gd name="T9" fmla="*/ 4 h 24"/>
                  <a:gd name="T10" fmla="*/ 25 w 26"/>
                  <a:gd name="T11" fmla="*/ 12 h 24"/>
                  <a:gd name="T12" fmla="*/ 21 w 26"/>
                  <a:gd name="T13" fmla="*/ 21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0 w 26"/>
                  <a:gd name="T21" fmla="*/ 14 h 24"/>
                  <a:gd name="T22" fmla="*/ 13 w 26"/>
                  <a:gd name="T23" fmla="*/ 15 h 24"/>
                  <a:gd name="T24" fmla="*/ 16 w 26"/>
                  <a:gd name="T25" fmla="*/ 14 h 24"/>
                  <a:gd name="T26" fmla="*/ 17 w 26"/>
                  <a:gd name="T27" fmla="*/ 12 h 24"/>
                  <a:gd name="T28" fmla="*/ 17 w 26"/>
                  <a:gd name="T29" fmla="*/ 9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6" y="22"/>
                      <a:pt x="4" y="20"/>
                    </a:cubicBezTo>
                    <a:cubicBezTo>
                      <a:pt x="0" y="15"/>
                      <a:pt x="1" y="7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9"/>
                      <a:pt x="25" y="12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0"/>
                      <a:pt x="9" y="13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38" name="Freeform 628"/>
              <p:cNvSpPr>
                <a:spLocks noEditPoints="1"/>
              </p:cNvSpPr>
              <p:nvPr/>
            </p:nvSpPr>
            <p:spPr bwMode="auto">
              <a:xfrm>
                <a:off x="-3808412" y="267335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4 w 26"/>
                  <a:gd name="T3" fmla="*/ 19 h 23"/>
                  <a:gd name="T4" fmla="*/ 6 w 26"/>
                  <a:gd name="T5" fmla="*/ 2 h 23"/>
                  <a:gd name="T6" fmla="*/ 14 w 26"/>
                  <a:gd name="T7" fmla="*/ 0 h 23"/>
                  <a:gd name="T8" fmla="*/ 23 w 26"/>
                  <a:gd name="T9" fmla="*/ 4 h 23"/>
                  <a:gd name="T10" fmla="*/ 25 w 26"/>
                  <a:gd name="T11" fmla="*/ 13 h 23"/>
                  <a:gd name="T12" fmla="*/ 20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1 w 26"/>
                  <a:gd name="T19" fmla="*/ 9 h 23"/>
                  <a:gd name="T20" fmla="*/ 10 w 26"/>
                  <a:gd name="T21" fmla="*/ 14 h 23"/>
                  <a:gd name="T22" fmla="*/ 16 w 26"/>
                  <a:gd name="T23" fmla="*/ 14 h 23"/>
                  <a:gd name="T24" fmla="*/ 17 w 26"/>
                  <a:gd name="T25" fmla="*/ 12 h 23"/>
                  <a:gd name="T26" fmla="*/ 16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9" y="23"/>
                      <a:pt x="6" y="22"/>
                      <a:pt x="4" y="19"/>
                    </a:cubicBezTo>
                    <a:cubicBezTo>
                      <a:pt x="0" y="14"/>
                      <a:pt x="1" y="7"/>
                      <a:pt x="6" y="2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1" y="1"/>
                      <a:pt x="23" y="4"/>
                    </a:cubicBezTo>
                    <a:cubicBezTo>
                      <a:pt x="25" y="7"/>
                      <a:pt x="26" y="10"/>
                      <a:pt x="25" y="13"/>
                    </a:cubicBezTo>
                    <a:cubicBezTo>
                      <a:pt x="25" y="16"/>
                      <a:pt x="23" y="19"/>
                      <a:pt x="20" y="21"/>
                    </a:cubicBezTo>
                    <a:cubicBezTo>
                      <a:pt x="18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9" y="10"/>
                      <a:pt x="9" y="13"/>
                      <a:pt x="10" y="14"/>
                    </a:cubicBezTo>
                    <a:cubicBezTo>
                      <a:pt x="11" y="16"/>
                      <a:pt x="14" y="16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1"/>
                      <a:pt x="17" y="10"/>
                      <a:pt x="16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39" name="Freeform 629"/>
              <p:cNvSpPr>
                <a:spLocks noEditPoints="1"/>
              </p:cNvSpPr>
              <p:nvPr/>
            </p:nvSpPr>
            <p:spPr bwMode="auto">
              <a:xfrm>
                <a:off x="-3859212" y="2560638"/>
                <a:ext cx="50800" cy="52388"/>
              </a:xfrm>
              <a:custGeom>
                <a:avLst/>
                <a:gdLst>
                  <a:gd name="T0" fmla="*/ 12 w 24"/>
                  <a:gd name="T1" fmla="*/ 24 h 24"/>
                  <a:gd name="T2" fmla="*/ 4 w 24"/>
                  <a:gd name="T3" fmla="*/ 21 h 24"/>
                  <a:gd name="T4" fmla="*/ 0 w 24"/>
                  <a:gd name="T5" fmla="*/ 13 h 24"/>
                  <a:gd name="T6" fmla="*/ 3 w 24"/>
                  <a:gd name="T7" fmla="*/ 4 h 24"/>
                  <a:gd name="T8" fmla="*/ 11 w 24"/>
                  <a:gd name="T9" fmla="*/ 0 h 24"/>
                  <a:gd name="T10" fmla="*/ 12 w 24"/>
                  <a:gd name="T11" fmla="*/ 0 h 24"/>
                  <a:gd name="T12" fmla="*/ 20 w 24"/>
                  <a:gd name="T13" fmla="*/ 3 h 24"/>
                  <a:gd name="T14" fmla="*/ 24 w 24"/>
                  <a:gd name="T15" fmla="*/ 12 h 24"/>
                  <a:gd name="T16" fmla="*/ 21 w 24"/>
                  <a:gd name="T17" fmla="*/ 21 h 24"/>
                  <a:gd name="T18" fmla="*/ 12 w 24"/>
                  <a:gd name="T19" fmla="*/ 24 h 24"/>
                  <a:gd name="T20" fmla="*/ 12 w 24"/>
                  <a:gd name="T21" fmla="*/ 8 h 24"/>
                  <a:gd name="T22" fmla="*/ 12 w 24"/>
                  <a:gd name="T23" fmla="*/ 8 h 24"/>
                  <a:gd name="T24" fmla="*/ 9 w 24"/>
                  <a:gd name="T25" fmla="*/ 10 h 24"/>
                  <a:gd name="T26" fmla="*/ 8 w 24"/>
                  <a:gd name="T27" fmla="*/ 12 h 24"/>
                  <a:gd name="T28" fmla="*/ 9 w 24"/>
                  <a:gd name="T29" fmla="*/ 15 h 24"/>
                  <a:gd name="T30" fmla="*/ 12 w 24"/>
                  <a:gd name="T31" fmla="*/ 16 h 24"/>
                  <a:gd name="T32" fmla="*/ 15 w 24"/>
                  <a:gd name="T33" fmla="*/ 15 h 24"/>
                  <a:gd name="T34" fmla="*/ 16 w 24"/>
                  <a:gd name="T35" fmla="*/ 12 h 24"/>
                  <a:gd name="T36" fmla="*/ 15 w 24"/>
                  <a:gd name="T37" fmla="*/ 9 h 24"/>
                  <a:gd name="T38" fmla="*/ 12 w 24"/>
                  <a:gd name="T3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4" h="24">
                    <a:moveTo>
                      <a:pt x="12" y="24"/>
                    </a:moveTo>
                    <a:cubicBezTo>
                      <a:pt x="9" y="24"/>
                      <a:pt x="6" y="23"/>
                      <a:pt x="4" y="21"/>
                    </a:cubicBezTo>
                    <a:cubicBezTo>
                      <a:pt x="1" y="19"/>
                      <a:pt x="0" y="16"/>
                      <a:pt x="0" y="13"/>
                    </a:cubicBezTo>
                    <a:cubicBezTo>
                      <a:pt x="0" y="10"/>
                      <a:pt x="1" y="7"/>
                      <a:pt x="3" y="4"/>
                    </a:cubicBezTo>
                    <a:cubicBezTo>
                      <a:pt x="5" y="2"/>
                      <a:pt x="8" y="0"/>
                      <a:pt x="11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5" y="0"/>
                      <a:pt x="18" y="1"/>
                      <a:pt x="20" y="3"/>
                    </a:cubicBezTo>
                    <a:cubicBezTo>
                      <a:pt x="23" y="6"/>
                      <a:pt x="24" y="9"/>
                      <a:pt x="24" y="12"/>
                    </a:cubicBezTo>
                    <a:cubicBezTo>
                      <a:pt x="24" y="15"/>
                      <a:pt x="23" y="18"/>
                      <a:pt x="21" y="21"/>
                    </a:cubicBezTo>
                    <a:cubicBezTo>
                      <a:pt x="18" y="23"/>
                      <a:pt x="15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1" y="8"/>
                      <a:pt x="10" y="9"/>
                      <a:pt x="9" y="10"/>
                    </a:cubicBezTo>
                    <a:cubicBezTo>
                      <a:pt x="8" y="10"/>
                      <a:pt x="8" y="11"/>
                      <a:pt x="8" y="12"/>
                    </a:cubicBezTo>
                    <a:cubicBezTo>
                      <a:pt x="8" y="14"/>
                      <a:pt x="8" y="15"/>
                      <a:pt x="9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9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40" name="Freeform 630"/>
              <p:cNvSpPr>
                <a:spLocks noEditPoints="1"/>
              </p:cNvSpPr>
              <p:nvPr/>
            </p:nvSpPr>
            <p:spPr bwMode="auto">
              <a:xfrm>
                <a:off x="-3835400" y="2584451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4 w 25"/>
                  <a:gd name="T3" fmla="*/ 21 h 25"/>
                  <a:gd name="T4" fmla="*/ 0 w 25"/>
                  <a:gd name="T5" fmla="*/ 13 h 25"/>
                  <a:gd name="T6" fmla="*/ 4 w 25"/>
                  <a:gd name="T7" fmla="*/ 4 h 25"/>
                  <a:gd name="T8" fmla="*/ 12 w 25"/>
                  <a:gd name="T9" fmla="*/ 0 h 25"/>
                  <a:gd name="T10" fmla="*/ 12 w 25"/>
                  <a:gd name="T11" fmla="*/ 0 h 25"/>
                  <a:gd name="T12" fmla="*/ 21 w 25"/>
                  <a:gd name="T13" fmla="*/ 4 h 25"/>
                  <a:gd name="T14" fmla="*/ 25 w 25"/>
                  <a:gd name="T15" fmla="*/ 13 h 25"/>
                  <a:gd name="T16" fmla="*/ 21 w 25"/>
                  <a:gd name="T17" fmla="*/ 21 h 25"/>
                  <a:gd name="T18" fmla="*/ 12 w 25"/>
                  <a:gd name="T19" fmla="*/ 25 h 25"/>
                  <a:gd name="T20" fmla="*/ 12 w 25"/>
                  <a:gd name="T21" fmla="*/ 8 h 25"/>
                  <a:gd name="T22" fmla="*/ 10 w 25"/>
                  <a:gd name="T23" fmla="*/ 10 h 25"/>
                  <a:gd name="T24" fmla="*/ 8 w 25"/>
                  <a:gd name="T25" fmla="*/ 12 h 25"/>
                  <a:gd name="T26" fmla="*/ 10 w 25"/>
                  <a:gd name="T27" fmla="*/ 15 h 25"/>
                  <a:gd name="T28" fmla="*/ 12 w 25"/>
                  <a:gd name="T29" fmla="*/ 16 h 25"/>
                  <a:gd name="T30" fmla="*/ 15 w 25"/>
                  <a:gd name="T31" fmla="*/ 15 h 25"/>
                  <a:gd name="T32" fmla="*/ 16 w 25"/>
                  <a:gd name="T33" fmla="*/ 13 h 25"/>
                  <a:gd name="T34" fmla="*/ 15 w 25"/>
                  <a:gd name="T35" fmla="*/ 10 h 25"/>
                  <a:gd name="T36" fmla="*/ 12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9" y="25"/>
                      <a:pt x="6" y="23"/>
                      <a:pt x="4" y="21"/>
                    </a:cubicBezTo>
                    <a:cubicBezTo>
                      <a:pt x="2" y="18"/>
                      <a:pt x="0" y="16"/>
                      <a:pt x="0" y="13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2"/>
                      <a:pt x="9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6" y="0"/>
                      <a:pt x="19" y="2"/>
                      <a:pt x="21" y="4"/>
                    </a:cubicBezTo>
                    <a:cubicBezTo>
                      <a:pt x="23" y="6"/>
                      <a:pt x="25" y="9"/>
                      <a:pt x="25" y="13"/>
                    </a:cubicBezTo>
                    <a:cubicBezTo>
                      <a:pt x="24" y="16"/>
                      <a:pt x="23" y="19"/>
                      <a:pt x="21" y="21"/>
                    </a:cubicBezTo>
                    <a:cubicBezTo>
                      <a:pt x="18" y="23"/>
                      <a:pt x="15" y="25"/>
                      <a:pt x="12" y="25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0" y="9"/>
                      <a:pt x="10" y="10"/>
                    </a:cubicBezTo>
                    <a:cubicBezTo>
                      <a:pt x="9" y="10"/>
                      <a:pt x="8" y="11"/>
                      <a:pt x="8" y="12"/>
                    </a:cubicBezTo>
                    <a:cubicBezTo>
                      <a:pt x="8" y="14"/>
                      <a:pt x="9" y="15"/>
                      <a:pt x="10" y="15"/>
                    </a:cubicBezTo>
                    <a:cubicBezTo>
                      <a:pt x="10" y="16"/>
                      <a:pt x="11" y="16"/>
                      <a:pt x="12" y="16"/>
                    </a:cubicBezTo>
                    <a:cubicBezTo>
                      <a:pt x="13" y="16"/>
                      <a:pt x="14" y="16"/>
                      <a:pt x="15" y="15"/>
                    </a:cubicBezTo>
                    <a:cubicBezTo>
                      <a:pt x="16" y="15"/>
                      <a:pt x="16" y="14"/>
                      <a:pt x="16" y="13"/>
                    </a:cubicBezTo>
                    <a:cubicBezTo>
                      <a:pt x="16" y="11"/>
                      <a:pt x="16" y="10"/>
                      <a:pt x="15" y="10"/>
                    </a:cubicBezTo>
                    <a:cubicBezTo>
                      <a:pt x="14" y="8"/>
                      <a:pt x="13" y="8"/>
                      <a:pt x="12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41" name="Freeform 631"/>
              <p:cNvSpPr>
                <a:spLocks noEditPoints="1"/>
              </p:cNvSpPr>
              <p:nvPr/>
            </p:nvSpPr>
            <p:spPr bwMode="auto">
              <a:xfrm>
                <a:off x="-3814762" y="2609851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4 w 26"/>
                  <a:gd name="T3" fmla="*/ 20 h 24"/>
                  <a:gd name="T4" fmla="*/ 5 w 26"/>
                  <a:gd name="T5" fmla="*/ 3 h 24"/>
                  <a:gd name="T6" fmla="*/ 14 w 26"/>
                  <a:gd name="T7" fmla="*/ 0 h 24"/>
                  <a:gd name="T8" fmla="*/ 22 w 26"/>
                  <a:gd name="T9" fmla="*/ 4 h 24"/>
                  <a:gd name="T10" fmla="*/ 26 w 26"/>
                  <a:gd name="T11" fmla="*/ 13 h 24"/>
                  <a:gd name="T12" fmla="*/ 21 w 26"/>
                  <a:gd name="T13" fmla="*/ 21 h 24"/>
                  <a:gd name="T14" fmla="*/ 13 w 26"/>
                  <a:gd name="T15" fmla="*/ 24 h 24"/>
                  <a:gd name="T16" fmla="*/ 14 w 26"/>
                  <a:gd name="T17" fmla="*/ 8 h 24"/>
                  <a:gd name="T18" fmla="*/ 11 w 26"/>
                  <a:gd name="T19" fmla="*/ 9 h 24"/>
                  <a:gd name="T20" fmla="*/ 10 w 26"/>
                  <a:gd name="T21" fmla="*/ 15 h 24"/>
                  <a:gd name="T22" fmla="*/ 13 w 26"/>
                  <a:gd name="T23" fmla="*/ 16 h 24"/>
                  <a:gd name="T24" fmla="*/ 16 w 26"/>
                  <a:gd name="T25" fmla="*/ 15 h 24"/>
                  <a:gd name="T26" fmla="*/ 17 w 26"/>
                  <a:gd name="T27" fmla="*/ 12 h 24"/>
                  <a:gd name="T28" fmla="*/ 16 w 26"/>
                  <a:gd name="T29" fmla="*/ 9 h 24"/>
                  <a:gd name="T30" fmla="*/ 14 w 26"/>
                  <a:gd name="T3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7" y="23"/>
                      <a:pt x="4" y="20"/>
                    </a:cubicBezTo>
                    <a:cubicBezTo>
                      <a:pt x="0" y="15"/>
                      <a:pt x="0" y="8"/>
                      <a:pt x="5" y="3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4"/>
                    </a:cubicBezTo>
                    <a:cubicBezTo>
                      <a:pt x="25" y="7"/>
                      <a:pt x="26" y="10"/>
                      <a:pt x="26" y="13"/>
                    </a:cubicBezTo>
                    <a:cubicBezTo>
                      <a:pt x="25" y="16"/>
                      <a:pt x="24" y="19"/>
                      <a:pt x="21" y="21"/>
                    </a:cubicBezTo>
                    <a:cubicBezTo>
                      <a:pt x="19" y="23"/>
                      <a:pt x="16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9" y="11"/>
                      <a:pt x="9" y="13"/>
                      <a:pt x="10" y="15"/>
                    </a:cubicBezTo>
                    <a:cubicBezTo>
                      <a:pt x="11" y="16"/>
                      <a:pt x="12" y="16"/>
                      <a:pt x="13" y="16"/>
                    </a:cubicBezTo>
                    <a:cubicBezTo>
                      <a:pt x="14" y="16"/>
                      <a:pt x="15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8" y="11"/>
                      <a:pt x="17" y="10"/>
                      <a:pt x="16" y="9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42" name="Freeform 632"/>
              <p:cNvSpPr>
                <a:spLocks noEditPoints="1"/>
              </p:cNvSpPr>
              <p:nvPr/>
            </p:nvSpPr>
            <p:spPr bwMode="auto">
              <a:xfrm>
                <a:off x="-3792537" y="2636838"/>
                <a:ext cx="55563" cy="50800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6 w 26"/>
                  <a:gd name="T5" fmla="*/ 3 h 24"/>
                  <a:gd name="T6" fmla="*/ 14 w 26"/>
                  <a:gd name="T7" fmla="*/ 0 h 24"/>
                  <a:gd name="T8" fmla="*/ 23 w 26"/>
                  <a:gd name="T9" fmla="*/ 5 h 24"/>
                  <a:gd name="T10" fmla="*/ 23 w 26"/>
                  <a:gd name="T11" fmla="*/ 5 h 24"/>
                  <a:gd name="T12" fmla="*/ 26 w 26"/>
                  <a:gd name="T13" fmla="*/ 14 h 24"/>
                  <a:gd name="T14" fmla="*/ 21 w 26"/>
                  <a:gd name="T15" fmla="*/ 22 h 24"/>
                  <a:gd name="T16" fmla="*/ 14 w 26"/>
                  <a:gd name="T17" fmla="*/ 24 h 24"/>
                  <a:gd name="T18" fmla="*/ 14 w 26"/>
                  <a:gd name="T19" fmla="*/ 8 h 24"/>
                  <a:gd name="T20" fmla="*/ 11 w 26"/>
                  <a:gd name="T21" fmla="*/ 9 h 24"/>
                  <a:gd name="T22" fmla="*/ 11 w 26"/>
                  <a:gd name="T23" fmla="*/ 15 h 24"/>
                  <a:gd name="T24" fmla="*/ 11 w 26"/>
                  <a:gd name="T25" fmla="*/ 15 h 24"/>
                  <a:gd name="T26" fmla="*/ 14 w 26"/>
                  <a:gd name="T27" fmla="*/ 16 h 24"/>
                  <a:gd name="T28" fmla="*/ 16 w 26"/>
                  <a:gd name="T29" fmla="*/ 15 h 24"/>
                  <a:gd name="T30" fmla="*/ 18 w 26"/>
                  <a:gd name="T31" fmla="*/ 13 h 24"/>
                  <a:gd name="T32" fmla="*/ 17 w 26"/>
                  <a:gd name="T33" fmla="*/ 10 h 24"/>
                  <a:gd name="T34" fmla="*/ 14 w 26"/>
                  <a:gd name="T3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0" y="24"/>
                      <a:pt x="7" y="23"/>
                      <a:pt x="5" y="20"/>
                    </a:cubicBezTo>
                    <a:cubicBezTo>
                      <a:pt x="0" y="15"/>
                      <a:pt x="1" y="7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8" y="0"/>
                      <a:pt x="21" y="2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5" y="7"/>
                      <a:pt x="26" y="10"/>
                      <a:pt x="26" y="14"/>
                    </a:cubicBezTo>
                    <a:cubicBezTo>
                      <a:pt x="26" y="17"/>
                      <a:pt x="24" y="20"/>
                      <a:pt x="21" y="22"/>
                    </a:cubicBezTo>
                    <a:cubicBezTo>
                      <a:pt x="19" y="23"/>
                      <a:pt x="17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9"/>
                      <a:pt x="11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43" name="Freeform 633"/>
              <p:cNvSpPr>
                <a:spLocks noEditPoints="1"/>
              </p:cNvSpPr>
              <p:nvPr/>
            </p:nvSpPr>
            <p:spPr bwMode="auto">
              <a:xfrm>
                <a:off x="-3827462" y="2547938"/>
                <a:ext cx="57150" cy="52388"/>
              </a:xfrm>
              <a:custGeom>
                <a:avLst/>
                <a:gdLst>
                  <a:gd name="T0" fmla="*/ 14 w 26"/>
                  <a:gd name="T1" fmla="*/ 24 h 24"/>
                  <a:gd name="T2" fmla="*/ 14 w 26"/>
                  <a:gd name="T3" fmla="*/ 24 h 24"/>
                  <a:gd name="T4" fmla="*/ 14 w 26"/>
                  <a:gd name="T5" fmla="*/ 24 h 24"/>
                  <a:gd name="T6" fmla="*/ 6 w 26"/>
                  <a:gd name="T7" fmla="*/ 21 h 24"/>
                  <a:gd name="T8" fmla="*/ 5 w 26"/>
                  <a:gd name="T9" fmla="*/ 4 h 24"/>
                  <a:gd name="T10" fmla="*/ 14 w 26"/>
                  <a:gd name="T11" fmla="*/ 0 h 24"/>
                  <a:gd name="T12" fmla="*/ 22 w 26"/>
                  <a:gd name="T13" fmla="*/ 3 h 24"/>
                  <a:gd name="T14" fmla="*/ 26 w 26"/>
                  <a:gd name="T15" fmla="*/ 12 h 24"/>
                  <a:gd name="T16" fmla="*/ 23 w 26"/>
                  <a:gd name="T17" fmla="*/ 21 h 24"/>
                  <a:gd name="T18" fmla="*/ 14 w 26"/>
                  <a:gd name="T19" fmla="*/ 24 h 24"/>
                  <a:gd name="T20" fmla="*/ 14 w 26"/>
                  <a:gd name="T21" fmla="*/ 8 h 24"/>
                  <a:gd name="T22" fmla="*/ 11 w 26"/>
                  <a:gd name="T23" fmla="*/ 9 h 24"/>
                  <a:gd name="T24" fmla="*/ 11 w 26"/>
                  <a:gd name="T25" fmla="*/ 15 h 24"/>
                  <a:gd name="T26" fmla="*/ 14 w 26"/>
                  <a:gd name="T27" fmla="*/ 16 h 24"/>
                  <a:gd name="T28" fmla="*/ 14 w 26"/>
                  <a:gd name="T29" fmla="*/ 16 h 24"/>
                  <a:gd name="T30" fmla="*/ 17 w 26"/>
                  <a:gd name="T31" fmla="*/ 15 h 24"/>
                  <a:gd name="T32" fmla="*/ 18 w 26"/>
                  <a:gd name="T33" fmla="*/ 12 h 24"/>
                  <a:gd name="T34" fmla="*/ 17 w 26"/>
                  <a:gd name="T35" fmla="*/ 9 h 24"/>
                  <a:gd name="T36" fmla="*/ 14 w 26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1" y="24"/>
                      <a:pt x="8" y="23"/>
                      <a:pt x="6" y="21"/>
                    </a:cubicBezTo>
                    <a:cubicBezTo>
                      <a:pt x="1" y="16"/>
                      <a:pt x="0" y="9"/>
                      <a:pt x="5" y="4"/>
                    </a:cubicBezTo>
                    <a:cubicBezTo>
                      <a:pt x="7" y="1"/>
                      <a:pt x="10" y="0"/>
                      <a:pt x="14" y="0"/>
                    </a:cubicBezTo>
                    <a:cubicBezTo>
                      <a:pt x="17" y="0"/>
                      <a:pt x="20" y="1"/>
                      <a:pt x="22" y="3"/>
                    </a:cubicBezTo>
                    <a:cubicBezTo>
                      <a:pt x="25" y="6"/>
                      <a:pt x="26" y="9"/>
                      <a:pt x="26" y="12"/>
                    </a:cubicBezTo>
                    <a:cubicBezTo>
                      <a:pt x="26" y="15"/>
                      <a:pt x="25" y="19"/>
                      <a:pt x="23" y="21"/>
                    </a:cubicBezTo>
                    <a:cubicBezTo>
                      <a:pt x="21" y="23"/>
                      <a:pt x="18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2" y="8"/>
                      <a:pt x="12" y="8"/>
                      <a:pt x="11" y="9"/>
                    </a:cubicBezTo>
                    <a:cubicBezTo>
                      <a:pt x="9" y="11"/>
                      <a:pt x="9" y="13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6" y="16"/>
                      <a:pt x="17" y="15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44" name="Freeform 634"/>
              <p:cNvSpPr>
                <a:spLocks noEditPoints="1"/>
              </p:cNvSpPr>
              <p:nvPr/>
            </p:nvSpPr>
            <p:spPr bwMode="auto">
              <a:xfrm>
                <a:off x="-3778250" y="2524126"/>
                <a:ext cx="84138" cy="82550"/>
              </a:xfrm>
              <a:custGeom>
                <a:avLst/>
                <a:gdLst>
                  <a:gd name="T0" fmla="*/ 21 w 39"/>
                  <a:gd name="T1" fmla="*/ 38 h 38"/>
                  <a:gd name="T2" fmla="*/ 19 w 39"/>
                  <a:gd name="T3" fmla="*/ 38 h 38"/>
                  <a:gd name="T4" fmla="*/ 6 w 39"/>
                  <a:gd name="T5" fmla="*/ 32 h 38"/>
                  <a:gd name="T6" fmla="*/ 1 w 39"/>
                  <a:gd name="T7" fmla="*/ 19 h 38"/>
                  <a:gd name="T8" fmla="*/ 6 w 39"/>
                  <a:gd name="T9" fmla="*/ 5 h 38"/>
                  <a:gd name="T10" fmla="*/ 19 w 39"/>
                  <a:gd name="T11" fmla="*/ 0 h 38"/>
                  <a:gd name="T12" fmla="*/ 33 w 39"/>
                  <a:gd name="T13" fmla="*/ 7 h 38"/>
                  <a:gd name="T14" fmla="*/ 39 w 39"/>
                  <a:gd name="T15" fmla="*/ 21 h 38"/>
                  <a:gd name="T16" fmla="*/ 33 w 39"/>
                  <a:gd name="T17" fmla="*/ 34 h 38"/>
                  <a:gd name="T18" fmla="*/ 21 w 39"/>
                  <a:gd name="T19" fmla="*/ 38 h 38"/>
                  <a:gd name="T20" fmla="*/ 18 w 39"/>
                  <a:gd name="T21" fmla="*/ 8 h 38"/>
                  <a:gd name="T22" fmla="*/ 11 w 39"/>
                  <a:gd name="T23" fmla="*/ 11 h 38"/>
                  <a:gd name="T24" fmla="*/ 9 w 39"/>
                  <a:gd name="T25" fmla="*/ 18 h 38"/>
                  <a:gd name="T26" fmla="*/ 12 w 39"/>
                  <a:gd name="T27" fmla="*/ 26 h 38"/>
                  <a:gd name="T28" fmla="*/ 20 w 39"/>
                  <a:gd name="T29" fmla="*/ 30 h 38"/>
                  <a:gd name="T30" fmla="*/ 27 w 39"/>
                  <a:gd name="T31" fmla="*/ 28 h 38"/>
                  <a:gd name="T32" fmla="*/ 30 w 39"/>
                  <a:gd name="T33" fmla="*/ 21 h 38"/>
                  <a:gd name="T34" fmla="*/ 27 w 39"/>
                  <a:gd name="T35" fmla="*/ 12 h 38"/>
                  <a:gd name="T36" fmla="*/ 19 w 39"/>
                  <a:gd name="T37" fmla="*/ 8 h 38"/>
                  <a:gd name="T38" fmla="*/ 18 w 39"/>
                  <a:gd name="T3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9" h="38">
                    <a:moveTo>
                      <a:pt x="21" y="38"/>
                    </a:moveTo>
                    <a:cubicBezTo>
                      <a:pt x="20" y="38"/>
                      <a:pt x="20" y="38"/>
                      <a:pt x="19" y="38"/>
                    </a:cubicBezTo>
                    <a:cubicBezTo>
                      <a:pt x="14" y="38"/>
                      <a:pt x="9" y="35"/>
                      <a:pt x="6" y="32"/>
                    </a:cubicBezTo>
                    <a:cubicBezTo>
                      <a:pt x="3" y="28"/>
                      <a:pt x="1" y="24"/>
                      <a:pt x="1" y="19"/>
                    </a:cubicBezTo>
                    <a:cubicBezTo>
                      <a:pt x="0" y="14"/>
                      <a:pt x="2" y="9"/>
                      <a:pt x="6" y="5"/>
                    </a:cubicBezTo>
                    <a:cubicBezTo>
                      <a:pt x="9" y="2"/>
                      <a:pt x="14" y="0"/>
                      <a:pt x="19" y="0"/>
                    </a:cubicBezTo>
                    <a:cubicBezTo>
                      <a:pt x="24" y="0"/>
                      <a:pt x="29" y="3"/>
                      <a:pt x="33" y="7"/>
                    </a:cubicBezTo>
                    <a:cubicBezTo>
                      <a:pt x="37" y="11"/>
                      <a:pt x="39" y="16"/>
                      <a:pt x="39" y="21"/>
                    </a:cubicBezTo>
                    <a:cubicBezTo>
                      <a:pt x="39" y="26"/>
                      <a:pt x="36" y="31"/>
                      <a:pt x="33" y="34"/>
                    </a:cubicBezTo>
                    <a:cubicBezTo>
                      <a:pt x="29" y="37"/>
                      <a:pt x="25" y="38"/>
                      <a:pt x="21" y="38"/>
                    </a:cubicBezTo>
                    <a:close/>
                    <a:moveTo>
                      <a:pt x="18" y="8"/>
                    </a:moveTo>
                    <a:cubicBezTo>
                      <a:pt x="15" y="8"/>
                      <a:pt x="13" y="9"/>
                      <a:pt x="11" y="11"/>
                    </a:cubicBezTo>
                    <a:cubicBezTo>
                      <a:pt x="9" y="13"/>
                      <a:pt x="9" y="15"/>
                      <a:pt x="9" y="18"/>
                    </a:cubicBezTo>
                    <a:cubicBezTo>
                      <a:pt x="9" y="21"/>
                      <a:pt x="10" y="24"/>
                      <a:pt x="12" y="26"/>
                    </a:cubicBezTo>
                    <a:cubicBezTo>
                      <a:pt x="14" y="28"/>
                      <a:pt x="17" y="30"/>
                      <a:pt x="20" y="30"/>
                    </a:cubicBezTo>
                    <a:cubicBezTo>
                      <a:pt x="22" y="30"/>
                      <a:pt x="25" y="30"/>
                      <a:pt x="27" y="28"/>
                    </a:cubicBezTo>
                    <a:cubicBezTo>
                      <a:pt x="29" y="26"/>
                      <a:pt x="30" y="24"/>
                      <a:pt x="30" y="21"/>
                    </a:cubicBezTo>
                    <a:cubicBezTo>
                      <a:pt x="31" y="18"/>
                      <a:pt x="29" y="15"/>
                      <a:pt x="27" y="12"/>
                    </a:cubicBezTo>
                    <a:cubicBezTo>
                      <a:pt x="25" y="10"/>
                      <a:pt x="22" y="8"/>
                      <a:pt x="19" y="8"/>
                    </a:cubicBezTo>
                    <a:lnTo>
                      <a:pt x="1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45" name="Freeform 635"/>
              <p:cNvSpPr>
                <a:spLocks noEditPoints="1"/>
              </p:cNvSpPr>
              <p:nvPr/>
            </p:nvSpPr>
            <p:spPr bwMode="auto">
              <a:xfrm>
                <a:off x="-3800475" y="2573338"/>
                <a:ext cx="55563" cy="52388"/>
              </a:xfrm>
              <a:custGeom>
                <a:avLst/>
                <a:gdLst>
                  <a:gd name="T0" fmla="*/ 14 w 26"/>
                  <a:gd name="T1" fmla="*/ 24 h 24"/>
                  <a:gd name="T2" fmla="*/ 5 w 26"/>
                  <a:gd name="T3" fmla="*/ 20 h 24"/>
                  <a:gd name="T4" fmla="*/ 5 w 26"/>
                  <a:gd name="T5" fmla="*/ 3 h 24"/>
                  <a:gd name="T6" fmla="*/ 13 w 26"/>
                  <a:gd name="T7" fmla="*/ 0 h 24"/>
                  <a:gd name="T8" fmla="*/ 23 w 26"/>
                  <a:gd name="T9" fmla="*/ 4 h 24"/>
                  <a:gd name="T10" fmla="*/ 26 w 26"/>
                  <a:gd name="T11" fmla="*/ 13 h 24"/>
                  <a:gd name="T12" fmla="*/ 22 w 26"/>
                  <a:gd name="T13" fmla="*/ 21 h 24"/>
                  <a:gd name="T14" fmla="*/ 14 w 26"/>
                  <a:gd name="T15" fmla="*/ 24 h 24"/>
                  <a:gd name="T16" fmla="*/ 13 w 26"/>
                  <a:gd name="T17" fmla="*/ 8 h 24"/>
                  <a:gd name="T18" fmla="*/ 11 w 26"/>
                  <a:gd name="T19" fmla="*/ 9 h 24"/>
                  <a:gd name="T20" fmla="*/ 11 w 26"/>
                  <a:gd name="T21" fmla="*/ 15 h 24"/>
                  <a:gd name="T22" fmla="*/ 17 w 26"/>
                  <a:gd name="T23" fmla="*/ 15 h 24"/>
                  <a:gd name="T24" fmla="*/ 18 w 26"/>
                  <a:gd name="T25" fmla="*/ 13 h 24"/>
                  <a:gd name="T26" fmla="*/ 17 w 26"/>
                  <a:gd name="T27" fmla="*/ 9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1" y="24"/>
                      <a:pt x="7" y="23"/>
                      <a:pt x="5" y="20"/>
                    </a:cubicBezTo>
                    <a:cubicBezTo>
                      <a:pt x="0" y="16"/>
                      <a:pt x="0" y="8"/>
                      <a:pt x="5" y="3"/>
                    </a:cubicBezTo>
                    <a:cubicBezTo>
                      <a:pt x="7" y="1"/>
                      <a:pt x="10" y="0"/>
                      <a:pt x="13" y="0"/>
                    </a:cubicBezTo>
                    <a:cubicBezTo>
                      <a:pt x="17" y="0"/>
                      <a:pt x="20" y="1"/>
                      <a:pt x="23" y="4"/>
                    </a:cubicBezTo>
                    <a:cubicBezTo>
                      <a:pt x="25" y="6"/>
                      <a:pt x="26" y="10"/>
                      <a:pt x="26" y="13"/>
                    </a:cubicBezTo>
                    <a:cubicBezTo>
                      <a:pt x="26" y="16"/>
                      <a:pt x="25" y="19"/>
                      <a:pt x="22" y="21"/>
                    </a:cubicBezTo>
                    <a:cubicBezTo>
                      <a:pt x="20" y="23"/>
                      <a:pt x="17" y="24"/>
                      <a:pt x="14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9" y="10"/>
                      <a:pt x="9" y="13"/>
                      <a:pt x="11" y="15"/>
                    </a:cubicBezTo>
                    <a:cubicBezTo>
                      <a:pt x="12" y="16"/>
                      <a:pt x="15" y="17"/>
                      <a:pt x="17" y="15"/>
                    </a:cubicBezTo>
                    <a:cubicBezTo>
                      <a:pt x="18" y="14"/>
                      <a:pt x="18" y="13"/>
                      <a:pt x="18" y="13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46" name="Freeform 636"/>
              <p:cNvSpPr>
                <a:spLocks noEditPoints="1"/>
              </p:cNvSpPr>
              <p:nvPr/>
            </p:nvSpPr>
            <p:spPr bwMode="auto">
              <a:xfrm>
                <a:off x="-3778250" y="2600326"/>
                <a:ext cx="58738" cy="52388"/>
              </a:xfrm>
              <a:custGeom>
                <a:avLst/>
                <a:gdLst>
                  <a:gd name="T0" fmla="*/ 14 w 27"/>
                  <a:gd name="T1" fmla="*/ 25 h 25"/>
                  <a:gd name="T2" fmla="*/ 5 w 27"/>
                  <a:gd name="T3" fmla="*/ 21 h 25"/>
                  <a:gd name="T4" fmla="*/ 6 w 27"/>
                  <a:gd name="T5" fmla="*/ 3 h 25"/>
                  <a:gd name="T6" fmla="*/ 14 w 27"/>
                  <a:gd name="T7" fmla="*/ 0 h 25"/>
                  <a:gd name="T8" fmla="*/ 23 w 27"/>
                  <a:gd name="T9" fmla="*/ 5 h 25"/>
                  <a:gd name="T10" fmla="*/ 26 w 27"/>
                  <a:gd name="T11" fmla="*/ 14 h 25"/>
                  <a:gd name="T12" fmla="*/ 22 w 27"/>
                  <a:gd name="T13" fmla="*/ 22 h 25"/>
                  <a:gd name="T14" fmla="*/ 14 w 27"/>
                  <a:gd name="T15" fmla="*/ 25 h 25"/>
                  <a:gd name="T16" fmla="*/ 14 w 27"/>
                  <a:gd name="T17" fmla="*/ 8 h 25"/>
                  <a:gd name="T18" fmla="*/ 11 w 27"/>
                  <a:gd name="T19" fmla="*/ 9 h 25"/>
                  <a:gd name="T20" fmla="*/ 11 w 27"/>
                  <a:gd name="T21" fmla="*/ 15 h 25"/>
                  <a:gd name="T22" fmla="*/ 14 w 27"/>
                  <a:gd name="T23" fmla="*/ 17 h 25"/>
                  <a:gd name="T24" fmla="*/ 17 w 27"/>
                  <a:gd name="T25" fmla="*/ 16 h 25"/>
                  <a:gd name="T26" fmla="*/ 18 w 27"/>
                  <a:gd name="T27" fmla="*/ 13 h 25"/>
                  <a:gd name="T28" fmla="*/ 17 w 27"/>
                  <a:gd name="T29" fmla="*/ 10 h 25"/>
                  <a:gd name="T30" fmla="*/ 14 w 27"/>
                  <a:gd name="T3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1" y="25"/>
                      <a:pt x="7" y="23"/>
                      <a:pt x="5" y="21"/>
                    </a:cubicBezTo>
                    <a:cubicBezTo>
                      <a:pt x="0" y="15"/>
                      <a:pt x="1" y="8"/>
                      <a:pt x="6" y="3"/>
                    </a:cubicBezTo>
                    <a:cubicBezTo>
                      <a:pt x="8" y="1"/>
                      <a:pt x="11" y="0"/>
                      <a:pt x="14" y="0"/>
                    </a:cubicBezTo>
                    <a:cubicBezTo>
                      <a:pt x="17" y="0"/>
                      <a:pt x="21" y="2"/>
                      <a:pt x="23" y="5"/>
                    </a:cubicBezTo>
                    <a:cubicBezTo>
                      <a:pt x="25" y="7"/>
                      <a:pt x="27" y="11"/>
                      <a:pt x="26" y="14"/>
                    </a:cubicBezTo>
                    <a:cubicBezTo>
                      <a:pt x="26" y="17"/>
                      <a:pt x="25" y="20"/>
                      <a:pt x="22" y="22"/>
                    </a:cubicBezTo>
                    <a:cubicBezTo>
                      <a:pt x="20" y="24"/>
                      <a:pt x="17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1" y="9"/>
                    </a:cubicBezTo>
                    <a:cubicBezTo>
                      <a:pt x="10" y="11"/>
                      <a:pt x="9" y="13"/>
                      <a:pt x="11" y="15"/>
                    </a:cubicBezTo>
                    <a:cubicBezTo>
                      <a:pt x="12" y="16"/>
                      <a:pt x="13" y="17"/>
                      <a:pt x="14" y="17"/>
                    </a:cubicBezTo>
                    <a:cubicBezTo>
                      <a:pt x="15" y="17"/>
                      <a:pt x="16" y="16"/>
                      <a:pt x="17" y="16"/>
                    </a:cubicBezTo>
                    <a:cubicBezTo>
                      <a:pt x="18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47" name="Freeform 637"/>
              <p:cNvSpPr>
                <a:spLocks noEditPoints="1"/>
              </p:cNvSpPr>
              <p:nvPr/>
            </p:nvSpPr>
            <p:spPr bwMode="auto">
              <a:xfrm>
                <a:off x="-3797300" y="274955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1 w 26"/>
                  <a:gd name="T3" fmla="*/ 23 h 23"/>
                  <a:gd name="T4" fmla="*/ 4 w 26"/>
                  <a:gd name="T5" fmla="*/ 18 h 23"/>
                  <a:gd name="T6" fmla="*/ 8 w 26"/>
                  <a:gd name="T7" fmla="*/ 2 h 23"/>
                  <a:gd name="T8" fmla="*/ 15 w 26"/>
                  <a:gd name="T9" fmla="*/ 0 h 23"/>
                  <a:gd name="T10" fmla="*/ 24 w 26"/>
                  <a:gd name="T11" fmla="*/ 5 h 23"/>
                  <a:gd name="T12" fmla="*/ 25 w 26"/>
                  <a:gd name="T13" fmla="*/ 14 h 23"/>
                  <a:gd name="T14" fmla="*/ 20 w 26"/>
                  <a:gd name="T15" fmla="*/ 21 h 23"/>
                  <a:gd name="T16" fmla="*/ 13 w 26"/>
                  <a:gd name="T17" fmla="*/ 23 h 23"/>
                  <a:gd name="T18" fmla="*/ 15 w 26"/>
                  <a:gd name="T19" fmla="*/ 8 h 23"/>
                  <a:gd name="T20" fmla="*/ 12 w 26"/>
                  <a:gd name="T21" fmla="*/ 9 h 23"/>
                  <a:gd name="T22" fmla="*/ 10 w 26"/>
                  <a:gd name="T23" fmla="*/ 14 h 23"/>
                  <a:gd name="T24" fmla="*/ 12 w 26"/>
                  <a:gd name="T25" fmla="*/ 15 h 23"/>
                  <a:gd name="T26" fmla="*/ 16 w 26"/>
                  <a:gd name="T27" fmla="*/ 14 h 23"/>
                  <a:gd name="T28" fmla="*/ 18 w 26"/>
                  <a:gd name="T29" fmla="*/ 12 h 23"/>
                  <a:gd name="T30" fmla="*/ 17 w 26"/>
                  <a:gd name="T31" fmla="*/ 10 h 23"/>
                  <a:gd name="T32" fmla="*/ 15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3" y="23"/>
                      <a:pt x="12" y="23"/>
                      <a:pt x="11" y="23"/>
                    </a:cubicBezTo>
                    <a:cubicBezTo>
                      <a:pt x="8" y="22"/>
                      <a:pt x="5" y="21"/>
                      <a:pt x="4" y="18"/>
                    </a:cubicBezTo>
                    <a:cubicBezTo>
                      <a:pt x="0" y="13"/>
                      <a:pt x="2" y="6"/>
                      <a:pt x="8" y="2"/>
                    </a:cubicBezTo>
                    <a:cubicBezTo>
                      <a:pt x="10" y="1"/>
                      <a:pt x="12" y="0"/>
                      <a:pt x="15" y="0"/>
                    </a:cubicBezTo>
                    <a:cubicBezTo>
                      <a:pt x="19" y="0"/>
                      <a:pt x="22" y="2"/>
                      <a:pt x="24" y="5"/>
                    </a:cubicBezTo>
                    <a:cubicBezTo>
                      <a:pt x="26" y="8"/>
                      <a:pt x="26" y="11"/>
                      <a:pt x="25" y="14"/>
                    </a:cubicBezTo>
                    <a:cubicBezTo>
                      <a:pt x="25" y="17"/>
                      <a:pt x="23" y="20"/>
                      <a:pt x="20" y="21"/>
                    </a:cubicBezTo>
                    <a:cubicBezTo>
                      <a:pt x="18" y="23"/>
                      <a:pt x="16" y="23"/>
                      <a:pt x="13" y="23"/>
                    </a:cubicBezTo>
                    <a:close/>
                    <a:moveTo>
                      <a:pt x="15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10" y="12"/>
                      <a:pt x="10" y="14"/>
                    </a:cubicBezTo>
                    <a:cubicBezTo>
                      <a:pt x="11" y="15"/>
                      <a:pt x="12" y="15"/>
                      <a:pt x="12" y="15"/>
                    </a:cubicBezTo>
                    <a:cubicBezTo>
                      <a:pt x="13" y="15"/>
                      <a:pt x="15" y="15"/>
                      <a:pt x="16" y="14"/>
                    </a:cubicBezTo>
                    <a:cubicBezTo>
                      <a:pt x="17" y="14"/>
                      <a:pt x="17" y="13"/>
                      <a:pt x="18" y="12"/>
                    </a:cubicBezTo>
                    <a:cubicBezTo>
                      <a:pt x="18" y="11"/>
                      <a:pt x="18" y="10"/>
                      <a:pt x="17" y="10"/>
                    </a:cubicBezTo>
                    <a:cubicBezTo>
                      <a:pt x="17" y="9"/>
                      <a:pt x="16" y="8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48" name="Freeform 638"/>
              <p:cNvSpPr>
                <a:spLocks noEditPoints="1"/>
              </p:cNvSpPr>
              <p:nvPr/>
            </p:nvSpPr>
            <p:spPr bwMode="auto">
              <a:xfrm>
                <a:off x="-3779837" y="2778126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7 h 23"/>
                  <a:gd name="T4" fmla="*/ 8 w 26"/>
                  <a:gd name="T5" fmla="*/ 1 h 23"/>
                  <a:gd name="T6" fmla="*/ 14 w 26"/>
                  <a:gd name="T7" fmla="*/ 0 h 23"/>
                  <a:gd name="T8" fmla="*/ 24 w 26"/>
                  <a:gd name="T9" fmla="*/ 5 h 23"/>
                  <a:gd name="T10" fmla="*/ 25 w 26"/>
                  <a:gd name="T11" fmla="*/ 14 h 23"/>
                  <a:gd name="T12" fmla="*/ 19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1 h 23"/>
                  <a:gd name="T26" fmla="*/ 17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5" y="21"/>
                      <a:pt x="3" y="17"/>
                    </a:cubicBezTo>
                    <a:cubicBezTo>
                      <a:pt x="0" y="12"/>
                      <a:pt x="2" y="5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2" y="2"/>
                      <a:pt x="24" y="5"/>
                    </a:cubicBezTo>
                    <a:cubicBezTo>
                      <a:pt x="25" y="8"/>
                      <a:pt x="26" y="11"/>
                      <a:pt x="25" y="14"/>
                    </a:cubicBezTo>
                    <a:cubicBezTo>
                      <a:pt x="24" y="17"/>
                      <a:pt x="22" y="19"/>
                      <a:pt x="19" y="21"/>
                    </a:cubicBezTo>
                    <a:cubicBezTo>
                      <a:pt x="17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2"/>
                      <a:pt x="10" y="13"/>
                    </a:cubicBezTo>
                    <a:cubicBezTo>
                      <a:pt x="11" y="15"/>
                      <a:pt x="13" y="15"/>
                      <a:pt x="15" y="14"/>
                    </a:cubicBezTo>
                    <a:cubicBezTo>
                      <a:pt x="16" y="13"/>
                      <a:pt x="17" y="12"/>
                      <a:pt x="17" y="11"/>
                    </a:cubicBezTo>
                    <a:cubicBezTo>
                      <a:pt x="17" y="11"/>
                      <a:pt x="17" y="10"/>
                      <a:pt x="17" y="9"/>
                    </a:cubicBezTo>
                    <a:cubicBezTo>
                      <a:pt x="16" y="8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49" name="Freeform 639"/>
              <p:cNvSpPr>
                <a:spLocks noEditPoints="1"/>
              </p:cNvSpPr>
              <p:nvPr/>
            </p:nvSpPr>
            <p:spPr bwMode="auto">
              <a:xfrm>
                <a:off x="-3763962" y="2803526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8 h 23"/>
                  <a:gd name="T4" fmla="*/ 8 w 26"/>
                  <a:gd name="T5" fmla="*/ 2 h 23"/>
                  <a:gd name="T6" fmla="*/ 14 w 26"/>
                  <a:gd name="T7" fmla="*/ 0 h 23"/>
                  <a:gd name="T8" fmla="*/ 24 w 26"/>
                  <a:gd name="T9" fmla="*/ 6 h 23"/>
                  <a:gd name="T10" fmla="*/ 25 w 26"/>
                  <a:gd name="T11" fmla="*/ 15 h 23"/>
                  <a:gd name="T12" fmla="*/ 18 w 26"/>
                  <a:gd name="T13" fmla="*/ 22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9 h 23"/>
                  <a:gd name="T20" fmla="*/ 10 w 26"/>
                  <a:gd name="T21" fmla="*/ 14 h 23"/>
                  <a:gd name="T22" fmla="*/ 13 w 26"/>
                  <a:gd name="T23" fmla="*/ 15 h 23"/>
                  <a:gd name="T24" fmla="*/ 15 w 26"/>
                  <a:gd name="T25" fmla="*/ 15 h 23"/>
                  <a:gd name="T26" fmla="*/ 17 w 26"/>
                  <a:gd name="T27" fmla="*/ 12 h 23"/>
                  <a:gd name="T28" fmla="*/ 17 w 26"/>
                  <a:gd name="T29" fmla="*/ 10 h 23"/>
                  <a:gd name="T30" fmla="*/ 14 w 26"/>
                  <a:gd name="T3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1"/>
                      <a:pt x="3" y="18"/>
                    </a:cubicBezTo>
                    <a:cubicBezTo>
                      <a:pt x="0" y="12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1" y="21"/>
                      <a:pt x="18" y="22"/>
                    </a:cubicBezTo>
                    <a:cubicBezTo>
                      <a:pt x="17" y="23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0" y="15"/>
                      <a:pt x="11" y="15"/>
                      <a:pt x="13" y="15"/>
                    </a:cubicBezTo>
                    <a:cubicBezTo>
                      <a:pt x="13" y="15"/>
                      <a:pt x="14" y="15"/>
                      <a:pt x="15" y="15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50" name="Freeform 640"/>
              <p:cNvSpPr>
                <a:spLocks noEditPoints="1"/>
              </p:cNvSpPr>
              <p:nvPr/>
            </p:nvSpPr>
            <p:spPr bwMode="auto">
              <a:xfrm>
                <a:off x="-3751262" y="283368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3 w 26"/>
                  <a:gd name="T3" fmla="*/ 16 h 23"/>
                  <a:gd name="T4" fmla="*/ 9 w 26"/>
                  <a:gd name="T5" fmla="*/ 1 h 23"/>
                  <a:gd name="T6" fmla="*/ 14 w 26"/>
                  <a:gd name="T7" fmla="*/ 0 h 23"/>
                  <a:gd name="T8" fmla="*/ 25 w 26"/>
                  <a:gd name="T9" fmla="*/ 6 h 23"/>
                  <a:gd name="T10" fmla="*/ 25 w 26"/>
                  <a:gd name="T11" fmla="*/ 15 h 23"/>
                  <a:gd name="T12" fmla="*/ 18 w 26"/>
                  <a:gd name="T13" fmla="*/ 21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2 h 23"/>
                  <a:gd name="T26" fmla="*/ 17 w 26"/>
                  <a:gd name="T27" fmla="*/ 9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0"/>
                      <a:pt x="3" y="16"/>
                    </a:cubicBezTo>
                    <a:cubicBezTo>
                      <a:pt x="0" y="11"/>
                      <a:pt x="3" y="4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9"/>
                      <a:pt x="26" y="12"/>
                      <a:pt x="25" y="15"/>
                    </a:cubicBezTo>
                    <a:cubicBezTo>
                      <a:pt x="24" y="18"/>
                      <a:pt x="21" y="20"/>
                      <a:pt x="18" y="21"/>
                    </a:cubicBezTo>
                    <a:cubicBezTo>
                      <a:pt x="17" y="22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1" y="14"/>
                      <a:pt x="13" y="15"/>
                      <a:pt x="15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8" y="11"/>
                      <a:pt x="18" y="10"/>
                      <a:pt x="17" y="9"/>
                    </a:cubicBezTo>
                    <a:cubicBezTo>
                      <a:pt x="17" y="8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51" name="Freeform 641"/>
              <p:cNvSpPr>
                <a:spLocks noEditPoints="1"/>
              </p:cNvSpPr>
              <p:nvPr/>
            </p:nvSpPr>
            <p:spPr bwMode="auto">
              <a:xfrm>
                <a:off x="-3738562" y="2862263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2 w 26"/>
                  <a:gd name="T3" fmla="*/ 16 h 23"/>
                  <a:gd name="T4" fmla="*/ 9 w 26"/>
                  <a:gd name="T5" fmla="*/ 1 h 23"/>
                  <a:gd name="T6" fmla="*/ 14 w 26"/>
                  <a:gd name="T7" fmla="*/ 0 h 23"/>
                  <a:gd name="T8" fmla="*/ 25 w 26"/>
                  <a:gd name="T9" fmla="*/ 7 h 23"/>
                  <a:gd name="T10" fmla="*/ 24 w 26"/>
                  <a:gd name="T11" fmla="*/ 16 h 23"/>
                  <a:gd name="T12" fmla="*/ 17 w 26"/>
                  <a:gd name="T13" fmla="*/ 22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4 h 23"/>
                  <a:gd name="T24" fmla="*/ 17 w 26"/>
                  <a:gd name="T25" fmla="*/ 12 h 23"/>
                  <a:gd name="T26" fmla="*/ 17 w 26"/>
                  <a:gd name="T27" fmla="*/ 10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8" y="23"/>
                      <a:pt x="4" y="20"/>
                      <a:pt x="2" y="16"/>
                    </a:cubicBezTo>
                    <a:cubicBezTo>
                      <a:pt x="0" y="10"/>
                      <a:pt x="3" y="4"/>
                      <a:pt x="9" y="1"/>
                    </a:cubicBezTo>
                    <a:cubicBezTo>
                      <a:pt x="11" y="0"/>
                      <a:pt x="12" y="0"/>
                      <a:pt x="14" y="0"/>
                    </a:cubicBezTo>
                    <a:cubicBezTo>
                      <a:pt x="19" y="0"/>
                      <a:pt x="23" y="3"/>
                      <a:pt x="25" y="7"/>
                    </a:cubicBezTo>
                    <a:cubicBezTo>
                      <a:pt x="26" y="10"/>
                      <a:pt x="26" y="13"/>
                      <a:pt x="24" y="16"/>
                    </a:cubicBezTo>
                    <a:cubicBezTo>
                      <a:pt x="23" y="19"/>
                      <a:pt x="21" y="21"/>
                      <a:pt x="17" y="22"/>
                    </a:cubicBezTo>
                    <a:cubicBezTo>
                      <a:pt x="16" y="23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3" y="15"/>
                      <a:pt x="15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52" name="Freeform 642"/>
              <p:cNvSpPr>
                <a:spLocks noEditPoints="1"/>
              </p:cNvSpPr>
              <p:nvPr/>
            </p:nvSpPr>
            <p:spPr bwMode="auto">
              <a:xfrm>
                <a:off x="-3725862" y="2889251"/>
                <a:ext cx="53975" cy="52388"/>
              </a:xfrm>
              <a:custGeom>
                <a:avLst/>
                <a:gdLst>
                  <a:gd name="T0" fmla="*/ 12 w 25"/>
                  <a:gd name="T1" fmla="*/ 24 h 24"/>
                  <a:gd name="T2" fmla="*/ 1 w 25"/>
                  <a:gd name="T3" fmla="*/ 16 h 24"/>
                  <a:gd name="T4" fmla="*/ 2 w 25"/>
                  <a:gd name="T5" fmla="*/ 7 h 24"/>
                  <a:gd name="T6" fmla="*/ 9 w 25"/>
                  <a:gd name="T7" fmla="*/ 1 h 24"/>
                  <a:gd name="T8" fmla="*/ 18 w 25"/>
                  <a:gd name="T9" fmla="*/ 2 h 24"/>
                  <a:gd name="T10" fmla="*/ 24 w 25"/>
                  <a:gd name="T11" fmla="*/ 8 h 24"/>
                  <a:gd name="T12" fmla="*/ 23 w 25"/>
                  <a:gd name="T13" fmla="*/ 17 h 24"/>
                  <a:gd name="T14" fmla="*/ 16 w 25"/>
                  <a:gd name="T15" fmla="*/ 23 h 24"/>
                  <a:gd name="T16" fmla="*/ 12 w 25"/>
                  <a:gd name="T17" fmla="*/ 24 h 24"/>
                  <a:gd name="T18" fmla="*/ 13 w 25"/>
                  <a:gd name="T19" fmla="*/ 9 h 24"/>
                  <a:gd name="T20" fmla="*/ 11 w 25"/>
                  <a:gd name="T21" fmla="*/ 9 h 24"/>
                  <a:gd name="T22" fmla="*/ 9 w 25"/>
                  <a:gd name="T23" fmla="*/ 11 h 24"/>
                  <a:gd name="T24" fmla="*/ 9 w 25"/>
                  <a:gd name="T25" fmla="*/ 14 h 24"/>
                  <a:gd name="T26" fmla="*/ 14 w 25"/>
                  <a:gd name="T27" fmla="*/ 15 h 24"/>
                  <a:gd name="T28" fmla="*/ 16 w 25"/>
                  <a:gd name="T29" fmla="*/ 13 h 24"/>
                  <a:gd name="T30" fmla="*/ 16 w 25"/>
                  <a:gd name="T31" fmla="*/ 11 h 24"/>
                  <a:gd name="T32" fmla="*/ 15 w 25"/>
                  <a:gd name="T33" fmla="*/ 9 h 24"/>
                  <a:gd name="T34" fmla="*/ 13 w 25"/>
                  <a:gd name="T35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7" y="24"/>
                      <a:pt x="2" y="21"/>
                      <a:pt x="1" y="16"/>
                    </a:cubicBezTo>
                    <a:cubicBezTo>
                      <a:pt x="0" y="13"/>
                      <a:pt x="0" y="10"/>
                      <a:pt x="2" y="7"/>
                    </a:cubicBezTo>
                    <a:cubicBezTo>
                      <a:pt x="3" y="5"/>
                      <a:pt x="6" y="3"/>
                      <a:pt x="9" y="1"/>
                    </a:cubicBezTo>
                    <a:cubicBezTo>
                      <a:pt x="12" y="0"/>
                      <a:pt x="15" y="0"/>
                      <a:pt x="18" y="2"/>
                    </a:cubicBezTo>
                    <a:cubicBezTo>
                      <a:pt x="21" y="3"/>
                      <a:pt x="23" y="5"/>
                      <a:pt x="24" y="8"/>
                    </a:cubicBezTo>
                    <a:cubicBezTo>
                      <a:pt x="25" y="11"/>
                      <a:pt x="25" y="14"/>
                      <a:pt x="23" y="17"/>
                    </a:cubicBezTo>
                    <a:cubicBezTo>
                      <a:pt x="22" y="20"/>
                      <a:pt x="19" y="22"/>
                      <a:pt x="16" y="23"/>
                    </a:cubicBezTo>
                    <a:cubicBezTo>
                      <a:pt x="15" y="23"/>
                      <a:pt x="13" y="24"/>
                      <a:pt x="12" y="24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2" y="9"/>
                      <a:pt x="11" y="9"/>
                    </a:cubicBezTo>
                    <a:cubicBezTo>
                      <a:pt x="10" y="9"/>
                      <a:pt x="10" y="10"/>
                      <a:pt x="9" y="11"/>
                    </a:cubicBezTo>
                    <a:cubicBezTo>
                      <a:pt x="9" y="12"/>
                      <a:pt x="8" y="13"/>
                      <a:pt x="9" y="14"/>
                    </a:cubicBezTo>
                    <a:cubicBezTo>
                      <a:pt x="9" y="15"/>
                      <a:pt x="11" y="16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6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5" y="9"/>
                    </a:cubicBezTo>
                    <a:cubicBezTo>
                      <a:pt x="14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53" name="Freeform 643"/>
              <p:cNvSpPr>
                <a:spLocks noEditPoints="1"/>
              </p:cNvSpPr>
              <p:nvPr/>
            </p:nvSpPr>
            <p:spPr bwMode="auto">
              <a:xfrm>
                <a:off x="-3762375" y="2740026"/>
                <a:ext cx="58738" cy="50800"/>
              </a:xfrm>
              <a:custGeom>
                <a:avLst/>
                <a:gdLst>
                  <a:gd name="T0" fmla="*/ 14 w 27"/>
                  <a:gd name="T1" fmla="*/ 24 h 24"/>
                  <a:gd name="T2" fmla="*/ 4 w 27"/>
                  <a:gd name="T3" fmla="*/ 18 h 24"/>
                  <a:gd name="T4" fmla="*/ 8 w 27"/>
                  <a:gd name="T5" fmla="*/ 2 h 24"/>
                  <a:gd name="T6" fmla="*/ 14 w 27"/>
                  <a:gd name="T7" fmla="*/ 0 h 24"/>
                  <a:gd name="T8" fmla="*/ 24 w 27"/>
                  <a:gd name="T9" fmla="*/ 6 h 24"/>
                  <a:gd name="T10" fmla="*/ 26 w 27"/>
                  <a:gd name="T11" fmla="*/ 15 h 24"/>
                  <a:gd name="T12" fmla="*/ 20 w 27"/>
                  <a:gd name="T13" fmla="*/ 22 h 24"/>
                  <a:gd name="T14" fmla="*/ 14 w 27"/>
                  <a:gd name="T15" fmla="*/ 24 h 24"/>
                  <a:gd name="T16" fmla="*/ 14 w 27"/>
                  <a:gd name="T17" fmla="*/ 8 h 24"/>
                  <a:gd name="T18" fmla="*/ 12 w 27"/>
                  <a:gd name="T19" fmla="*/ 9 h 24"/>
                  <a:gd name="T20" fmla="*/ 11 w 27"/>
                  <a:gd name="T21" fmla="*/ 14 h 24"/>
                  <a:gd name="T22" fmla="*/ 16 w 27"/>
                  <a:gd name="T23" fmla="*/ 15 h 24"/>
                  <a:gd name="T24" fmla="*/ 18 w 27"/>
                  <a:gd name="T25" fmla="*/ 13 h 24"/>
                  <a:gd name="T26" fmla="*/ 18 w 27"/>
                  <a:gd name="T27" fmla="*/ 10 h 24"/>
                  <a:gd name="T28" fmla="*/ 14 w 27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4">
                    <a:moveTo>
                      <a:pt x="14" y="24"/>
                    </a:moveTo>
                    <a:cubicBezTo>
                      <a:pt x="10" y="24"/>
                      <a:pt x="6" y="22"/>
                      <a:pt x="4" y="18"/>
                    </a:cubicBezTo>
                    <a:cubicBezTo>
                      <a:pt x="0" y="13"/>
                      <a:pt x="2" y="6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9" y="0"/>
                      <a:pt x="22" y="2"/>
                      <a:pt x="24" y="6"/>
                    </a:cubicBezTo>
                    <a:cubicBezTo>
                      <a:pt x="26" y="8"/>
                      <a:pt x="27" y="11"/>
                      <a:pt x="26" y="15"/>
                    </a:cubicBezTo>
                    <a:cubicBezTo>
                      <a:pt x="25" y="18"/>
                      <a:pt x="23" y="20"/>
                      <a:pt x="20" y="22"/>
                    </a:cubicBezTo>
                    <a:cubicBezTo>
                      <a:pt x="18" y="23"/>
                      <a:pt x="16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10" y="12"/>
                      <a:pt x="11" y="14"/>
                    </a:cubicBezTo>
                    <a:cubicBezTo>
                      <a:pt x="12" y="16"/>
                      <a:pt x="14" y="16"/>
                      <a:pt x="16" y="15"/>
                    </a:cubicBezTo>
                    <a:cubicBezTo>
                      <a:pt x="17" y="15"/>
                      <a:pt x="18" y="14"/>
                      <a:pt x="18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54" name="Freeform 644"/>
              <p:cNvSpPr>
                <a:spLocks noEditPoints="1"/>
              </p:cNvSpPr>
              <p:nvPr/>
            </p:nvSpPr>
            <p:spPr bwMode="auto">
              <a:xfrm>
                <a:off x="-3744912" y="2767013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10 w 26"/>
                  <a:gd name="T3" fmla="*/ 24 h 24"/>
                  <a:gd name="T4" fmla="*/ 3 w 26"/>
                  <a:gd name="T5" fmla="*/ 18 h 24"/>
                  <a:gd name="T6" fmla="*/ 8 w 26"/>
                  <a:gd name="T7" fmla="*/ 2 h 24"/>
                  <a:gd name="T8" fmla="*/ 14 w 26"/>
                  <a:gd name="T9" fmla="*/ 0 h 24"/>
                  <a:gd name="T10" fmla="*/ 24 w 26"/>
                  <a:gd name="T11" fmla="*/ 6 h 24"/>
                  <a:gd name="T12" fmla="*/ 25 w 26"/>
                  <a:gd name="T13" fmla="*/ 16 h 24"/>
                  <a:gd name="T14" fmla="*/ 19 w 26"/>
                  <a:gd name="T15" fmla="*/ 23 h 24"/>
                  <a:gd name="T16" fmla="*/ 13 w 26"/>
                  <a:gd name="T17" fmla="*/ 24 h 24"/>
                  <a:gd name="T18" fmla="*/ 14 w 26"/>
                  <a:gd name="T19" fmla="*/ 8 h 24"/>
                  <a:gd name="T20" fmla="*/ 12 w 26"/>
                  <a:gd name="T21" fmla="*/ 9 h 24"/>
                  <a:gd name="T22" fmla="*/ 10 w 26"/>
                  <a:gd name="T23" fmla="*/ 14 h 24"/>
                  <a:gd name="T24" fmla="*/ 12 w 26"/>
                  <a:gd name="T25" fmla="*/ 16 h 24"/>
                  <a:gd name="T26" fmla="*/ 16 w 26"/>
                  <a:gd name="T27" fmla="*/ 15 h 24"/>
                  <a:gd name="T28" fmla="*/ 18 w 26"/>
                  <a:gd name="T29" fmla="*/ 13 h 24"/>
                  <a:gd name="T30" fmla="*/ 17 w 26"/>
                  <a:gd name="T31" fmla="*/ 10 h 24"/>
                  <a:gd name="T32" fmla="*/ 14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2" y="24"/>
                      <a:pt x="11" y="24"/>
                      <a:pt x="10" y="24"/>
                    </a:cubicBezTo>
                    <a:cubicBezTo>
                      <a:pt x="7" y="23"/>
                      <a:pt x="5" y="21"/>
                      <a:pt x="3" y="18"/>
                    </a:cubicBezTo>
                    <a:cubicBezTo>
                      <a:pt x="0" y="13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2" y="3"/>
                      <a:pt x="24" y="6"/>
                    </a:cubicBezTo>
                    <a:cubicBezTo>
                      <a:pt x="26" y="9"/>
                      <a:pt x="26" y="12"/>
                      <a:pt x="25" y="16"/>
                    </a:cubicBezTo>
                    <a:cubicBezTo>
                      <a:pt x="24" y="19"/>
                      <a:pt x="22" y="21"/>
                      <a:pt x="19" y="23"/>
                    </a:cubicBezTo>
                    <a:cubicBezTo>
                      <a:pt x="18" y="24"/>
                      <a:pt x="15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3"/>
                      <a:pt x="10" y="14"/>
                    </a:cubicBezTo>
                    <a:cubicBezTo>
                      <a:pt x="11" y="15"/>
                      <a:pt x="12" y="16"/>
                      <a:pt x="12" y="16"/>
                    </a:cubicBezTo>
                    <a:cubicBezTo>
                      <a:pt x="13" y="16"/>
                      <a:pt x="15" y="16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55" name="Freeform 645"/>
              <p:cNvSpPr>
                <a:spLocks noEditPoints="1"/>
              </p:cNvSpPr>
              <p:nvPr/>
            </p:nvSpPr>
            <p:spPr bwMode="auto">
              <a:xfrm>
                <a:off x="-3730625" y="2797176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10 w 26"/>
                  <a:gd name="T3" fmla="*/ 23 h 24"/>
                  <a:gd name="T4" fmla="*/ 6 w 26"/>
                  <a:gd name="T5" fmla="*/ 21 h 24"/>
                  <a:gd name="T6" fmla="*/ 3 w 26"/>
                  <a:gd name="T7" fmla="*/ 17 h 24"/>
                  <a:gd name="T8" fmla="*/ 9 w 26"/>
                  <a:gd name="T9" fmla="*/ 1 h 24"/>
                  <a:gd name="T10" fmla="*/ 14 w 26"/>
                  <a:gd name="T11" fmla="*/ 0 h 24"/>
                  <a:gd name="T12" fmla="*/ 25 w 26"/>
                  <a:gd name="T13" fmla="*/ 6 h 24"/>
                  <a:gd name="T14" fmla="*/ 26 w 26"/>
                  <a:gd name="T15" fmla="*/ 11 h 24"/>
                  <a:gd name="T16" fmla="*/ 26 w 26"/>
                  <a:gd name="T17" fmla="*/ 11 h 24"/>
                  <a:gd name="T18" fmla="*/ 25 w 26"/>
                  <a:gd name="T19" fmla="*/ 16 h 24"/>
                  <a:gd name="T20" fmla="*/ 19 w 26"/>
                  <a:gd name="T21" fmla="*/ 22 h 24"/>
                  <a:gd name="T22" fmla="*/ 14 w 26"/>
                  <a:gd name="T23" fmla="*/ 24 h 24"/>
                  <a:gd name="T24" fmla="*/ 14 w 26"/>
                  <a:gd name="T25" fmla="*/ 8 h 24"/>
                  <a:gd name="T26" fmla="*/ 12 w 26"/>
                  <a:gd name="T27" fmla="*/ 9 h 24"/>
                  <a:gd name="T28" fmla="*/ 10 w 26"/>
                  <a:gd name="T29" fmla="*/ 14 h 24"/>
                  <a:gd name="T30" fmla="*/ 11 w 26"/>
                  <a:gd name="T31" fmla="*/ 15 h 24"/>
                  <a:gd name="T32" fmla="*/ 11 w 26"/>
                  <a:gd name="T33" fmla="*/ 15 h 24"/>
                  <a:gd name="T34" fmla="*/ 12 w 26"/>
                  <a:gd name="T35" fmla="*/ 15 h 24"/>
                  <a:gd name="T36" fmla="*/ 16 w 26"/>
                  <a:gd name="T37" fmla="*/ 15 h 24"/>
                  <a:gd name="T38" fmla="*/ 18 w 26"/>
                  <a:gd name="T39" fmla="*/ 13 h 24"/>
                  <a:gd name="T40" fmla="*/ 18 w 26"/>
                  <a:gd name="T41" fmla="*/ 11 h 24"/>
                  <a:gd name="T42" fmla="*/ 18 w 26"/>
                  <a:gd name="T43" fmla="*/ 10 h 24"/>
                  <a:gd name="T44" fmla="*/ 14 w 26"/>
                  <a:gd name="T45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12" y="24"/>
                      <a:pt x="11" y="23"/>
                      <a:pt x="10" y="23"/>
                    </a:cubicBezTo>
                    <a:cubicBezTo>
                      <a:pt x="8" y="23"/>
                      <a:pt x="7" y="22"/>
                      <a:pt x="6" y="21"/>
                    </a:cubicBezTo>
                    <a:cubicBezTo>
                      <a:pt x="5" y="20"/>
                      <a:pt x="4" y="19"/>
                      <a:pt x="3" y="17"/>
                    </a:cubicBezTo>
                    <a:cubicBezTo>
                      <a:pt x="0" y="12"/>
                      <a:pt x="3" y="5"/>
                      <a:pt x="9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9" y="0"/>
                      <a:pt x="23" y="2"/>
                      <a:pt x="25" y="6"/>
                    </a:cubicBezTo>
                    <a:cubicBezTo>
                      <a:pt x="26" y="8"/>
                      <a:pt x="26" y="9"/>
                      <a:pt x="26" y="11"/>
                    </a:cubicBezTo>
                    <a:cubicBezTo>
                      <a:pt x="26" y="11"/>
                      <a:pt x="26" y="11"/>
                      <a:pt x="26" y="11"/>
                    </a:cubicBezTo>
                    <a:cubicBezTo>
                      <a:pt x="26" y="13"/>
                      <a:pt x="26" y="14"/>
                      <a:pt x="25" y="16"/>
                    </a:cubicBezTo>
                    <a:cubicBezTo>
                      <a:pt x="24" y="19"/>
                      <a:pt x="22" y="21"/>
                      <a:pt x="19" y="22"/>
                    </a:cubicBezTo>
                    <a:cubicBezTo>
                      <a:pt x="17" y="23"/>
                      <a:pt x="15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0" y="14"/>
                      <a:pt x="11" y="14"/>
                      <a:pt x="11" y="15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6"/>
                      <a:pt x="14" y="16"/>
                      <a:pt x="16" y="15"/>
                    </a:cubicBezTo>
                    <a:cubicBezTo>
                      <a:pt x="17" y="15"/>
                      <a:pt x="17" y="14"/>
                      <a:pt x="18" y="13"/>
                    </a:cubicBezTo>
                    <a:cubicBezTo>
                      <a:pt x="18" y="12"/>
                      <a:pt x="18" y="12"/>
                      <a:pt x="18" y="11"/>
                    </a:cubicBezTo>
                    <a:cubicBezTo>
                      <a:pt x="18" y="11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56" name="Freeform 646"/>
              <p:cNvSpPr>
                <a:spLocks noEditPoints="1"/>
              </p:cNvSpPr>
              <p:nvPr/>
            </p:nvSpPr>
            <p:spPr bwMode="auto">
              <a:xfrm>
                <a:off x="-3714750" y="282733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2 w 26"/>
                  <a:gd name="T3" fmla="*/ 17 h 23"/>
                  <a:gd name="T4" fmla="*/ 8 w 26"/>
                  <a:gd name="T5" fmla="*/ 1 h 23"/>
                  <a:gd name="T6" fmla="*/ 14 w 26"/>
                  <a:gd name="T7" fmla="*/ 0 h 23"/>
                  <a:gd name="T8" fmla="*/ 24 w 26"/>
                  <a:gd name="T9" fmla="*/ 7 h 23"/>
                  <a:gd name="T10" fmla="*/ 25 w 26"/>
                  <a:gd name="T11" fmla="*/ 16 h 23"/>
                  <a:gd name="T12" fmla="*/ 18 w 26"/>
                  <a:gd name="T13" fmla="*/ 23 h 23"/>
                  <a:gd name="T14" fmla="*/ 13 w 26"/>
                  <a:gd name="T15" fmla="*/ 23 h 23"/>
                  <a:gd name="T16" fmla="*/ 14 w 26"/>
                  <a:gd name="T17" fmla="*/ 8 h 23"/>
                  <a:gd name="T18" fmla="*/ 12 w 26"/>
                  <a:gd name="T19" fmla="*/ 8 h 23"/>
                  <a:gd name="T20" fmla="*/ 10 w 26"/>
                  <a:gd name="T21" fmla="*/ 13 h 23"/>
                  <a:gd name="T22" fmla="*/ 15 w 26"/>
                  <a:gd name="T23" fmla="*/ 15 h 23"/>
                  <a:gd name="T24" fmla="*/ 17 w 26"/>
                  <a:gd name="T25" fmla="*/ 13 h 23"/>
                  <a:gd name="T26" fmla="*/ 17 w 26"/>
                  <a:gd name="T27" fmla="*/ 10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9" y="23"/>
                      <a:pt x="4" y="21"/>
                      <a:pt x="2" y="17"/>
                    </a:cubicBezTo>
                    <a:cubicBezTo>
                      <a:pt x="0" y="11"/>
                      <a:pt x="2" y="4"/>
                      <a:pt x="8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3" y="3"/>
                      <a:pt x="24" y="7"/>
                    </a:cubicBezTo>
                    <a:cubicBezTo>
                      <a:pt x="26" y="10"/>
                      <a:pt x="26" y="13"/>
                      <a:pt x="25" y="16"/>
                    </a:cubicBezTo>
                    <a:cubicBezTo>
                      <a:pt x="24" y="19"/>
                      <a:pt x="21" y="21"/>
                      <a:pt x="18" y="23"/>
                    </a:cubicBezTo>
                    <a:cubicBezTo>
                      <a:pt x="16" y="23"/>
                      <a:pt x="15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9"/>
                      <a:pt x="9" y="12"/>
                      <a:pt x="10" y="13"/>
                    </a:cubicBezTo>
                    <a:cubicBezTo>
                      <a:pt x="10" y="15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57" name="Freeform 647"/>
              <p:cNvSpPr>
                <a:spLocks noEditPoints="1"/>
              </p:cNvSpPr>
              <p:nvPr/>
            </p:nvSpPr>
            <p:spPr bwMode="auto">
              <a:xfrm>
                <a:off x="-3702050" y="2857501"/>
                <a:ext cx="55563" cy="50800"/>
              </a:xfrm>
              <a:custGeom>
                <a:avLst/>
                <a:gdLst>
                  <a:gd name="T0" fmla="*/ 13 w 26"/>
                  <a:gd name="T1" fmla="*/ 24 h 24"/>
                  <a:gd name="T2" fmla="*/ 8 w 26"/>
                  <a:gd name="T3" fmla="*/ 23 h 24"/>
                  <a:gd name="T4" fmla="*/ 2 w 26"/>
                  <a:gd name="T5" fmla="*/ 16 h 24"/>
                  <a:gd name="T6" fmla="*/ 9 w 26"/>
                  <a:gd name="T7" fmla="*/ 1 h 24"/>
                  <a:gd name="T8" fmla="*/ 14 w 26"/>
                  <a:gd name="T9" fmla="*/ 0 h 24"/>
                  <a:gd name="T10" fmla="*/ 24 w 26"/>
                  <a:gd name="T11" fmla="*/ 8 h 24"/>
                  <a:gd name="T12" fmla="*/ 24 w 26"/>
                  <a:gd name="T13" fmla="*/ 17 h 24"/>
                  <a:gd name="T14" fmla="*/ 17 w 26"/>
                  <a:gd name="T15" fmla="*/ 23 h 24"/>
                  <a:gd name="T16" fmla="*/ 13 w 26"/>
                  <a:gd name="T17" fmla="*/ 24 h 24"/>
                  <a:gd name="T18" fmla="*/ 14 w 26"/>
                  <a:gd name="T19" fmla="*/ 8 h 24"/>
                  <a:gd name="T20" fmla="*/ 12 w 26"/>
                  <a:gd name="T21" fmla="*/ 9 h 24"/>
                  <a:gd name="T22" fmla="*/ 9 w 26"/>
                  <a:gd name="T23" fmla="*/ 13 h 24"/>
                  <a:gd name="T24" fmla="*/ 11 w 26"/>
                  <a:gd name="T25" fmla="*/ 15 h 24"/>
                  <a:gd name="T26" fmla="*/ 14 w 26"/>
                  <a:gd name="T27" fmla="*/ 15 h 24"/>
                  <a:gd name="T28" fmla="*/ 17 w 26"/>
                  <a:gd name="T29" fmla="*/ 13 h 24"/>
                  <a:gd name="T30" fmla="*/ 17 w 26"/>
                  <a:gd name="T31" fmla="*/ 10 h 24"/>
                  <a:gd name="T32" fmla="*/ 14 w 26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1" y="24"/>
                      <a:pt x="10" y="23"/>
                      <a:pt x="8" y="23"/>
                    </a:cubicBezTo>
                    <a:cubicBezTo>
                      <a:pt x="5" y="21"/>
                      <a:pt x="3" y="19"/>
                      <a:pt x="2" y="16"/>
                    </a:cubicBezTo>
                    <a:cubicBezTo>
                      <a:pt x="0" y="10"/>
                      <a:pt x="3" y="4"/>
                      <a:pt x="9" y="1"/>
                    </a:cubicBezTo>
                    <a:cubicBezTo>
                      <a:pt x="10" y="0"/>
                      <a:pt x="12" y="0"/>
                      <a:pt x="14" y="0"/>
                    </a:cubicBezTo>
                    <a:cubicBezTo>
                      <a:pt x="18" y="0"/>
                      <a:pt x="23" y="3"/>
                      <a:pt x="24" y="8"/>
                    </a:cubicBezTo>
                    <a:cubicBezTo>
                      <a:pt x="26" y="11"/>
                      <a:pt x="26" y="14"/>
                      <a:pt x="24" y="17"/>
                    </a:cubicBezTo>
                    <a:cubicBezTo>
                      <a:pt x="23" y="20"/>
                      <a:pt x="20" y="22"/>
                      <a:pt x="17" y="23"/>
                    </a:cubicBezTo>
                    <a:cubicBezTo>
                      <a:pt x="16" y="23"/>
                      <a:pt x="14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2" y="8"/>
                      <a:pt x="12" y="9"/>
                    </a:cubicBezTo>
                    <a:cubicBezTo>
                      <a:pt x="10" y="9"/>
                      <a:pt x="9" y="12"/>
                      <a:pt x="9" y="13"/>
                    </a:cubicBezTo>
                    <a:cubicBezTo>
                      <a:pt x="10" y="14"/>
                      <a:pt x="11" y="15"/>
                      <a:pt x="11" y="15"/>
                    </a:cubicBezTo>
                    <a:cubicBezTo>
                      <a:pt x="12" y="16"/>
                      <a:pt x="13" y="16"/>
                      <a:pt x="14" y="15"/>
                    </a:cubicBezTo>
                    <a:cubicBezTo>
                      <a:pt x="16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58" name="Freeform 648"/>
              <p:cNvSpPr>
                <a:spLocks noEditPoints="1"/>
              </p:cNvSpPr>
              <p:nvPr/>
            </p:nvSpPr>
            <p:spPr bwMode="auto">
              <a:xfrm>
                <a:off x="-3719512" y="27352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2 w 25"/>
                  <a:gd name="T3" fmla="*/ 19 h 24"/>
                  <a:gd name="T4" fmla="*/ 0 w 25"/>
                  <a:gd name="T5" fmla="*/ 9 h 24"/>
                  <a:gd name="T6" fmla="*/ 6 w 25"/>
                  <a:gd name="T7" fmla="*/ 2 h 24"/>
                  <a:gd name="T8" fmla="*/ 15 w 25"/>
                  <a:gd name="T9" fmla="*/ 1 h 24"/>
                  <a:gd name="T10" fmla="*/ 23 w 25"/>
                  <a:gd name="T11" fmla="*/ 6 h 24"/>
                  <a:gd name="T12" fmla="*/ 24 w 25"/>
                  <a:gd name="T13" fmla="*/ 16 h 24"/>
                  <a:gd name="T14" fmla="*/ 18 w 25"/>
                  <a:gd name="T15" fmla="*/ 23 h 24"/>
                  <a:gd name="T16" fmla="*/ 12 w 25"/>
                  <a:gd name="T17" fmla="*/ 24 h 24"/>
                  <a:gd name="T18" fmla="*/ 12 w 25"/>
                  <a:gd name="T19" fmla="*/ 8 h 24"/>
                  <a:gd name="T20" fmla="*/ 10 w 25"/>
                  <a:gd name="T21" fmla="*/ 9 h 24"/>
                  <a:gd name="T22" fmla="*/ 8 w 25"/>
                  <a:gd name="T23" fmla="*/ 12 h 24"/>
                  <a:gd name="T24" fmla="*/ 9 w 25"/>
                  <a:gd name="T25" fmla="*/ 14 h 24"/>
                  <a:gd name="T26" fmla="*/ 12 w 25"/>
                  <a:gd name="T27" fmla="*/ 16 h 24"/>
                  <a:gd name="T28" fmla="*/ 14 w 25"/>
                  <a:gd name="T29" fmla="*/ 16 h 24"/>
                  <a:gd name="T30" fmla="*/ 16 w 25"/>
                  <a:gd name="T31" fmla="*/ 14 h 24"/>
                  <a:gd name="T32" fmla="*/ 16 w 25"/>
                  <a:gd name="T33" fmla="*/ 10 h 24"/>
                  <a:gd name="T34" fmla="*/ 13 w 25"/>
                  <a:gd name="T35" fmla="*/ 8 h 24"/>
                  <a:gd name="T36" fmla="*/ 12 w 25"/>
                  <a:gd name="T3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8" y="24"/>
                      <a:pt x="4" y="22"/>
                      <a:pt x="2" y="19"/>
                    </a:cubicBezTo>
                    <a:cubicBezTo>
                      <a:pt x="0" y="16"/>
                      <a:pt x="0" y="13"/>
                      <a:pt x="0" y="9"/>
                    </a:cubicBezTo>
                    <a:cubicBezTo>
                      <a:pt x="1" y="6"/>
                      <a:pt x="3" y="4"/>
                      <a:pt x="6" y="2"/>
                    </a:cubicBezTo>
                    <a:cubicBezTo>
                      <a:pt x="9" y="0"/>
                      <a:pt x="12" y="0"/>
                      <a:pt x="15" y="1"/>
                    </a:cubicBezTo>
                    <a:cubicBezTo>
                      <a:pt x="18" y="1"/>
                      <a:pt x="21" y="3"/>
                      <a:pt x="23" y="6"/>
                    </a:cubicBezTo>
                    <a:cubicBezTo>
                      <a:pt x="24" y="9"/>
                      <a:pt x="25" y="13"/>
                      <a:pt x="24" y="16"/>
                    </a:cubicBezTo>
                    <a:cubicBezTo>
                      <a:pt x="23" y="19"/>
                      <a:pt x="21" y="21"/>
                      <a:pt x="18" y="23"/>
                    </a:cubicBezTo>
                    <a:cubicBezTo>
                      <a:pt x="16" y="24"/>
                      <a:pt x="14" y="24"/>
                      <a:pt x="12" y="24"/>
                    </a:cubicBezTo>
                    <a:close/>
                    <a:moveTo>
                      <a:pt x="12" y="8"/>
                    </a:moveTo>
                    <a:cubicBezTo>
                      <a:pt x="11" y="8"/>
                      <a:pt x="11" y="9"/>
                      <a:pt x="10" y="9"/>
                    </a:cubicBezTo>
                    <a:cubicBezTo>
                      <a:pt x="9" y="10"/>
                      <a:pt x="8" y="10"/>
                      <a:pt x="8" y="12"/>
                    </a:cubicBezTo>
                    <a:cubicBezTo>
                      <a:pt x="8" y="13"/>
                      <a:pt x="8" y="14"/>
                      <a:pt x="9" y="14"/>
                    </a:cubicBezTo>
                    <a:cubicBezTo>
                      <a:pt x="9" y="16"/>
                      <a:pt x="11" y="16"/>
                      <a:pt x="12" y="16"/>
                    </a:cubicBezTo>
                    <a:cubicBezTo>
                      <a:pt x="13" y="16"/>
                      <a:pt x="13" y="16"/>
                      <a:pt x="14" y="16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5" y="9"/>
                      <a:pt x="14" y="9"/>
                      <a:pt x="13" y="8"/>
                    </a:cubicBezTo>
                    <a:lnTo>
                      <a:pt x="12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59" name="Freeform 649"/>
              <p:cNvSpPr>
                <a:spLocks noEditPoints="1"/>
              </p:cNvSpPr>
              <p:nvPr/>
            </p:nvSpPr>
            <p:spPr bwMode="auto">
              <a:xfrm>
                <a:off x="-3703637" y="2765426"/>
                <a:ext cx="52388" cy="53975"/>
              </a:xfrm>
              <a:custGeom>
                <a:avLst/>
                <a:gdLst>
                  <a:gd name="T0" fmla="*/ 13 w 25"/>
                  <a:gd name="T1" fmla="*/ 25 h 25"/>
                  <a:gd name="T2" fmla="*/ 2 w 25"/>
                  <a:gd name="T3" fmla="*/ 18 h 25"/>
                  <a:gd name="T4" fmla="*/ 1 w 25"/>
                  <a:gd name="T5" fmla="*/ 9 h 25"/>
                  <a:gd name="T6" fmla="*/ 7 w 25"/>
                  <a:gd name="T7" fmla="*/ 2 h 25"/>
                  <a:gd name="T8" fmla="*/ 16 w 25"/>
                  <a:gd name="T9" fmla="*/ 1 h 25"/>
                  <a:gd name="T10" fmla="*/ 24 w 25"/>
                  <a:gd name="T11" fmla="*/ 7 h 25"/>
                  <a:gd name="T12" fmla="*/ 24 w 25"/>
                  <a:gd name="T13" fmla="*/ 16 h 25"/>
                  <a:gd name="T14" fmla="*/ 18 w 25"/>
                  <a:gd name="T15" fmla="*/ 23 h 25"/>
                  <a:gd name="T16" fmla="*/ 13 w 25"/>
                  <a:gd name="T17" fmla="*/ 25 h 25"/>
                  <a:gd name="T18" fmla="*/ 13 w 25"/>
                  <a:gd name="T19" fmla="*/ 8 h 25"/>
                  <a:gd name="T20" fmla="*/ 11 w 25"/>
                  <a:gd name="T21" fmla="*/ 9 h 25"/>
                  <a:gd name="T22" fmla="*/ 9 w 25"/>
                  <a:gd name="T23" fmla="*/ 11 h 25"/>
                  <a:gd name="T24" fmla="*/ 9 w 25"/>
                  <a:gd name="T25" fmla="*/ 14 h 25"/>
                  <a:gd name="T26" fmla="*/ 13 w 25"/>
                  <a:gd name="T27" fmla="*/ 16 h 25"/>
                  <a:gd name="T28" fmla="*/ 15 w 25"/>
                  <a:gd name="T29" fmla="*/ 16 h 25"/>
                  <a:gd name="T30" fmla="*/ 17 w 25"/>
                  <a:gd name="T31" fmla="*/ 14 h 25"/>
                  <a:gd name="T32" fmla="*/ 16 w 25"/>
                  <a:gd name="T33" fmla="*/ 11 h 25"/>
                  <a:gd name="T34" fmla="*/ 14 w 25"/>
                  <a:gd name="T35" fmla="*/ 9 h 25"/>
                  <a:gd name="T36" fmla="*/ 13 w 25"/>
                  <a:gd name="T37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1" y="9"/>
                    </a:cubicBezTo>
                    <a:cubicBezTo>
                      <a:pt x="2" y="6"/>
                      <a:pt x="4" y="3"/>
                      <a:pt x="7" y="2"/>
                    </a:cubicBezTo>
                    <a:cubicBezTo>
                      <a:pt x="10" y="0"/>
                      <a:pt x="13" y="0"/>
                      <a:pt x="16" y="1"/>
                    </a:cubicBezTo>
                    <a:cubicBezTo>
                      <a:pt x="20" y="2"/>
                      <a:pt x="22" y="4"/>
                      <a:pt x="24" y="7"/>
                    </a:cubicBezTo>
                    <a:cubicBezTo>
                      <a:pt x="25" y="10"/>
                      <a:pt x="25" y="13"/>
                      <a:pt x="24" y="16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7" y="24"/>
                      <a:pt x="15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9"/>
                      <a:pt x="11" y="9"/>
                    </a:cubicBezTo>
                    <a:cubicBezTo>
                      <a:pt x="10" y="9"/>
                      <a:pt x="9" y="10"/>
                      <a:pt x="9" y="11"/>
                    </a:cubicBezTo>
                    <a:cubicBezTo>
                      <a:pt x="9" y="12"/>
                      <a:pt x="9" y="14"/>
                      <a:pt x="9" y="14"/>
                    </a:cubicBezTo>
                    <a:cubicBezTo>
                      <a:pt x="10" y="16"/>
                      <a:pt x="11" y="16"/>
                      <a:pt x="13" y="16"/>
                    </a:cubicBezTo>
                    <a:cubicBezTo>
                      <a:pt x="13" y="16"/>
                      <a:pt x="14" y="16"/>
                      <a:pt x="15" y="16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6" y="11"/>
                    </a:cubicBezTo>
                    <a:cubicBezTo>
                      <a:pt x="16" y="10"/>
                      <a:pt x="15" y="9"/>
                      <a:pt x="14" y="9"/>
                    </a:cubicBezTo>
                    <a:cubicBezTo>
                      <a:pt x="14" y="8"/>
                      <a:pt x="13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60" name="Freeform 650"/>
              <p:cNvSpPr>
                <a:spLocks noEditPoints="1"/>
              </p:cNvSpPr>
              <p:nvPr/>
            </p:nvSpPr>
            <p:spPr bwMode="auto">
              <a:xfrm>
                <a:off x="-3689350" y="2795588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2 w 25"/>
                  <a:gd name="T3" fmla="*/ 18 h 25"/>
                  <a:gd name="T4" fmla="*/ 2 w 25"/>
                  <a:gd name="T5" fmla="*/ 9 h 25"/>
                  <a:gd name="T6" fmla="*/ 8 w 25"/>
                  <a:gd name="T7" fmla="*/ 2 h 25"/>
                  <a:gd name="T8" fmla="*/ 17 w 25"/>
                  <a:gd name="T9" fmla="*/ 1 h 25"/>
                  <a:gd name="T10" fmla="*/ 24 w 25"/>
                  <a:gd name="T11" fmla="*/ 8 h 25"/>
                  <a:gd name="T12" fmla="*/ 24 w 25"/>
                  <a:gd name="T13" fmla="*/ 17 h 25"/>
                  <a:gd name="T14" fmla="*/ 18 w 25"/>
                  <a:gd name="T15" fmla="*/ 24 h 25"/>
                  <a:gd name="T16" fmla="*/ 13 w 25"/>
                  <a:gd name="T17" fmla="*/ 25 h 25"/>
                  <a:gd name="T18" fmla="*/ 13 w 25"/>
                  <a:gd name="T19" fmla="*/ 9 h 25"/>
                  <a:gd name="T20" fmla="*/ 11 w 25"/>
                  <a:gd name="T21" fmla="*/ 9 h 25"/>
                  <a:gd name="T22" fmla="*/ 9 w 25"/>
                  <a:gd name="T23" fmla="*/ 12 h 25"/>
                  <a:gd name="T24" fmla="*/ 9 w 25"/>
                  <a:gd name="T25" fmla="*/ 15 h 25"/>
                  <a:gd name="T26" fmla="*/ 15 w 25"/>
                  <a:gd name="T27" fmla="*/ 17 h 25"/>
                  <a:gd name="T28" fmla="*/ 17 w 25"/>
                  <a:gd name="T29" fmla="*/ 14 h 25"/>
                  <a:gd name="T30" fmla="*/ 17 w 25"/>
                  <a:gd name="T31" fmla="*/ 11 h 25"/>
                  <a:gd name="T32" fmla="*/ 14 w 25"/>
                  <a:gd name="T33" fmla="*/ 9 h 25"/>
                  <a:gd name="T34" fmla="*/ 13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8" y="25"/>
                      <a:pt x="4" y="22"/>
                      <a:pt x="2" y="18"/>
                    </a:cubicBezTo>
                    <a:cubicBezTo>
                      <a:pt x="1" y="15"/>
                      <a:pt x="0" y="12"/>
                      <a:pt x="2" y="9"/>
                    </a:cubicBezTo>
                    <a:cubicBezTo>
                      <a:pt x="3" y="6"/>
                      <a:pt x="5" y="3"/>
                      <a:pt x="8" y="2"/>
                    </a:cubicBezTo>
                    <a:cubicBezTo>
                      <a:pt x="11" y="1"/>
                      <a:pt x="14" y="0"/>
                      <a:pt x="17" y="1"/>
                    </a:cubicBezTo>
                    <a:cubicBezTo>
                      <a:pt x="20" y="2"/>
                      <a:pt x="22" y="5"/>
                      <a:pt x="24" y="8"/>
                    </a:cubicBezTo>
                    <a:cubicBezTo>
                      <a:pt x="25" y="11"/>
                      <a:pt x="25" y="14"/>
                      <a:pt x="24" y="17"/>
                    </a:cubicBezTo>
                    <a:cubicBezTo>
                      <a:pt x="23" y="20"/>
                      <a:pt x="21" y="23"/>
                      <a:pt x="18" y="24"/>
                    </a:cubicBezTo>
                    <a:cubicBezTo>
                      <a:pt x="16" y="25"/>
                      <a:pt x="15" y="25"/>
                      <a:pt x="13" y="25"/>
                    </a:cubicBezTo>
                    <a:close/>
                    <a:moveTo>
                      <a:pt x="13" y="9"/>
                    </a:moveTo>
                    <a:cubicBezTo>
                      <a:pt x="12" y="9"/>
                      <a:pt x="12" y="9"/>
                      <a:pt x="11" y="9"/>
                    </a:cubicBezTo>
                    <a:cubicBezTo>
                      <a:pt x="10" y="10"/>
                      <a:pt x="10" y="11"/>
                      <a:pt x="9" y="12"/>
                    </a:cubicBezTo>
                    <a:cubicBezTo>
                      <a:pt x="9" y="13"/>
                      <a:pt x="9" y="14"/>
                      <a:pt x="9" y="15"/>
                    </a:cubicBezTo>
                    <a:cubicBezTo>
                      <a:pt x="10" y="17"/>
                      <a:pt x="13" y="17"/>
                      <a:pt x="15" y="17"/>
                    </a:cubicBezTo>
                    <a:cubicBezTo>
                      <a:pt x="16" y="16"/>
                      <a:pt x="16" y="15"/>
                      <a:pt x="17" y="14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6" y="10"/>
                      <a:pt x="16" y="9"/>
                      <a:pt x="14" y="9"/>
                    </a:cubicBezTo>
                    <a:cubicBezTo>
                      <a:pt x="14" y="9"/>
                      <a:pt x="13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61" name="Freeform 651"/>
              <p:cNvSpPr>
                <a:spLocks noEditPoints="1"/>
              </p:cNvSpPr>
              <p:nvPr/>
            </p:nvSpPr>
            <p:spPr bwMode="auto">
              <a:xfrm>
                <a:off x="-3676650" y="2828926"/>
                <a:ext cx="55563" cy="52388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6 h 24"/>
                  <a:gd name="T4" fmla="*/ 9 w 26"/>
                  <a:gd name="T5" fmla="*/ 1 h 24"/>
                  <a:gd name="T6" fmla="*/ 13 w 26"/>
                  <a:gd name="T7" fmla="*/ 0 h 24"/>
                  <a:gd name="T8" fmla="*/ 25 w 26"/>
                  <a:gd name="T9" fmla="*/ 7 h 24"/>
                  <a:gd name="T10" fmla="*/ 24 w 26"/>
                  <a:gd name="T11" fmla="*/ 17 h 24"/>
                  <a:gd name="T12" fmla="*/ 18 w 26"/>
                  <a:gd name="T13" fmla="*/ 23 h 24"/>
                  <a:gd name="T14" fmla="*/ 13 w 26"/>
                  <a:gd name="T15" fmla="*/ 24 h 24"/>
                  <a:gd name="T16" fmla="*/ 13 w 26"/>
                  <a:gd name="T17" fmla="*/ 8 h 24"/>
                  <a:gd name="T18" fmla="*/ 12 w 26"/>
                  <a:gd name="T19" fmla="*/ 8 h 24"/>
                  <a:gd name="T20" fmla="*/ 10 w 26"/>
                  <a:gd name="T21" fmla="*/ 13 h 24"/>
                  <a:gd name="T22" fmla="*/ 15 w 26"/>
                  <a:gd name="T23" fmla="*/ 15 h 24"/>
                  <a:gd name="T24" fmla="*/ 17 w 26"/>
                  <a:gd name="T25" fmla="*/ 13 h 24"/>
                  <a:gd name="T26" fmla="*/ 17 w 26"/>
                  <a:gd name="T27" fmla="*/ 10 h 24"/>
                  <a:gd name="T28" fmla="*/ 13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4" y="21"/>
                      <a:pt x="2" y="16"/>
                    </a:cubicBezTo>
                    <a:cubicBezTo>
                      <a:pt x="0" y="10"/>
                      <a:pt x="3" y="3"/>
                      <a:pt x="9" y="1"/>
                    </a:cubicBezTo>
                    <a:cubicBezTo>
                      <a:pt x="10" y="0"/>
                      <a:pt x="12" y="0"/>
                      <a:pt x="13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10"/>
                      <a:pt x="26" y="14"/>
                      <a:pt x="24" y="17"/>
                    </a:cubicBezTo>
                    <a:cubicBezTo>
                      <a:pt x="23" y="19"/>
                      <a:pt x="21" y="22"/>
                      <a:pt x="18" y="23"/>
                    </a:cubicBezTo>
                    <a:cubicBezTo>
                      <a:pt x="16" y="23"/>
                      <a:pt x="15" y="24"/>
                      <a:pt x="13" y="24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10" y="13"/>
                    </a:cubicBezTo>
                    <a:cubicBezTo>
                      <a:pt x="10" y="15"/>
                      <a:pt x="13" y="16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6" y="8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62" name="Freeform 652"/>
              <p:cNvSpPr>
                <a:spLocks noEditPoints="1"/>
              </p:cNvSpPr>
              <p:nvPr/>
            </p:nvSpPr>
            <p:spPr bwMode="auto">
              <a:xfrm>
                <a:off x="-3684587" y="2732088"/>
                <a:ext cx="57150" cy="53975"/>
              </a:xfrm>
              <a:custGeom>
                <a:avLst/>
                <a:gdLst>
                  <a:gd name="T0" fmla="*/ 14 w 27"/>
                  <a:gd name="T1" fmla="*/ 25 h 25"/>
                  <a:gd name="T2" fmla="*/ 11 w 27"/>
                  <a:gd name="T3" fmla="*/ 24 h 25"/>
                  <a:gd name="T4" fmla="*/ 4 w 27"/>
                  <a:gd name="T5" fmla="*/ 19 h 25"/>
                  <a:gd name="T6" fmla="*/ 8 w 27"/>
                  <a:gd name="T7" fmla="*/ 2 h 25"/>
                  <a:gd name="T8" fmla="*/ 14 w 27"/>
                  <a:gd name="T9" fmla="*/ 0 h 25"/>
                  <a:gd name="T10" fmla="*/ 25 w 27"/>
                  <a:gd name="T11" fmla="*/ 7 h 25"/>
                  <a:gd name="T12" fmla="*/ 26 w 27"/>
                  <a:gd name="T13" fmla="*/ 16 h 25"/>
                  <a:gd name="T14" fmla="*/ 20 w 27"/>
                  <a:gd name="T15" fmla="*/ 24 h 25"/>
                  <a:gd name="T16" fmla="*/ 14 w 27"/>
                  <a:gd name="T17" fmla="*/ 25 h 25"/>
                  <a:gd name="T18" fmla="*/ 14 w 27"/>
                  <a:gd name="T19" fmla="*/ 8 h 25"/>
                  <a:gd name="T20" fmla="*/ 12 w 27"/>
                  <a:gd name="T21" fmla="*/ 9 h 25"/>
                  <a:gd name="T22" fmla="*/ 11 w 27"/>
                  <a:gd name="T23" fmla="*/ 14 h 25"/>
                  <a:gd name="T24" fmla="*/ 13 w 27"/>
                  <a:gd name="T25" fmla="*/ 17 h 25"/>
                  <a:gd name="T26" fmla="*/ 16 w 27"/>
                  <a:gd name="T27" fmla="*/ 16 h 25"/>
                  <a:gd name="T28" fmla="*/ 18 w 27"/>
                  <a:gd name="T29" fmla="*/ 14 h 25"/>
                  <a:gd name="T30" fmla="*/ 18 w 27"/>
                  <a:gd name="T31" fmla="*/ 11 h 25"/>
                  <a:gd name="T32" fmla="*/ 14 w 27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3" y="25"/>
                      <a:pt x="12" y="25"/>
                      <a:pt x="11" y="24"/>
                    </a:cubicBezTo>
                    <a:cubicBezTo>
                      <a:pt x="8" y="23"/>
                      <a:pt x="5" y="21"/>
                      <a:pt x="4" y="19"/>
                    </a:cubicBezTo>
                    <a:cubicBezTo>
                      <a:pt x="0" y="13"/>
                      <a:pt x="2" y="5"/>
                      <a:pt x="8" y="2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9"/>
                      <a:pt x="27" y="13"/>
                      <a:pt x="26" y="16"/>
                    </a:cubicBezTo>
                    <a:cubicBezTo>
                      <a:pt x="25" y="19"/>
                      <a:pt x="23" y="22"/>
                      <a:pt x="20" y="24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1" y="14"/>
                    </a:cubicBezTo>
                    <a:cubicBezTo>
                      <a:pt x="11" y="16"/>
                      <a:pt x="12" y="16"/>
                      <a:pt x="13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9" y="13"/>
                      <a:pt x="18" y="12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63" name="Freeform 653"/>
              <p:cNvSpPr>
                <a:spLocks noEditPoints="1"/>
              </p:cNvSpPr>
              <p:nvPr/>
            </p:nvSpPr>
            <p:spPr bwMode="auto">
              <a:xfrm>
                <a:off x="-3640137" y="2728913"/>
                <a:ext cx="85725" cy="82550"/>
              </a:xfrm>
              <a:custGeom>
                <a:avLst/>
                <a:gdLst>
                  <a:gd name="T0" fmla="*/ 23 w 40"/>
                  <a:gd name="T1" fmla="*/ 39 h 39"/>
                  <a:gd name="T2" fmla="*/ 16 w 40"/>
                  <a:gd name="T3" fmla="*/ 37 h 39"/>
                  <a:gd name="T4" fmla="*/ 10 w 40"/>
                  <a:gd name="T5" fmla="*/ 33 h 39"/>
                  <a:gd name="T6" fmla="*/ 5 w 40"/>
                  <a:gd name="T7" fmla="*/ 28 h 39"/>
                  <a:gd name="T8" fmla="*/ 12 w 40"/>
                  <a:gd name="T9" fmla="*/ 2 h 39"/>
                  <a:gd name="T10" fmla="*/ 20 w 40"/>
                  <a:gd name="T11" fmla="*/ 0 h 39"/>
                  <a:gd name="T12" fmla="*/ 38 w 40"/>
                  <a:gd name="T13" fmla="*/ 11 h 39"/>
                  <a:gd name="T14" fmla="*/ 40 w 40"/>
                  <a:gd name="T15" fmla="*/ 19 h 39"/>
                  <a:gd name="T16" fmla="*/ 39 w 40"/>
                  <a:gd name="T17" fmla="*/ 26 h 39"/>
                  <a:gd name="T18" fmla="*/ 30 w 40"/>
                  <a:gd name="T19" fmla="*/ 37 h 39"/>
                  <a:gd name="T20" fmla="*/ 23 w 40"/>
                  <a:gd name="T21" fmla="*/ 39 h 39"/>
                  <a:gd name="T22" fmla="*/ 20 w 40"/>
                  <a:gd name="T23" fmla="*/ 8 h 39"/>
                  <a:gd name="T24" fmla="*/ 16 w 40"/>
                  <a:gd name="T25" fmla="*/ 9 h 39"/>
                  <a:gd name="T26" fmla="*/ 12 w 40"/>
                  <a:gd name="T27" fmla="*/ 24 h 39"/>
                  <a:gd name="T28" fmla="*/ 15 w 40"/>
                  <a:gd name="T29" fmla="*/ 28 h 39"/>
                  <a:gd name="T30" fmla="*/ 19 w 40"/>
                  <a:gd name="T31" fmla="*/ 30 h 39"/>
                  <a:gd name="T32" fmla="*/ 27 w 40"/>
                  <a:gd name="T33" fmla="*/ 30 h 39"/>
                  <a:gd name="T34" fmla="*/ 32 w 40"/>
                  <a:gd name="T35" fmla="*/ 24 h 39"/>
                  <a:gd name="T36" fmla="*/ 32 w 40"/>
                  <a:gd name="T37" fmla="*/ 20 h 39"/>
                  <a:gd name="T38" fmla="*/ 31 w 40"/>
                  <a:gd name="T39" fmla="*/ 15 h 39"/>
                  <a:gd name="T40" fmla="*/ 20 w 40"/>
                  <a:gd name="T41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0" h="39">
                    <a:moveTo>
                      <a:pt x="23" y="39"/>
                    </a:moveTo>
                    <a:cubicBezTo>
                      <a:pt x="20" y="39"/>
                      <a:pt x="18" y="38"/>
                      <a:pt x="16" y="37"/>
                    </a:cubicBezTo>
                    <a:cubicBezTo>
                      <a:pt x="13" y="36"/>
                      <a:pt x="11" y="35"/>
                      <a:pt x="10" y="33"/>
                    </a:cubicBezTo>
                    <a:cubicBezTo>
                      <a:pt x="8" y="32"/>
                      <a:pt x="6" y="30"/>
                      <a:pt x="5" y="28"/>
                    </a:cubicBezTo>
                    <a:cubicBezTo>
                      <a:pt x="0" y="18"/>
                      <a:pt x="4" y="7"/>
                      <a:pt x="12" y="2"/>
                    </a:cubicBezTo>
                    <a:cubicBezTo>
                      <a:pt x="15" y="0"/>
                      <a:pt x="18" y="0"/>
                      <a:pt x="20" y="0"/>
                    </a:cubicBezTo>
                    <a:cubicBezTo>
                      <a:pt x="28" y="0"/>
                      <a:pt x="34" y="4"/>
                      <a:pt x="38" y="11"/>
                    </a:cubicBezTo>
                    <a:cubicBezTo>
                      <a:pt x="39" y="14"/>
                      <a:pt x="40" y="16"/>
                      <a:pt x="40" y="19"/>
                    </a:cubicBezTo>
                    <a:cubicBezTo>
                      <a:pt x="40" y="21"/>
                      <a:pt x="40" y="24"/>
                      <a:pt x="39" y="26"/>
                    </a:cubicBezTo>
                    <a:cubicBezTo>
                      <a:pt x="38" y="31"/>
                      <a:pt x="34" y="35"/>
                      <a:pt x="30" y="37"/>
                    </a:cubicBezTo>
                    <a:cubicBezTo>
                      <a:pt x="28" y="38"/>
                      <a:pt x="25" y="39"/>
                      <a:pt x="23" y="39"/>
                    </a:cubicBezTo>
                    <a:close/>
                    <a:moveTo>
                      <a:pt x="20" y="8"/>
                    </a:moveTo>
                    <a:cubicBezTo>
                      <a:pt x="19" y="8"/>
                      <a:pt x="18" y="8"/>
                      <a:pt x="16" y="9"/>
                    </a:cubicBezTo>
                    <a:cubicBezTo>
                      <a:pt x="11" y="12"/>
                      <a:pt x="10" y="18"/>
                      <a:pt x="12" y="24"/>
                    </a:cubicBezTo>
                    <a:cubicBezTo>
                      <a:pt x="13" y="25"/>
                      <a:pt x="14" y="26"/>
                      <a:pt x="15" y="28"/>
                    </a:cubicBezTo>
                    <a:cubicBezTo>
                      <a:pt x="16" y="29"/>
                      <a:pt x="17" y="29"/>
                      <a:pt x="19" y="30"/>
                    </a:cubicBezTo>
                    <a:cubicBezTo>
                      <a:pt x="21" y="31"/>
                      <a:pt x="24" y="31"/>
                      <a:pt x="27" y="30"/>
                    </a:cubicBezTo>
                    <a:cubicBezTo>
                      <a:pt x="29" y="29"/>
                      <a:pt x="31" y="27"/>
                      <a:pt x="32" y="24"/>
                    </a:cubicBezTo>
                    <a:cubicBezTo>
                      <a:pt x="32" y="23"/>
                      <a:pt x="32" y="21"/>
                      <a:pt x="32" y="20"/>
                    </a:cubicBezTo>
                    <a:cubicBezTo>
                      <a:pt x="32" y="18"/>
                      <a:pt x="32" y="16"/>
                      <a:pt x="31" y="15"/>
                    </a:cubicBezTo>
                    <a:cubicBezTo>
                      <a:pt x="29" y="11"/>
                      <a:pt x="25" y="8"/>
                      <a:pt x="20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64" name="Freeform 654"/>
              <p:cNvSpPr>
                <a:spLocks noEditPoints="1"/>
              </p:cNvSpPr>
              <p:nvPr/>
            </p:nvSpPr>
            <p:spPr bwMode="auto">
              <a:xfrm>
                <a:off x="-3667125" y="2765426"/>
                <a:ext cx="55563" cy="53975"/>
              </a:xfrm>
              <a:custGeom>
                <a:avLst/>
                <a:gdLst>
                  <a:gd name="T0" fmla="*/ 14 w 26"/>
                  <a:gd name="T1" fmla="*/ 25 h 25"/>
                  <a:gd name="T2" fmla="*/ 10 w 26"/>
                  <a:gd name="T3" fmla="*/ 24 h 25"/>
                  <a:gd name="T4" fmla="*/ 6 w 26"/>
                  <a:gd name="T5" fmla="*/ 22 h 25"/>
                  <a:gd name="T6" fmla="*/ 3 w 26"/>
                  <a:gd name="T7" fmla="*/ 18 h 25"/>
                  <a:gd name="T8" fmla="*/ 8 w 26"/>
                  <a:gd name="T9" fmla="*/ 1 h 25"/>
                  <a:gd name="T10" fmla="*/ 14 w 26"/>
                  <a:gd name="T11" fmla="*/ 0 h 25"/>
                  <a:gd name="T12" fmla="*/ 25 w 26"/>
                  <a:gd name="T13" fmla="*/ 7 h 25"/>
                  <a:gd name="T14" fmla="*/ 26 w 26"/>
                  <a:gd name="T15" fmla="*/ 12 h 25"/>
                  <a:gd name="T16" fmla="*/ 26 w 26"/>
                  <a:gd name="T17" fmla="*/ 17 h 25"/>
                  <a:gd name="T18" fmla="*/ 19 w 26"/>
                  <a:gd name="T19" fmla="*/ 24 h 25"/>
                  <a:gd name="T20" fmla="*/ 14 w 26"/>
                  <a:gd name="T21" fmla="*/ 25 h 25"/>
                  <a:gd name="T22" fmla="*/ 14 w 26"/>
                  <a:gd name="T23" fmla="*/ 8 h 25"/>
                  <a:gd name="T24" fmla="*/ 12 w 26"/>
                  <a:gd name="T25" fmla="*/ 9 h 25"/>
                  <a:gd name="T26" fmla="*/ 10 w 26"/>
                  <a:gd name="T27" fmla="*/ 14 h 25"/>
                  <a:gd name="T28" fmla="*/ 11 w 26"/>
                  <a:gd name="T29" fmla="*/ 16 h 25"/>
                  <a:gd name="T30" fmla="*/ 13 w 26"/>
                  <a:gd name="T31" fmla="*/ 17 h 25"/>
                  <a:gd name="T32" fmla="*/ 16 w 26"/>
                  <a:gd name="T33" fmla="*/ 16 h 25"/>
                  <a:gd name="T34" fmla="*/ 18 w 26"/>
                  <a:gd name="T35" fmla="*/ 14 h 25"/>
                  <a:gd name="T36" fmla="*/ 18 w 26"/>
                  <a:gd name="T37" fmla="*/ 12 h 25"/>
                  <a:gd name="T38" fmla="*/ 18 w 26"/>
                  <a:gd name="T39" fmla="*/ 11 h 25"/>
                  <a:gd name="T40" fmla="*/ 14 w 26"/>
                  <a:gd name="T41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5">
                    <a:moveTo>
                      <a:pt x="14" y="25"/>
                    </a:moveTo>
                    <a:cubicBezTo>
                      <a:pt x="13" y="25"/>
                      <a:pt x="11" y="25"/>
                      <a:pt x="10" y="24"/>
                    </a:cubicBezTo>
                    <a:cubicBezTo>
                      <a:pt x="9" y="24"/>
                      <a:pt x="7" y="23"/>
                      <a:pt x="6" y="22"/>
                    </a:cubicBezTo>
                    <a:cubicBezTo>
                      <a:pt x="5" y="21"/>
                      <a:pt x="4" y="19"/>
                      <a:pt x="3" y="18"/>
                    </a:cubicBezTo>
                    <a:cubicBezTo>
                      <a:pt x="0" y="12"/>
                      <a:pt x="2" y="5"/>
                      <a:pt x="8" y="1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8" y="0"/>
                      <a:pt x="23" y="3"/>
                      <a:pt x="25" y="7"/>
                    </a:cubicBezTo>
                    <a:cubicBezTo>
                      <a:pt x="26" y="9"/>
                      <a:pt x="26" y="10"/>
                      <a:pt x="26" y="12"/>
                    </a:cubicBezTo>
                    <a:cubicBezTo>
                      <a:pt x="26" y="14"/>
                      <a:pt x="26" y="15"/>
                      <a:pt x="26" y="17"/>
                    </a:cubicBezTo>
                    <a:cubicBezTo>
                      <a:pt x="25" y="20"/>
                      <a:pt x="22" y="22"/>
                      <a:pt x="19" y="24"/>
                    </a:cubicBezTo>
                    <a:cubicBezTo>
                      <a:pt x="18" y="24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1" y="15"/>
                      <a:pt x="11" y="15"/>
                      <a:pt x="11" y="16"/>
                    </a:cubicBezTo>
                    <a:cubicBezTo>
                      <a:pt x="12" y="16"/>
                      <a:pt x="12" y="16"/>
                      <a:pt x="13" y="17"/>
                    </a:cubicBezTo>
                    <a:cubicBezTo>
                      <a:pt x="14" y="17"/>
                      <a:pt x="15" y="17"/>
                      <a:pt x="16" y="16"/>
                    </a:cubicBezTo>
                    <a:cubicBezTo>
                      <a:pt x="17" y="16"/>
                      <a:pt x="18" y="15"/>
                      <a:pt x="18" y="14"/>
                    </a:cubicBezTo>
                    <a:cubicBezTo>
                      <a:pt x="18" y="14"/>
                      <a:pt x="18" y="13"/>
                      <a:pt x="18" y="12"/>
                    </a:cubicBezTo>
                    <a:cubicBezTo>
                      <a:pt x="18" y="12"/>
                      <a:pt x="18" y="11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65" name="Freeform 655"/>
              <p:cNvSpPr>
                <a:spLocks noEditPoints="1"/>
              </p:cNvSpPr>
              <p:nvPr/>
            </p:nvSpPr>
            <p:spPr bwMode="auto">
              <a:xfrm>
                <a:off x="-3652837" y="2797176"/>
                <a:ext cx="58738" cy="53975"/>
              </a:xfrm>
              <a:custGeom>
                <a:avLst/>
                <a:gdLst>
                  <a:gd name="T0" fmla="*/ 14 w 27"/>
                  <a:gd name="T1" fmla="*/ 25 h 25"/>
                  <a:gd name="T2" fmla="*/ 3 w 27"/>
                  <a:gd name="T3" fmla="*/ 18 h 25"/>
                  <a:gd name="T4" fmla="*/ 9 w 27"/>
                  <a:gd name="T5" fmla="*/ 1 h 25"/>
                  <a:gd name="T6" fmla="*/ 14 w 27"/>
                  <a:gd name="T7" fmla="*/ 0 h 25"/>
                  <a:gd name="T8" fmla="*/ 25 w 27"/>
                  <a:gd name="T9" fmla="*/ 8 h 25"/>
                  <a:gd name="T10" fmla="*/ 25 w 27"/>
                  <a:gd name="T11" fmla="*/ 17 h 25"/>
                  <a:gd name="T12" fmla="*/ 19 w 27"/>
                  <a:gd name="T13" fmla="*/ 24 h 25"/>
                  <a:gd name="T14" fmla="*/ 14 w 27"/>
                  <a:gd name="T15" fmla="*/ 25 h 25"/>
                  <a:gd name="T16" fmla="*/ 14 w 27"/>
                  <a:gd name="T17" fmla="*/ 8 h 25"/>
                  <a:gd name="T18" fmla="*/ 12 w 27"/>
                  <a:gd name="T19" fmla="*/ 9 h 25"/>
                  <a:gd name="T20" fmla="*/ 10 w 27"/>
                  <a:gd name="T21" fmla="*/ 14 h 25"/>
                  <a:gd name="T22" fmla="*/ 16 w 27"/>
                  <a:gd name="T23" fmla="*/ 17 h 25"/>
                  <a:gd name="T24" fmla="*/ 18 w 27"/>
                  <a:gd name="T25" fmla="*/ 15 h 25"/>
                  <a:gd name="T26" fmla="*/ 18 w 27"/>
                  <a:gd name="T27" fmla="*/ 11 h 25"/>
                  <a:gd name="T28" fmla="*/ 14 w 27"/>
                  <a:gd name="T29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7" h="25">
                    <a:moveTo>
                      <a:pt x="14" y="25"/>
                    </a:moveTo>
                    <a:cubicBezTo>
                      <a:pt x="10" y="25"/>
                      <a:pt x="5" y="22"/>
                      <a:pt x="3" y="18"/>
                    </a:cubicBezTo>
                    <a:cubicBezTo>
                      <a:pt x="0" y="12"/>
                      <a:pt x="3" y="4"/>
                      <a:pt x="9" y="1"/>
                    </a:cubicBezTo>
                    <a:cubicBezTo>
                      <a:pt x="10" y="1"/>
                      <a:pt x="12" y="0"/>
                      <a:pt x="14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7" y="11"/>
                      <a:pt x="27" y="14"/>
                      <a:pt x="25" y="17"/>
                    </a:cubicBezTo>
                    <a:cubicBezTo>
                      <a:pt x="24" y="21"/>
                      <a:pt x="22" y="23"/>
                      <a:pt x="19" y="24"/>
                    </a:cubicBezTo>
                    <a:cubicBezTo>
                      <a:pt x="17" y="25"/>
                      <a:pt x="16" y="25"/>
                      <a:pt x="14" y="25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9"/>
                      <a:pt x="12" y="9"/>
                    </a:cubicBezTo>
                    <a:cubicBezTo>
                      <a:pt x="10" y="10"/>
                      <a:pt x="9" y="12"/>
                      <a:pt x="10" y="14"/>
                    </a:cubicBezTo>
                    <a:cubicBezTo>
                      <a:pt x="11" y="16"/>
                      <a:pt x="14" y="18"/>
                      <a:pt x="16" y="17"/>
                    </a:cubicBezTo>
                    <a:cubicBezTo>
                      <a:pt x="17" y="16"/>
                      <a:pt x="18" y="16"/>
                      <a:pt x="18" y="15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66" name="Freeform 656"/>
              <p:cNvSpPr>
                <a:spLocks noEditPoints="1"/>
              </p:cNvSpPr>
              <p:nvPr/>
            </p:nvSpPr>
            <p:spPr bwMode="auto">
              <a:xfrm>
                <a:off x="-3713162" y="2936876"/>
                <a:ext cx="53975" cy="47625"/>
              </a:xfrm>
              <a:custGeom>
                <a:avLst/>
                <a:gdLst>
                  <a:gd name="T0" fmla="*/ 13 w 25"/>
                  <a:gd name="T1" fmla="*/ 22 h 22"/>
                  <a:gd name="T2" fmla="*/ 1 w 25"/>
                  <a:gd name="T3" fmla="*/ 14 h 22"/>
                  <a:gd name="T4" fmla="*/ 10 w 25"/>
                  <a:gd name="T5" fmla="*/ 0 h 22"/>
                  <a:gd name="T6" fmla="*/ 13 w 25"/>
                  <a:gd name="T7" fmla="*/ 0 h 22"/>
                  <a:gd name="T8" fmla="*/ 25 w 25"/>
                  <a:gd name="T9" fmla="*/ 8 h 22"/>
                  <a:gd name="T10" fmla="*/ 24 w 25"/>
                  <a:gd name="T11" fmla="*/ 16 h 22"/>
                  <a:gd name="T12" fmla="*/ 16 w 25"/>
                  <a:gd name="T13" fmla="*/ 22 h 22"/>
                  <a:gd name="T14" fmla="*/ 13 w 25"/>
                  <a:gd name="T15" fmla="*/ 22 h 22"/>
                  <a:gd name="T16" fmla="*/ 13 w 25"/>
                  <a:gd name="T17" fmla="*/ 8 h 22"/>
                  <a:gd name="T18" fmla="*/ 12 w 25"/>
                  <a:gd name="T19" fmla="*/ 8 h 22"/>
                  <a:gd name="T20" fmla="*/ 9 w 25"/>
                  <a:gd name="T21" fmla="*/ 12 h 22"/>
                  <a:gd name="T22" fmla="*/ 14 w 25"/>
                  <a:gd name="T23" fmla="*/ 14 h 22"/>
                  <a:gd name="T24" fmla="*/ 17 w 25"/>
                  <a:gd name="T25" fmla="*/ 12 h 22"/>
                  <a:gd name="T26" fmla="*/ 17 w 25"/>
                  <a:gd name="T27" fmla="*/ 10 h 22"/>
                  <a:gd name="T28" fmla="*/ 13 w 25"/>
                  <a:gd name="T2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2">
                    <a:moveTo>
                      <a:pt x="13" y="22"/>
                    </a:moveTo>
                    <a:cubicBezTo>
                      <a:pt x="7" y="22"/>
                      <a:pt x="3" y="19"/>
                      <a:pt x="1" y="14"/>
                    </a:cubicBezTo>
                    <a:cubicBezTo>
                      <a:pt x="0" y="8"/>
                      <a:pt x="3" y="2"/>
                      <a:pt x="10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3" y="3"/>
                      <a:pt x="25" y="8"/>
                    </a:cubicBezTo>
                    <a:cubicBezTo>
                      <a:pt x="25" y="11"/>
                      <a:pt x="25" y="14"/>
                      <a:pt x="24" y="16"/>
                    </a:cubicBezTo>
                    <a:cubicBezTo>
                      <a:pt x="22" y="19"/>
                      <a:pt x="19" y="21"/>
                      <a:pt x="16" y="22"/>
                    </a:cubicBezTo>
                    <a:cubicBezTo>
                      <a:pt x="15" y="22"/>
                      <a:pt x="14" y="22"/>
                      <a:pt x="13" y="22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2" y="8"/>
                    </a:cubicBezTo>
                    <a:cubicBezTo>
                      <a:pt x="10" y="9"/>
                      <a:pt x="9" y="10"/>
                      <a:pt x="9" y="12"/>
                    </a:cubicBezTo>
                    <a:cubicBezTo>
                      <a:pt x="9" y="14"/>
                      <a:pt x="12" y="15"/>
                      <a:pt x="14" y="14"/>
                    </a:cubicBezTo>
                    <a:cubicBezTo>
                      <a:pt x="15" y="14"/>
                      <a:pt x="16" y="13"/>
                      <a:pt x="17" y="12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67" name="Freeform 657"/>
              <p:cNvSpPr>
                <a:spLocks noEditPoints="1"/>
              </p:cNvSpPr>
              <p:nvPr/>
            </p:nvSpPr>
            <p:spPr bwMode="auto">
              <a:xfrm>
                <a:off x="-3706812" y="2967038"/>
                <a:ext cx="55563" cy="49213"/>
              </a:xfrm>
              <a:custGeom>
                <a:avLst/>
                <a:gdLst>
                  <a:gd name="T0" fmla="*/ 13 w 26"/>
                  <a:gd name="T1" fmla="*/ 23 h 23"/>
                  <a:gd name="T2" fmla="*/ 7 w 26"/>
                  <a:gd name="T3" fmla="*/ 21 h 23"/>
                  <a:gd name="T4" fmla="*/ 2 w 26"/>
                  <a:gd name="T5" fmla="*/ 14 h 23"/>
                  <a:gd name="T6" fmla="*/ 11 w 26"/>
                  <a:gd name="T7" fmla="*/ 0 h 23"/>
                  <a:gd name="T8" fmla="*/ 14 w 26"/>
                  <a:gd name="T9" fmla="*/ 0 h 23"/>
                  <a:gd name="T10" fmla="*/ 25 w 26"/>
                  <a:gd name="T11" fmla="*/ 9 h 23"/>
                  <a:gd name="T12" fmla="*/ 23 w 26"/>
                  <a:gd name="T13" fmla="*/ 17 h 23"/>
                  <a:gd name="T14" fmla="*/ 16 w 26"/>
                  <a:gd name="T15" fmla="*/ 22 h 23"/>
                  <a:gd name="T16" fmla="*/ 13 w 26"/>
                  <a:gd name="T17" fmla="*/ 23 h 23"/>
                  <a:gd name="T18" fmla="*/ 14 w 26"/>
                  <a:gd name="T19" fmla="*/ 8 h 23"/>
                  <a:gd name="T20" fmla="*/ 13 w 26"/>
                  <a:gd name="T21" fmla="*/ 8 h 23"/>
                  <a:gd name="T22" fmla="*/ 9 w 26"/>
                  <a:gd name="T23" fmla="*/ 12 h 23"/>
                  <a:gd name="T24" fmla="*/ 11 w 26"/>
                  <a:gd name="T25" fmla="*/ 14 h 23"/>
                  <a:gd name="T26" fmla="*/ 14 w 26"/>
                  <a:gd name="T27" fmla="*/ 14 h 23"/>
                  <a:gd name="T28" fmla="*/ 17 w 26"/>
                  <a:gd name="T29" fmla="*/ 13 h 23"/>
                  <a:gd name="T30" fmla="*/ 17 w 26"/>
                  <a:gd name="T31" fmla="*/ 10 h 23"/>
                  <a:gd name="T32" fmla="*/ 14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1" y="23"/>
                      <a:pt x="9" y="22"/>
                      <a:pt x="7" y="21"/>
                    </a:cubicBezTo>
                    <a:cubicBezTo>
                      <a:pt x="4" y="19"/>
                      <a:pt x="2" y="17"/>
                      <a:pt x="2" y="14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6" y="12"/>
                      <a:pt x="25" y="15"/>
                      <a:pt x="23" y="17"/>
                    </a:cubicBezTo>
                    <a:cubicBezTo>
                      <a:pt x="22" y="20"/>
                      <a:pt x="19" y="22"/>
                      <a:pt x="16" y="22"/>
                    </a:cubicBezTo>
                    <a:cubicBezTo>
                      <a:pt x="15" y="22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9"/>
                      <a:pt x="9" y="10"/>
                      <a:pt x="9" y="12"/>
                    </a:cubicBezTo>
                    <a:cubicBezTo>
                      <a:pt x="10" y="13"/>
                      <a:pt x="10" y="14"/>
                      <a:pt x="11" y="14"/>
                    </a:cubicBezTo>
                    <a:cubicBezTo>
                      <a:pt x="12" y="14"/>
                      <a:pt x="13" y="15"/>
                      <a:pt x="14" y="14"/>
                    </a:cubicBezTo>
                    <a:cubicBezTo>
                      <a:pt x="15" y="14"/>
                      <a:pt x="16" y="13"/>
                      <a:pt x="17" y="13"/>
                    </a:cubicBezTo>
                    <a:cubicBezTo>
                      <a:pt x="17" y="12"/>
                      <a:pt x="18" y="11"/>
                      <a:pt x="17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68" name="Freeform 658"/>
              <p:cNvSpPr>
                <a:spLocks noEditPoints="1"/>
              </p:cNvSpPr>
              <p:nvPr/>
            </p:nvSpPr>
            <p:spPr bwMode="auto">
              <a:xfrm>
                <a:off x="-3700462" y="2997201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11 w 26"/>
                  <a:gd name="T5" fmla="*/ 0 h 23"/>
                  <a:gd name="T6" fmla="*/ 14 w 26"/>
                  <a:gd name="T7" fmla="*/ 0 h 23"/>
                  <a:gd name="T8" fmla="*/ 25 w 26"/>
                  <a:gd name="T9" fmla="*/ 9 h 23"/>
                  <a:gd name="T10" fmla="*/ 23 w 26"/>
                  <a:gd name="T11" fmla="*/ 18 h 23"/>
                  <a:gd name="T12" fmla="*/ 15 w 26"/>
                  <a:gd name="T13" fmla="*/ 23 h 23"/>
                  <a:gd name="T14" fmla="*/ 13 w 26"/>
                  <a:gd name="T15" fmla="*/ 23 h 23"/>
                  <a:gd name="T16" fmla="*/ 14 w 26"/>
                  <a:gd name="T17" fmla="*/ 8 h 23"/>
                  <a:gd name="T18" fmla="*/ 13 w 26"/>
                  <a:gd name="T19" fmla="*/ 8 h 23"/>
                  <a:gd name="T20" fmla="*/ 9 w 26"/>
                  <a:gd name="T21" fmla="*/ 12 h 23"/>
                  <a:gd name="T22" fmla="*/ 14 w 26"/>
                  <a:gd name="T23" fmla="*/ 15 h 23"/>
                  <a:gd name="T24" fmla="*/ 17 w 26"/>
                  <a:gd name="T25" fmla="*/ 13 h 23"/>
                  <a:gd name="T26" fmla="*/ 17 w 26"/>
                  <a:gd name="T27" fmla="*/ 11 h 23"/>
                  <a:gd name="T28" fmla="*/ 14 w 26"/>
                  <a:gd name="T29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8"/>
                      <a:pt x="5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2"/>
                      <a:pt x="25" y="15"/>
                      <a:pt x="23" y="18"/>
                    </a:cubicBezTo>
                    <a:cubicBezTo>
                      <a:pt x="21" y="20"/>
                      <a:pt x="18" y="22"/>
                      <a:pt x="15" y="23"/>
                    </a:cubicBezTo>
                    <a:cubicBezTo>
                      <a:pt x="14" y="23"/>
                      <a:pt x="14" y="23"/>
                      <a:pt x="13" y="23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9"/>
                      <a:pt x="9" y="10"/>
                      <a:pt x="9" y="12"/>
                    </a:cubicBezTo>
                    <a:cubicBezTo>
                      <a:pt x="9" y="14"/>
                      <a:pt x="12" y="15"/>
                      <a:pt x="14" y="15"/>
                    </a:cubicBezTo>
                    <a:cubicBezTo>
                      <a:pt x="15" y="14"/>
                      <a:pt x="16" y="14"/>
                      <a:pt x="17" y="13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69" name="Freeform 659"/>
              <p:cNvSpPr>
                <a:spLocks noEditPoints="1"/>
              </p:cNvSpPr>
              <p:nvPr/>
            </p:nvSpPr>
            <p:spPr bwMode="auto">
              <a:xfrm>
                <a:off x="-3694112" y="3028951"/>
                <a:ext cx="53975" cy="47625"/>
              </a:xfrm>
              <a:custGeom>
                <a:avLst/>
                <a:gdLst>
                  <a:gd name="T0" fmla="*/ 12 w 25"/>
                  <a:gd name="T1" fmla="*/ 22 h 22"/>
                  <a:gd name="T2" fmla="*/ 0 w 25"/>
                  <a:gd name="T3" fmla="*/ 12 h 22"/>
                  <a:gd name="T4" fmla="*/ 11 w 25"/>
                  <a:gd name="T5" fmla="*/ 0 h 22"/>
                  <a:gd name="T6" fmla="*/ 13 w 25"/>
                  <a:gd name="T7" fmla="*/ 0 h 22"/>
                  <a:gd name="T8" fmla="*/ 24 w 25"/>
                  <a:gd name="T9" fmla="*/ 9 h 22"/>
                  <a:gd name="T10" fmla="*/ 22 w 25"/>
                  <a:gd name="T11" fmla="*/ 18 h 22"/>
                  <a:gd name="T12" fmla="*/ 14 w 25"/>
                  <a:gd name="T13" fmla="*/ 22 h 22"/>
                  <a:gd name="T14" fmla="*/ 12 w 25"/>
                  <a:gd name="T15" fmla="*/ 22 h 22"/>
                  <a:gd name="T16" fmla="*/ 13 w 25"/>
                  <a:gd name="T17" fmla="*/ 8 h 22"/>
                  <a:gd name="T18" fmla="*/ 12 w 25"/>
                  <a:gd name="T19" fmla="*/ 8 h 22"/>
                  <a:gd name="T20" fmla="*/ 8 w 25"/>
                  <a:gd name="T21" fmla="*/ 11 h 22"/>
                  <a:gd name="T22" fmla="*/ 13 w 25"/>
                  <a:gd name="T23" fmla="*/ 14 h 22"/>
                  <a:gd name="T24" fmla="*/ 16 w 25"/>
                  <a:gd name="T25" fmla="*/ 13 h 22"/>
                  <a:gd name="T26" fmla="*/ 16 w 25"/>
                  <a:gd name="T27" fmla="*/ 10 h 22"/>
                  <a:gd name="T28" fmla="*/ 13 w 25"/>
                  <a:gd name="T29" fmla="*/ 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2">
                    <a:moveTo>
                      <a:pt x="12" y="22"/>
                    </a:moveTo>
                    <a:cubicBezTo>
                      <a:pt x="6" y="22"/>
                      <a:pt x="1" y="18"/>
                      <a:pt x="0" y="12"/>
                    </a:cubicBezTo>
                    <a:cubicBezTo>
                      <a:pt x="0" y="6"/>
                      <a:pt x="4" y="1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4" y="9"/>
                    </a:cubicBezTo>
                    <a:cubicBezTo>
                      <a:pt x="25" y="12"/>
                      <a:pt x="24" y="15"/>
                      <a:pt x="22" y="18"/>
                    </a:cubicBezTo>
                    <a:cubicBezTo>
                      <a:pt x="20" y="20"/>
                      <a:pt x="17" y="22"/>
                      <a:pt x="14" y="22"/>
                    </a:cubicBezTo>
                    <a:cubicBezTo>
                      <a:pt x="13" y="22"/>
                      <a:pt x="13" y="22"/>
                      <a:pt x="12" y="22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8" y="10"/>
                      <a:pt x="8" y="11"/>
                    </a:cubicBezTo>
                    <a:cubicBezTo>
                      <a:pt x="9" y="13"/>
                      <a:pt x="11" y="14"/>
                      <a:pt x="13" y="14"/>
                    </a:cubicBezTo>
                    <a:cubicBezTo>
                      <a:pt x="14" y="14"/>
                      <a:pt x="15" y="13"/>
                      <a:pt x="16" y="13"/>
                    </a:cubicBezTo>
                    <a:cubicBezTo>
                      <a:pt x="16" y="12"/>
                      <a:pt x="16" y="11"/>
                      <a:pt x="16" y="10"/>
                    </a:cubicBezTo>
                    <a:cubicBezTo>
                      <a:pt x="16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70" name="Freeform 660"/>
              <p:cNvSpPr>
                <a:spLocks noEditPoints="1"/>
              </p:cNvSpPr>
              <p:nvPr/>
            </p:nvSpPr>
            <p:spPr bwMode="auto">
              <a:xfrm>
                <a:off x="-3690937" y="3057526"/>
                <a:ext cx="53975" cy="50800"/>
              </a:xfrm>
              <a:custGeom>
                <a:avLst/>
                <a:gdLst>
                  <a:gd name="T0" fmla="*/ 13 w 25"/>
                  <a:gd name="T1" fmla="*/ 24 h 24"/>
                  <a:gd name="T2" fmla="*/ 1 w 25"/>
                  <a:gd name="T3" fmla="*/ 13 h 24"/>
                  <a:gd name="T4" fmla="*/ 12 w 25"/>
                  <a:gd name="T5" fmla="*/ 1 h 24"/>
                  <a:gd name="T6" fmla="*/ 25 w 25"/>
                  <a:gd name="T7" fmla="*/ 11 h 24"/>
                  <a:gd name="T8" fmla="*/ 22 w 25"/>
                  <a:gd name="T9" fmla="*/ 20 h 24"/>
                  <a:gd name="T10" fmla="*/ 14 w 25"/>
                  <a:gd name="T11" fmla="*/ 24 h 24"/>
                  <a:gd name="T12" fmla="*/ 13 w 25"/>
                  <a:gd name="T13" fmla="*/ 24 h 24"/>
                  <a:gd name="T14" fmla="*/ 13 w 25"/>
                  <a:gd name="T15" fmla="*/ 9 h 24"/>
                  <a:gd name="T16" fmla="*/ 13 w 25"/>
                  <a:gd name="T17" fmla="*/ 9 h 24"/>
                  <a:gd name="T18" fmla="*/ 9 w 25"/>
                  <a:gd name="T19" fmla="*/ 13 h 24"/>
                  <a:gd name="T20" fmla="*/ 13 w 25"/>
                  <a:gd name="T21" fmla="*/ 16 h 24"/>
                  <a:gd name="T22" fmla="*/ 16 w 25"/>
                  <a:gd name="T23" fmla="*/ 14 h 24"/>
                  <a:gd name="T24" fmla="*/ 17 w 25"/>
                  <a:gd name="T25" fmla="*/ 12 h 24"/>
                  <a:gd name="T26" fmla="*/ 13 w 25"/>
                  <a:gd name="T27" fmla="*/ 9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4">
                    <a:moveTo>
                      <a:pt x="13" y="24"/>
                    </a:moveTo>
                    <a:cubicBezTo>
                      <a:pt x="7" y="24"/>
                      <a:pt x="1" y="19"/>
                      <a:pt x="1" y="13"/>
                    </a:cubicBezTo>
                    <a:cubicBezTo>
                      <a:pt x="0" y="7"/>
                      <a:pt x="5" y="2"/>
                      <a:pt x="12" y="1"/>
                    </a:cubicBezTo>
                    <a:cubicBezTo>
                      <a:pt x="19" y="0"/>
                      <a:pt x="24" y="5"/>
                      <a:pt x="25" y="11"/>
                    </a:cubicBezTo>
                    <a:cubicBezTo>
                      <a:pt x="25" y="14"/>
                      <a:pt x="24" y="17"/>
                      <a:pt x="22" y="20"/>
                    </a:cubicBezTo>
                    <a:cubicBezTo>
                      <a:pt x="20" y="22"/>
                      <a:pt x="17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4"/>
                      <a:pt x="11" y="16"/>
                      <a:pt x="13" y="16"/>
                    </a:cubicBezTo>
                    <a:cubicBezTo>
                      <a:pt x="14" y="16"/>
                      <a:pt x="15" y="15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71" name="Freeform 661"/>
              <p:cNvSpPr>
                <a:spLocks noEditPoints="1"/>
              </p:cNvSpPr>
              <p:nvPr/>
            </p:nvSpPr>
            <p:spPr bwMode="auto">
              <a:xfrm>
                <a:off x="-3689350" y="3089276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1 w 25"/>
                  <a:gd name="T3" fmla="*/ 12 h 23"/>
                  <a:gd name="T4" fmla="*/ 4 w 25"/>
                  <a:gd name="T5" fmla="*/ 4 h 23"/>
                  <a:gd name="T6" fmla="*/ 12 w 25"/>
                  <a:gd name="T7" fmla="*/ 1 h 23"/>
                  <a:gd name="T8" fmla="*/ 21 w 25"/>
                  <a:gd name="T9" fmla="*/ 3 h 23"/>
                  <a:gd name="T10" fmla="*/ 25 w 25"/>
                  <a:gd name="T11" fmla="*/ 12 h 23"/>
                  <a:gd name="T12" fmla="*/ 22 w 25"/>
                  <a:gd name="T13" fmla="*/ 20 h 23"/>
                  <a:gd name="T14" fmla="*/ 13 w 25"/>
                  <a:gd name="T15" fmla="*/ 23 h 23"/>
                  <a:gd name="T16" fmla="*/ 13 w 25"/>
                  <a:gd name="T17" fmla="*/ 9 h 23"/>
                  <a:gd name="T18" fmla="*/ 13 w 25"/>
                  <a:gd name="T19" fmla="*/ 9 h 23"/>
                  <a:gd name="T20" fmla="*/ 10 w 25"/>
                  <a:gd name="T21" fmla="*/ 10 h 23"/>
                  <a:gd name="T22" fmla="*/ 9 w 25"/>
                  <a:gd name="T23" fmla="*/ 12 h 23"/>
                  <a:gd name="T24" fmla="*/ 13 w 25"/>
                  <a:gd name="T25" fmla="*/ 15 h 23"/>
                  <a:gd name="T26" fmla="*/ 13 w 25"/>
                  <a:gd name="T27" fmla="*/ 19 h 23"/>
                  <a:gd name="T28" fmla="*/ 13 w 25"/>
                  <a:gd name="T29" fmla="*/ 15 h 23"/>
                  <a:gd name="T30" fmla="*/ 16 w 25"/>
                  <a:gd name="T31" fmla="*/ 14 h 23"/>
                  <a:gd name="T32" fmla="*/ 17 w 25"/>
                  <a:gd name="T33" fmla="*/ 12 h 23"/>
                  <a:gd name="T34" fmla="*/ 16 w 25"/>
                  <a:gd name="T35" fmla="*/ 10 h 23"/>
                  <a:gd name="T36" fmla="*/ 13 w 25"/>
                  <a:gd name="T37" fmla="*/ 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6" y="23"/>
                      <a:pt x="1" y="18"/>
                      <a:pt x="1" y="12"/>
                    </a:cubicBezTo>
                    <a:cubicBezTo>
                      <a:pt x="0" y="9"/>
                      <a:pt x="2" y="6"/>
                      <a:pt x="4" y="4"/>
                    </a:cubicBezTo>
                    <a:cubicBezTo>
                      <a:pt x="6" y="2"/>
                      <a:pt x="9" y="1"/>
                      <a:pt x="12" y="1"/>
                    </a:cubicBezTo>
                    <a:cubicBezTo>
                      <a:pt x="15" y="0"/>
                      <a:pt x="18" y="1"/>
                      <a:pt x="21" y="3"/>
                    </a:cubicBezTo>
                    <a:cubicBezTo>
                      <a:pt x="23" y="5"/>
                      <a:pt x="25" y="8"/>
                      <a:pt x="25" y="12"/>
                    </a:cubicBezTo>
                    <a:cubicBezTo>
                      <a:pt x="25" y="15"/>
                      <a:pt x="24" y="17"/>
                      <a:pt x="22" y="20"/>
                    </a:cubicBezTo>
                    <a:cubicBezTo>
                      <a:pt x="19" y="22"/>
                      <a:pt x="16" y="23"/>
                      <a:pt x="13" y="23"/>
                    </a:cubicBez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1" y="9"/>
                      <a:pt x="10" y="9"/>
                      <a:pt x="10" y="10"/>
                    </a:cubicBezTo>
                    <a:cubicBezTo>
                      <a:pt x="9" y="10"/>
                      <a:pt x="9" y="11"/>
                      <a:pt x="9" y="12"/>
                    </a:cubicBezTo>
                    <a:cubicBezTo>
                      <a:pt x="9" y="14"/>
                      <a:pt x="11" y="15"/>
                      <a:pt x="13" y="15"/>
                    </a:cubicBezTo>
                    <a:cubicBezTo>
                      <a:pt x="13" y="19"/>
                      <a:pt x="13" y="19"/>
                      <a:pt x="13" y="19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4"/>
                      <a:pt x="17" y="13"/>
                      <a:pt x="17" y="12"/>
                    </a:cubicBezTo>
                    <a:cubicBezTo>
                      <a:pt x="17" y="11"/>
                      <a:pt x="16" y="10"/>
                      <a:pt x="16" y="10"/>
                    </a:cubicBezTo>
                    <a:cubicBezTo>
                      <a:pt x="15" y="9"/>
                      <a:pt x="14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72" name="Freeform 662"/>
              <p:cNvSpPr>
                <a:spLocks noEditPoints="1"/>
              </p:cNvSpPr>
              <p:nvPr/>
            </p:nvSpPr>
            <p:spPr bwMode="auto">
              <a:xfrm>
                <a:off x="-3678237" y="2936876"/>
                <a:ext cx="55563" cy="49213"/>
              </a:xfrm>
              <a:custGeom>
                <a:avLst/>
                <a:gdLst>
                  <a:gd name="T0" fmla="*/ 14 w 26"/>
                  <a:gd name="T1" fmla="*/ 23 h 23"/>
                  <a:gd name="T2" fmla="*/ 2 w 26"/>
                  <a:gd name="T3" fmla="*/ 14 h 23"/>
                  <a:gd name="T4" fmla="*/ 11 w 26"/>
                  <a:gd name="T5" fmla="*/ 0 h 23"/>
                  <a:gd name="T6" fmla="*/ 14 w 26"/>
                  <a:gd name="T7" fmla="*/ 0 h 23"/>
                  <a:gd name="T8" fmla="*/ 26 w 26"/>
                  <a:gd name="T9" fmla="*/ 8 h 23"/>
                  <a:gd name="T10" fmla="*/ 26 w 26"/>
                  <a:gd name="T11" fmla="*/ 8 h 23"/>
                  <a:gd name="T12" fmla="*/ 24 w 26"/>
                  <a:gd name="T13" fmla="*/ 17 h 23"/>
                  <a:gd name="T14" fmla="*/ 16 w 26"/>
                  <a:gd name="T15" fmla="*/ 23 h 23"/>
                  <a:gd name="T16" fmla="*/ 14 w 26"/>
                  <a:gd name="T17" fmla="*/ 23 h 23"/>
                  <a:gd name="T18" fmla="*/ 14 w 26"/>
                  <a:gd name="T19" fmla="*/ 8 h 23"/>
                  <a:gd name="T20" fmla="*/ 13 w 26"/>
                  <a:gd name="T21" fmla="*/ 8 h 23"/>
                  <a:gd name="T22" fmla="*/ 10 w 26"/>
                  <a:gd name="T23" fmla="*/ 12 h 23"/>
                  <a:gd name="T24" fmla="*/ 10 w 26"/>
                  <a:gd name="T25" fmla="*/ 12 h 23"/>
                  <a:gd name="T26" fmla="*/ 15 w 26"/>
                  <a:gd name="T27" fmla="*/ 15 h 23"/>
                  <a:gd name="T28" fmla="*/ 17 w 26"/>
                  <a:gd name="T29" fmla="*/ 13 h 23"/>
                  <a:gd name="T30" fmla="*/ 18 w 26"/>
                  <a:gd name="T31" fmla="*/ 10 h 23"/>
                  <a:gd name="T32" fmla="*/ 14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4" y="23"/>
                    </a:moveTo>
                    <a:cubicBezTo>
                      <a:pt x="8" y="23"/>
                      <a:pt x="3" y="19"/>
                      <a:pt x="2" y="14"/>
                    </a:cubicBezTo>
                    <a:cubicBezTo>
                      <a:pt x="0" y="8"/>
                      <a:pt x="4" y="2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19" y="0"/>
                      <a:pt x="24" y="3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6" y="12"/>
                      <a:pt x="26" y="15"/>
                      <a:pt x="24" y="17"/>
                    </a:cubicBezTo>
                    <a:cubicBezTo>
                      <a:pt x="22" y="20"/>
                      <a:pt x="20" y="22"/>
                      <a:pt x="16" y="23"/>
                    </a:cubicBezTo>
                    <a:cubicBezTo>
                      <a:pt x="16" y="23"/>
                      <a:pt x="15" y="23"/>
                      <a:pt x="14" y="23"/>
                    </a:cubicBezTo>
                    <a:close/>
                    <a:moveTo>
                      <a:pt x="14" y="8"/>
                    </a:moveTo>
                    <a:cubicBezTo>
                      <a:pt x="14" y="8"/>
                      <a:pt x="13" y="8"/>
                      <a:pt x="13" y="8"/>
                    </a:cubicBezTo>
                    <a:cubicBezTo>
                      <a:pt x="11" y="8"/>
                      <a:pt x="9" y="10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10" y="14"/>
                      <a:pt x="12" y="15"/>
                      <a:pt x="15" y="15"/>
                    </a:cubicBezTo>
                    <a:cubicBezTo>
                      <a:pt x="16" y="15"/>
                      <a:pt x="17" y="14"/>
                      <a:pt x="17" y="13"/>
                    </a:cubicBezTo>
                    <a:cubicBezTo>
                      <a:pt x="18" y="12"/>
                      <a:pt x="18" y="11"/>
                      <a:pt x="18" y="10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73" name="Freeform 663"/>
              <p:cNvSpPr>
                <a:spLocks noEditPoints="1"/>
              </p:cNvSpPr>
              <p:nvPr/>
            </p:nvSpPr>
            <p:spPr bwMode="auto">
              <a:xfrm>
                <a:off x="-3670300" y="2968626"/>
                <a:ext cx="57150" cy="49213"/>
              </a:xfrm>
              <a:custGeom>
                <a:avLst/>
                <a:gdLst>
                  <a:gd name="T0" fmla="*/ 13 w 26"/>
                  <a:gd name="T1" fmla="*/ 23 h 23"/>
                  <a:gd name="T2" fmla="*/ 1 w 26"/>
                  <a:gd name="T3" fmla="*/ 14 h 23"/>
                  <a:gd name="T4" fmla="*/ 11 w 26"/>
                  <a:gd name="T5" fmla="*/ 0 h 23"/>
                  <a:gd name="T6" fmla="*/ 13 w 26"/>
                  <a:gd name="T7" fmla="*/ 0 h 23"/>
                  <a:gd name="T8" fmla="*/ 25 w 26"/>
                  <a:gd name="T9" fmla="*/ 9 h 23"/>
                  <a:gd name="T10" fmla="*/ 25 w 26"/>
                  <a:gd name="T11" fmla="*/ 9 h 23"/>
                  <a:gd name="T12" fmla="*/ 23 w 26"/>
                  <a:gd name="T13" fmla="*/ 18 h 23"/>
                  <a:gd name="T14" fmla="*/ 15 w 26"/>
                  <a:gd name="T15" fmla="*/ 23 h 23"/>
                  <a:gd name="T16" fmla="*/ 13 w 26"/>
                  <a:gd name="T17" fmla="*/ 23 h 23"/>
                  <a:gd name="T18" fmla="*/ 13 w 26"/>
                  <a:gd name="T19" fmla="*/ 8 h 23"/>
                  <a:gd name="T20" fmla="*/ 12 w 26"/>
                  <a:gd name="T21" fmla="*/ 8 h 23"/>
                  <a:gd name="T22" fmla="*/ 9 w 26"/>
                  <a:gd name="T23" fmla="*/ 12 h 23"/>
                  <a:gd name="T24" fmla="*/ 9 w 26"/>
                  <a:gd name="T25" fmla="*/ 12 h 23"/>
                  <a:gd name="T26" fmla="*/ 14 w 26"/>
                  <a:gd name="T27" fmla="*/ 15 h 23"/>
                  <a:gd name="T28" fmla="*/ 17 w 26"/>
                  <a:gd name="T29" fmla="*/ 13 h 23"/>
                  <a:gd name="T30" fmla="*/ 17 w 26"/>
                  <a:gd name="T31" fmla="*/ 10 h 23"/>
                  <a:gd name="T32" fmla="*/ 13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7" y="23"/>
                      <a:pt x="2" y="19"/>
                      <a:pt x="1" y="14"/>
                    </a:cubicBezTo>
                    <a:cubicBezTo>
                      <a:pt x="0" y="8"/>
                      <a:pt x="4" y="1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3"/>
                      <a:pt x="25" y="9"/>
                    </a:cubicBezTo>
                    <a:cubicBezTo>
                      <a:pt x="25" y="9"/>
                      <a:pt x="25" y="9"/>
                      <a:pt x="25" y="9"/>
                    </a:cubicBezTo>
                    <a:cubicBezTo>
                      <a:pt x="26" y="12"/>
                      <a:pt x="25" y="15"/>
                      <a:pt x="23" y="18"/>
                    </a:cubicBezTo>
                    <a:cubicBezTo>
                      <a:pt x="21" y="20"/>
                      <a:pt x="19" y="22"/>
                      <a:pt x="15" y="23"/>
                    </a:cubicBezTo>
                    <a:cubicBezTo>
                      <a:pt x="15" y="23"/>
                      <a:pt x="14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10" y="14"/>
                      <a:pt x="12" y="15"/>
                      <a:pt x="14" y="15"/>
                    </a:cubicBezTo>
                    <a:cubicBezTo>
                      <a:pt x="15" y="15"/>
                      <a:pt x="16" y="14"/>
                      <a:pt x="17" y="13"/>
                    </a:cubicBezTo>
                    <a:cubicBezTo>
                      <a:pt x="17" y="12"/>
                      <a:pt x="17" y="11"/>
                      <a:pt x="17" y="10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74" name="Freeform 664"/>
              <p:cNvSpPr>
                <a:spLocks noEditPoints="1"/>
              </p:cNvSpPr>
              <p:nvPr/>
            </p:nvSpPr>
            <p:spPr bwMode="auto">
              <a:xfrm>
                <a:off x="-3663950" y="3000376"/>
                <a:ext cx="57150" cy="50800"/>
              </a:xfrm>
              <a:custGeom>
                <a:avLst/>
                <a:gdLst>
                  <a:gd name="T0" fmla="*/ 13 w 26"/>
                  <a:gd name="T1" fmla="*/ 23 h 23"/>
                  <a:gd name="T2" fmla="*/ 6 w 26"/>
                  <a:gd name="T3" fmla="*/ 21 h 23"/>
                  <a:gd name="T4" fmla="*/ 1 w 26"/>
                  <a:gd name="T5" fmla="*/ 13 h 23"/>
                  <a:gd name="T6" fmla="*/ 11 w 26"/>
                  <a:gd name="T7" fmla="*/ 0 h 23"/>
                  <a:gd name="T8" fmla="*/ 13 w 26"/>
                  <a:gd name="T9" fmla="*/ 0 h 23"/>
                  <a:gd name="T10" fmla="*/ 25 w 26"/>
                  <a:gd name="T11" fmla="*/ 9 h 23"/>
                  <a:gd name="T12" fmla="*/ 23 w 26"/>
                  <a:gd name="T13" fmla="*/ 18 h 23"/>
                  <a:gd name="T14" fmla="*/ 15 w 26"/>
                  <a:gd name="T15" fmla="*/ 23 h 23"/>
                  <a:gd name="T16" fmla="*/ 13 w 26"/>
                  <a:gd name="T17" fmla="*/ 23 h 23"/>
                  <a:gd name="T18" fmla="*/ 13 w 26"/>
                  <a:gd name="T19" fmla="*/ 8 h 23"/>
                  <a:gd name="T20" fmla="*/ 12 w 26"/>
                  <a:gd name="T21" fmla="*/ 8 h 23"/>
                  <a:gd name="T22" fmla="*/ 9 w 26"/>
                  <a:gd name="T23" fmla="*/ 12 h 23"/>
                  <a:gd name="T24" fmla="*/ 10 w 26"/>
                  <a:gd name="T25" fmla="*/ 14 h 23"/>
                  <a:gd name="T26" fmla="*/ 14 w 26"/>
                  <a:gd name="T27" fmla="*/ 15 h 23"/>
                  <a:gd name="T28" fmla="*/ 16 w 26"/>
                  <a:gd name="T29" fmla="*/ 13 h 23"/>
                  <a:gd name="T30" fmla="*/ 17 w 26"/>
                  <a:gd name="T31" fmla="*/ 11 h 23"/>
                  <a:gd name="T32" fmla="*/ 13 w 26"/>
                  <a:gd name="T33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3">
                    <a:moveTo>
                      <a:pt x="13" y="23"/>
                    </a:moveTo>
                    <a:cubicBezTo>
                      <a:pt x="10" y="23"/>
                      <a:pt x="8" y="22"/>
                      <a:pt x="6" y="21"/>
                    </a:cubicBezTo>
                    <a:cubicBezTo>
                      <a:pt x="3" y="19"/>
                      <a:pt x="2" y="17"/>
                      <a:pt x="1" y="13"/>
                    </a:cubicBezTo>
                    <a:cubicBezTo>
                      <a:pt x="0" y="7"/>
                      <a:pt x="4" y="1"/>
                      <a:pt x="11" y="0"/>
                    </a:cubicBezTo>
                    <a:cubicBezTo>
                      <a:pt x="12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2"/>
                      <a:pt x="25" y="16"/>
                      <a:pt x="23" y="18"/>
                    </a:cubicBezTo>
                    <a:cubicBezTo>
                      <a:pt x="21" y="21"/>
                      <a:pt x="18" y="23"/>
                      <a:pt x="15" y="23"/>
                    </a:cubicBezTo>
                    <a:cubicBezTo>
                      <a:pt x="14" y="23"/>
                      <a:pt x="13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3"/>
                      <a:pt x="10" y="14"/>
                      <a:pt x="10" y="14"/>
                    </a:cubicBezTo>
                    <a:cubicBezTo>
                      <a:pt x="11" y="15"/>
                      <a:pt x="12" y="15"/>
                      <a:pt x="14" y="15"/>
                    </a:cubicBezTo>
                    <a:cubicBezTo>
                      <a:pt x="15" y="15"/>
                      <a:pt x="16" y="14"/>
                      <a:pt x="16" y="13"/>
                    </a:cubicBezTo>
                    <a:cubicBezTo>
                      <a:pt x="17" y="13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75" name="Freeform 665"/>
              <p:cNvSpPr>
                <a:spLocks noEditPoints="1"/>
              </p:cNvSpPr>
              <p:nvPr/>
            </p:nvSpPr>
            <p:spPr bwMode="auto">
              <a:xfrm>
                <a:off x="-3659187" y="3033713"/>
                <a:ext cx="53975" cy="49213"/>
              </a:xfrm>
              <a:custGeom>
                <a:avLst/>
                <a:gdLst>
                  <a:gd name="T0" fmla="*/ 13 w 25"/>
                  <a:gd name="T1" fmla="*/ 23 h 23"/>
                  <a:gd name="T2" fmla="*/ 5 w 25"/>
                  <a:gd name="T3" fmla="*/ 21 h 23"/>
                  <a:gd name="T4" fmla="*/ 2 w 25"/>
                  <a:gd name="T5" fmla="*/ 17 h 23"/>
                  <a:gd name="T6" fmla="*/ 1 w 25"/>
                  <a:gd name="T7" fmla="*/ 13 h 23"/>
                  <a:gd name="T8" fmla="*/ 11 w 25"/>
                  <a:gd name="T9" fmla="*/ 0 h 23"/>
                  <a:gd name="T10" fmla="*/ 13 w 25"/>
                  <a:gd name="T11" fmla="*/ 0 h 23"/>
                  <a:gd name="T12" fmla="*/ 25 w 25"/>
                  <a:gd name="T13" fmla="*/ 10 h 23"/>
                  <a:gd name="T14" fmla="*/ 25 w 25"/>
                  <a:gd name="T15" fmla="*/ 15 h 23"/>
                  <a:gd name="T16" fmla="*/ 22 w 25"/>
                  <a:gd name="T17" fmla="*/ 19 h 23"/>
                  <a:gd name="T18" fmla="*/ 14 w 25"/>
                  <a:gd name="T19" fmla="*/ 23 h 23"/>
                  <a:gd name="T20" fmla="*/ 13 w 25"/>
                  <a:gd name="T21" fmla="*/ 23 h 23"/>
                  <a:gd name="T22" fmla="*/ 13 w 25"/>
                  <a:gd name="T23" fmla="*/ 8 h 23"/>
                  <a:gd name="T24" fmla="*/ 13 w 25"/>
                  <a:gd name="T25" fmla="*/ 8 h 23"/>
                  <a:gd name="T26" fmla="*/ 9 w 25"/>
                  <a:gd name="T27" fmla="*/ 12 h 23"/>
                  <a:gd name="T28" fmla="*/ 9 w 25"/>
                  <a:gd name="T29" fmla="*/ 13 h 23"/>
                  <a:gd name="T30" fmla="*/ 10 w 25"/>
                  <a:gd name="T31" fmla="*/ 14 h 23"/>
                  <a:gd name="T32" fmla="*/ 13 w 25"/>
                  <a:gd name="T33" fmla="*/ 15 h 23"/>
                  <a:gd name="T34" fmla="*/ 16 w 25"/>
                  <a:gd name="T35" fmla="*/ 14 h 23"/>
                  <a:gd name="T36" fmla="*/ 17 w 25"/>
                  <a:gd name="T37" fmla="*/ 13 h 23"/>
                  <a:gd name="T38" fmla="*/ 17 w 25"/>
                  <a:gd name="T39" fmla="*/ 11 h 23"/>
                  <a:gd name="T40" fmla="*/ 13 w 25"/>
                  <a:gd name="T41" fmla="*/ 8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5" h="23">
                    <a:moveTo>
                      <a:pt x="13" y="23"/>
                    </a:moveTo>
                    <a:cubicBezTo>
                      <a:pt x="10" y="23"/>
                      <a:pt x="8" y="22"/>
                      <a:pt x="5" y="21"/>
                    </a:cubicBezTo>
                    <a:cubicBezTo>
                      <a:pt x="4" y="20"/>
                      <a:pt x="3" y="19"/>
                      <a:pt x="2" y="17"/>
                    </a:cubicBezTo>
                    <a:cubicBezTo>
                      <a:pt x="2" y="16"/>
                      <a:pt x="1" y="15"/>
                      <a:pt x="1" y="13"/>
                    </a:cubicBezTo>
                    <a:cubicBezTo>
                      <a:pt x="0" y="7"/>
                      <a:pt x="5" y="1"/>
                      <a:pt x="11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5" y="12"/>
                      <a:pt x="25" y="13"/>
                      <a:pt x="25" y="15"/>
                    </a:cubicBezTo>
                    <a:cubicBezTo>
                      <a:pt x="24" y="16"/>
                      <a:pt x="23" y="18"/>
                      <a:pt x="22" y="19"/>
                    </a:cubicBezTo>
                    <a:cubicBezTo>
                      <a:pt x="20" y="21"/>
                      <a:pt x="17" y="23"/>
                      <a:pt x="14" y="23"/>
                    </a:cubicBezTo>
                    <a:cubicBezTo>
                      <a:pt x="14" y="23"/>
                      <a:pt x="13" y="23"/>
                      <a:pt x="13" y="23"/>
                    </a:cubicBez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2"/>
                      <a:pt x="9" y="13"/>
                      <a:pt x="9" y="13"/>
                    </a:cubicBezTo>
                    <a:cubicBezTo>
                      <a:pt x="10" y="14"/>
                      <a:pt x="10" y="14"/>
                      <a:pt x="10" y="14"/>
                    </a:cubicBezTo>
                    <a:cubicBezTo>
                      <a:pt x="11" y="15"/>
                      <a:pt x="12" y="15"/>
                      <a:pt x="13" y="15"/>
                    </a:cubicBezTo>
                    <a:cubicBezTo>
                      <a:pt x="15" y="15"/>
                      <a:pt x="16" y="15"/>
                      <a:pt x="16" y="14"/>
                    </a:cubicBezTo>
                    <a:cubicBezTo>
                      <a:pt x="17" y="13"/>
                      <a:pt x="17" y="13"/>
                      <a:pt x="17" y="13"/>
                    </a:cubicBezTo>
                    <a:cubicBezTo>
                      <a:pt x="17" y="12"/>
                      <a:pt x="17" y="12"/>
                      <a:pt x="17" y="11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76" name="Freeform 666"/>
              <p:cNvSpPr>
                <a:spLocks noEditPoints="1"/>
              </p:cNvSpPr>
              <p:nvPr/>
            </p:nvSpPr>
            <p:spPr bwMode="auto">
              <a:xfrm>
                <a:off x="-3654425" y="3065463"/>
                <a:ext cx="53975" cy="50800"/>
              </a:xfrm>
              <a:custGeom>
                <a:avLst/>
                <a:gdLst>
                  <a:gd name="T0" fmla="*/ 12 w 25"/>
                  <a:gd name="T1" fmla="*/ 24 h 24"/>
                  <a:gd name="T2" fmla="*/ 4 w 25"/>
                  <a:gd name="T3" fmla="*/ 21 h 24"/>
                  <a:gd name="T4" fmla="*/ 0 w 25"/>
                  <a:gd name="T5" fmla="*/ 13 h 24"/>
                  <a:gd name="T6" fmla="*/ 11 w 25"/>
                  <a:gd name="T7" fmla="*/ 0 h 24"/>
                  <a:gd name="T8" fmla="*/ 24 w 25"/>
                  <a:gd name="T9" fmla="*/ 11 h 24"/>
                  <a:gd name="T10" fmla="*/ 21 w 25"/>
                  <a:gd name="T11" fmla="*/ 20 h 24"/>
                  <a:gd name="T12" fmla="*/ 13 w 25"/>
                  <a:gd name="T13" fmla="*/ 24 h 24"/>
                  <a:gd name="T14" fmla="*/ 12 w 25"/>
                  <a:gd name="T15" fmla="*/ 24 h 24"/>
                  <a:gd name="T16" fmla="*/ 13 w 25"/>
                  <a:gd name="T17" fmla="*/ 8 h 24"/>
                  <a:gd name="T18" fmla="*/ 12 w 25"/>
                  <a:gd name="T19" fmla="*/ 8 h 24"/>
                  <a:gd name="T20" fmla="*/ 8 w 25"/>
                  <a:gd name="T21" fmla="*/ 12 h 24"/>
                  <a:gd name="T22" fmla="*/ 10 w 25"/>
                  <a:gd name="T23" fmla="*/ 14 h 24"/>
                  <a:gd name="T24" fmla="*/ 12 w 25"/>
                  <a:gd name="T25" fmla="*/ 15 h 24"/>
                  <a:gd name="T26" fmla="*/ 13 w 25"/>
                  <a:gd name="T27" fmla="*/ 15 h 24"/>
                  <a:gd name="T28" fmla="*/ 16 w 25"/>
                  <a:gd name="T29" fmla="*/ 14 h 24"/>
                  <a:gd name="T30" fmla="*/ 16 w 25"/>
                  <a:gd name="T31" fmla="*/ 12 h 24"/>
                  <a:gd name="T32" fmla="*/ 13 w 25"/>
                  <a:gd name="T33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5" h="24">
                    <a:moveTo>
                      <a:pt x="12" y="24"/>
                    </a:moveTo>
                    <a:cubicBezTo>
                      <a:pt x="9" y="24"/>
                      <a:pt x="7" y="23"/>
                      <a:pt x="4" y="21"/>
                    </a:cubicBezTo>
                    <a:cubicBezTo>
                      <a:pt x="2" y="19"/>
                      <a:pt x="0" y="16"/>
                      <a:pt x="0" y="13"/>
                    </a:cubicBezTo>
                    <a:cubicBezTo>
                      <a:pt x="0" y="6"/>
                      <a:pt x="5" y="1"/>
                      <a:pt x="11" y="0"/>
                    </a:cubicBezTo>
                    <a:cubicBezTo>
                      <a:pt x="18" y="0"/>
                      <a:pt x="24" y="4"/>
                      <a:pt x="24" y="11"/>
                    </a:cubicBezTo>
                    <a:cubicBezTo>
                      <a:pt x="25" y="14"/>
                      <a:pt x="24" y="17"/>
                      <a:pt x="21" y="20"/>
                    </a:cubicBezTo>
                    <a:cubicBezTo>
                      <a:pt x="19" y="22"/>
                      <a:pt x="16" y="23"/>
                      <a:pt x="13" y="24"/>
                    </a:cubicBezTo>
                    <a:lnTo>
                      <a:pt x="12" y="24"/>
                    </a:ln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8" y="10"/>
                      <a:pt x="8" y="12"/>
                    </a:cubicBezTo>
                    <a:cubicBezTo>
                      <a:pt x="8" y="13"/>
                      <a:pt x="9" y="14"/>
                      <a:pt x="10" y="14"/>
                    </a:cubicBezTo>
                    <a:cubicBezTo>
                      <a:pt x="10" y="15"/>
                      <a:pt x="11" y="15"/>
                      <a:pt x="12" y="15"/>
                    </a:cubicBez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5"/>
                      <a:pt x="15" y="15"/>
                      <a:pt x="16" y="14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77" name="Freeform 667"/>
              <p:cNvSpPr>
                <a:spLocks noEditPoints="1"/>
              </p:cNvSpPr>
              <p:nvPr/>
            </p:nvSpPr>
            <p:spPr bwMode="auto">
              <a:xfrm>
                <a:off x="-3640137" y="2943226"/>
                <a:ext cx="57150" cy="50800"/>
              </a:xfrm>
              <a:custGeom>
                <a:avLst/>
                <a:gdLst>
                  <a:gd name="T0" fmla="*/ 13 w 26"/>
                  <a:gd name="T1" fmla="*/ 24 h 24"/>
                  <a:gd name="T2" fmla="*/ 2 w 26"/>
                  <a:gd name="T3" fmla="*/ 15 h 24"/>
                  <a:gd name="T4" fmla="*/ 11 w 26"/>
                  <a:gd name="T5" fmla="*/ 0 h 24"/>
                  <a:gd name="T6" fmla="*/ 14 w 26"/>
                  <a:gd name="T7" fmla="*/ 0 h 24"/>
                  <a:gd name="T8" fmla="*/ 25 w 26"/>
                  <a:gd name="T9" fmla="*/ 9 h 24"/>
                  <a:gd name="T10" fmla="*/ 24 w 26"/>
                  <a:gd name="T11" fmla="*/ 19 h 24"/>
                  <a:gd name="T12" fmla="*/ 16 w 26"/>
                  <a:gd name="T13" fmla="*/ 24 h 24"/>
                  <a:gd name="T14" fmla="*/ 13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9 w 26"/>
                  <a:gd name="T21" fmla="*/ 13 h 24"/>
                  <a:gd name="T22" fmla="*/ 14 w 26"/>
                  <a:gd name="T23" fmla="*/ 16 h 24"/>
                  <a:gd name="T24" fmla="*/ 17 w 26"/>
                  <a:gd name="T25" fmla="*/ 14 h 24"/>
                  <a:gd name="T26" fmla="*/ 17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8" y="24"/>
                      <a:pt x="3" y="20"/>
                      <a:pt x="2" y="15"/>
                    </a:cubicBezTo>
                    <a:cubicBezTo>
                      <a:pt x="0" y="9"/>
                      <a:pt x="4" y="2"/>
                      <a:pt x="11" y="0"/>
                    </a:cubicBezTo>
                    <a:cubicBezTo>
                      <a:pt x="11" y="0"/>
                      <a:pt x="13" y="0"/>
                      <a:pt x="14" y="0"/>
                    </a:cubicBezTo>
                    <a:cubicBezTo>
                      <a:pt x="19" y="0"/>
                      <a:pt x="24" y="4"/>
                      <a:pt x="25" y="9"/>
                    </a:cubicBezTo>
                    <a:cubicBezTo>
                      <a:pt x="26" y="13"/>
                      <a:pt x="25" y="16"/>
                      <a:pt x="24" y="19"/>
                    </a:cubicBezTo>
                    <a:cubicBezTo>
                      <a:pt x="22" y="21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3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7" y="13"/>
                      <a:pt x="18" y="12"/>
                      <a:pt x="17" y="11"/>
                    </a:cubicBezTo>
                    <a:cubicBezTo>
                      <a:pt x="17" y="9"/>
                      <a:pt x="15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78" name="Freeform 668"/>
              <p:cNvSpPr>
                <a:spLocks noEditPoints="1"/>
              </p:cNvSpPr>
              <p:nvPr/>
            </p:nvSpPr>
            <p:spPr bwMode="auto">
              <a:xfrm>
                <a:off x="-3633787" y="2978151"/>
                <a:ext cx="57150" cy="50800"/>
              </a:xfrm>
              <a:custGeom>
                <a:avLst/>
                <a:gdLst>
                  <a:gd name="T0" fmla="*/ 14 w 26"/>
                  <a:gd name="T1" fmla="*/ 24 h 24"/>
                  <a:gd name="T2" fmla="*/ 2 w 26"/>
                  <a:gd name="T3" fmla="*/ 14 h 24"/>
                  <a:gd name="T4" fmla="*/ 11 w 26"/>
                  <a:gd name="T5" fmla="*/ 0 h 24"/>
                  <a:gd name="T6" fmla="*/ 14 w 26"/>
                  <a:gd name="T7" fmla="*/ 0 h 24"/>
                  <a:gd name="T8" fmla="*/ 26 w 26"/>
                  <a:gd name="T9" fmla="*/ 10 h 24"/>
                  <a:gd name="T10" fmla="*/ 23 w 26"/>
                  <a:gd name="T11" fmla="*/ 19 h 24"/>
                  <a:gd name="T12" fmla="*/ 16 w 26"/>
                  <a:gd name="T13" fmla="*/ 24 h 24"/>
                  <a:gd name="T14" fmla="*/ 14 w 26"/>
                  <a:gd name="T15" fmla="*/ 24 h 24"/>
                  <a:gd name="T16" fmla="*/ 14 w 26"/>
                  <a:gd name="T17" fmla="*/ 8 h 24"/>
                  <a:gd name="T18" fmla="*/ 13 w 26"/>
                  <a:gd name="T19" fmla="*/ 8 h 24"/>
                  <a:gd name="T20" fmla="*/ 10 w 26"/>
                  <a:gd name="T21" fmla="*/ 13 h 24"/>
                  <a:gd name="T22" fmla="*/ 14 w 26"/>
                  <a:gd name="T23" fmla="*/ 16 h 24"/>
                  <a:gd name="T24" fmla="*/ 17 w 26"/>
                  <a:gd name="T25" fmla="*/ 14 h 24"/>
                  <a:gd name="T26" fmla="*/ 18 w 26"/>
                  <a:gd name="T27" fmla="*/ 11 h 24"/>
                  <a:gd name="T28" fmla="*/ 14 w 26"/>
                  <a:gd name="T29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24">
                    <a:moveTo>
                      <a:pt x="14" y="24"/>
                    </a:moveTo>
                    <a:cubicBezTo>
                      <a:pt x="8" y="24"/>
                      <a:pt x="3" y="20"/>
                      <a:pt x="2" y="14"/>
                    </a:cubicBezTo>
                    <a:cubicBezTo>
                      <a:pt x="0" y="8"/>
                      <a:pt x="5" y="1"/>
                      <a:pt x="11" y="0"/>
                    </a:cubicBezTo>
                    <a:cubicBezTo>
                      <a:pt x="12" y="0"/>
                      <a:pt x="13" y="0"/>
                      <a:pt x="14" y="0"/>
                    </a:cubicBezTo>
                    <a:cubicBezTo>
                      <a:pt x="20" y="0"/>
                      <a:pt x="24" y="4"/>
                      <a:pt x="26" y="10"/>
                    </a:cubicBezTo>
                    <a:cubicBezTo>
                      <a:pt x="26" y="13"/>
                      <a:pt x="25" y="16"/>
                      <a:pt x="23" y="19"/>
                    </a:cubicBezTo>
                    <a:cubicBezTo>
                      <a:pt x="22" y="22"/>
                      <a:pt x="19" y="23"/>
                      <a:pt x="16" y="24"/>
                    </a:cubicBezTo>
                    <a:cubicBezTo>
                      <a:pt x="15" y="24"/>
                      <a:pt x="14" y="24"/>
                      <a:pt x="14" y="24"/>
                    </a:cubicBezTo>
                    <a:close/>
                    <a:moveTo>
                      <a:pt x="14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1" y="8"/>
                      <a:pt x="9" y="11"/>
                      <a:pt x="10" y="13"/>
                    </a:cubicBezTo>
                    <a:cubicBezTo>
                      <a:pt x="10" y="15"/>
                      <a:pt x="12" y="16"/>
                      <a:pt x="14" y="16"/>
                    </a:cubicBezTo>
                    <a:cubicBezTo>
                      <a:pt x="15" y="16"/>
                      <a:pt x="16" y="15"/>
                      <a:pt x="17" y="14"/>
                    </a:cubicBezTo>
                    <a:cubicBezTo>
                      <a:pt x="18" y="13"/>
                      <a:pt x="18" y="12"/>
                      <a:pt x="18" y="11"/>
                    </a:cubicBezTo>
                    <a:cubicBezTo>
                      <a:pt x="17" y="9"/>
                      <a:pt x="16" y="8"/>
                      <a:pt x="14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79" name="Freeform 669"/>
              <p:cNvSpPr>
                <a:spLocks noEditPoints="1"/>
              </p:cNvSpPr>
              <p:nvPr/>
            </p:nvSpPr>
            <p:spPr bwMode="auto">
              <a:xfrm>
                <a:off x="-3624262" y="3009901"/>
                <a:ext cx="53975" cy="53975"/>
              </a:xfrm>
              <a:custGeom>
                <a:avLst/>
                <a:gdLst>
                  <a:gd name="T0" fmla="*/ 12 w 25"/>
                  <a:gd name="T1" fmla="*/ 25 h 25"/>
                  <a:gd name="T2" fmla="*/ 0 w 25"/>
                  <a:gd name="T3" fmla="*/ 14 h 25"/>
                  <a:gd name="T4" fmla="*/ 3 w 25"/>
                  <a:gd name="T5" fmla="*/ 6 h 25"/>
                  <a:gd name="T6" fmla="*/ 10 w 25"/>
                  <a:gd name="T7" fmla="*/ 1 h 25"/>
                  <a:gd name="T8" fmla="*/ 19 w 25"/>
                  <a:gd name="T9" fmla="*/ 3 h 25"/>
                  <a:gd name="T10" fmla="*/ 24 w 25"/>
                  <a:gd name="T11" fmla="*/ 11 h 25"/>
                  <a:gd name="T12" fmla="*/ 22 w 25"/>
                  <a:gd name="T13" fmla="*/ 20 h 25"/>
                  <a:gd name="T14" fmla="*/ 14 w 25"/>
                  <a:gd name="T15" fmla="*/ 25 h 25"/>
                  <a:gd name="T16" fmla="*/ 12 w 25"/>
                  <a:gd name="T17" fmla="*/ 25 h 25"/>
                  <a:gd name="T18" fmla="*/ 12 w 25"/>
                  <a:gd name="T19" fmla="*/ 9 h 25"/>
                  <a:gd name="T20" fmla="*/ 12 w 25"/>
                  <a:gd name="T21" fmla="*/ 9 h 25"/>
                  <a:gd name="T22" fmla="*/ 9 w 25"/>
                  <a:gd name="T23" fmla="*/ 10 h 25"/>
                  <a:gd name="T24" fmla="*/ 8 w 25"/>
                  <a:gd name="T25" fmla="*/ 13 h 25"/>
                  <a:gd name="T26" fmla="*/ 13 w 25"/>
                  <a:gd name="T27" fmla="*/ 17 h 25"/>
                  <a:gd name="T28" fmla="*/ 15 w 25"/>
                  <a:gd name="T29" fmla="*/ 15 h 25"/>
                  <a:gd name="T30" fmla="*/ 16 w 25"/>
                  <a:gd name="T31" fmla="*/ 12 h 25"/>
                  <a:gd name="T32" fmla="*/ 15 w 25"/>
                  <a:gd name="T33" fmla="*/ 10 h 25"/>
                  <a:gd name="T34" fmla="*/ 12 w 25"/>
                  <a:gd name="T35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5" h="25">
                    <a:moveTo>
                      <a:pt x="12" y="25"/>
                    </a:moveTo>
                    <a:cubicBezTo>
                      <a:pt x="6" y="25"/>
                      <a:pt x="1" y="20"/>
                      <a:pt x="0" y="14"/>
                    </a:cubicBezTo>
                    <a:cubicBezTo>
                      <a:pt x="0" y="11"/>
                      <a:pt x="1" y="8"/>
                      <a:pt x="3" y="6"/>
                    </a:cubicBezTo>
                    <a:cubicBezTo>
                      <a:pt x="4" y="3"/>
                      <a:pt x="7" y="1"/>
                      <a:pt x="10" y="1"/>
                    </a:cubicBezTo>
                    <a:cubicBezTo>
                      <a:pt x="14" y="0"/>
                      <a:pt x="17" y="1"/>
                      <a:pt x="19" y="3"/>
                    </a:cubicBezTo>
                    <a:cubicBezTo>
                      <a:pt x="22" y="5"/>
                      <a:pt x="24" y="8"/>
                      <a:pt x="24" y="11"/>
                    </a:cubicBezTo>
                    <a:cubicBezTo>
                      <a:pt x="25" y="15"/>
                      <a:pt x="24" y="18"/>
                      <a:pt x="22" y="20"/>
                    </a:cubicBezTo>
                    <a:cubicBezTo>
                      <a:pt x="20" y="23"/>
                      <a:pt x="17" y="24"/>
                      <a:pt x="14" y="25"/>
                    </a:cubicBezTo>
                    <a:cubicBezTo>
                      <a:pt x="13" y="25"/>
                      <a:pt x="13" y="25"/>
                      <a:pt x="12" y="25"/>
                    </a:cubicBezTo>
                    <a:close/>
                    <a:moveTo>
                      <a:pt x="12" y="9"/>
                    </a:moveTo>
                    <a:cubicBezTo>
                      <a:pt x="12" y="9"/>
                      <a:pt x="12" y="9"/>
                      <a:pt x="12" y="9"/>
                    </a:cubicBezTo>
                    <a:cubicBezTo>
                      <a:pt x="10" y="9"/>
                      <a:pt x="9" y="10"/>
                      <a:pt x="9" y="10"/>
                    </a:cubicBezTo>
                    <a:cubicBezTo>
                      <a:pt x="8" y="11"/>
                      <a:pt x="8" y="12"/>
                      <a:pt x="8" y="13"/>
                    </a:cubicBezTo>
                    <a:cubicBezTo>
                      <a:pt x="8" y="15"/>
                      <a:pt x="10" y="17"/>
                      <a:pt x="13" y="17"/>
                    </a:cubicBezTo>
                    <a:cubicBezTo>
                      <a:pt x="14" y="17"/>
                      <a:pt x="15" y="16"/>
                      <a:pt x="15" y="15"/>
                    </a:cubicBezTo>
                    <a:cubicBezTo>
                      <a:pt x="16" y="14"/>
                      <a:pt x="16" y="13"/>
                      <a:pt x="16" y="12"/>
                    </a:cubicBezTo>
                    <a:cubicBezTo>
                      <a:pt x="16" y="11"/>
                      <a:pt x="15" y="10"/>
                      <a:pt x="15" y="10"/>
                    </a:cubicBezTo>
                    <a:cubicBezTo>
                      <a:pt x="14" y="9"/>
                      <a:pt x="13" y="9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80" name="Freeform 670"/>
              <p:cNvSpPr>
                <a:spLocks noEditPoints="1"/>
              </p:cNvSpPr>
              <p:nvPr/>
            </p:nvSpPr>
            <p:spPr bwMode="auto">
              <a:xfrm>
                <a:off x="-3622675" y="3044826"/>
                <a:ext cx="53975" cy="52388"/>
              </a:xfrm>
              <a:custGeom>
                <a:avLst/>
                <a:gdLst>
                  <a:gd name="T0" fmla="*/ 13 w 25"/>
                  <a:gd name="T1" fmla="*/ 25 h 25"/>
                  <a:gd name="T2" fmla="*/ 1 w 25"/>
                  <a:gd name="T3" fmla="*/ 14 h 25"/>
                  <a:gd name="T4" fmla="*/ 12 w 25"/>
                  <a:gd name="T5" fmla="*/ 1 h 25"/>
                  <a:gd name="T6" fmla="*/ 25 w 25"/>
                  <a:gd name="T7" fmla="*/ 12 h 25"/>
                  <a:gd name="T8" fmla="*/ 22 w 25"/>
                  <a:gd name="T9" fmla="*/ 21 h 25"/>
                  <a:gd name="T10" fmla="*/ 14 w 25"/>
                  <a:gd name="T11" fmla="*/ 25 h 25"/>
                  <a:gd name="T12" fmla="*/ 13 w 25"/>
                  <a:gd name="T13" fmla="*/ 25 h 25"/>
                  <a:gd name="T14" fmla="*/ 13 w 25"/>
                  <a:gd name="T15" fmla="*/ 9 h 25"/>
                  <a:gd name="T16" fmla="*/ 13 w 25"/>
                  <a:gd name="T17" fmla="*/ 9 h 25"/>
                  <a:gd name="T18" fmla="*/ 9 w 25"/>
                  <a:gd name="T19" fmla="*/ 13 h 25"/>
                  <a:gd name="T20" fmla="*/ 13 w 25"/>
                  <a:gd name="T21" fmla="*/ 17 h 25"/>
                  <a:gd name="T22" fmla="*/ 16 w 25"/>
                  <a:gd name="T23" fmla="*/ 15 h 25"/>
                  <a:gd name="T24" fmla="*/ 17 w 25"/>
                  <a:gd name="T25" fmla="*/ 12 h 25"/>
                  <a:gd name="T26" fmla="*/ 13 w 25"/>
                  <a:gd name="T27" fmla="*/ 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5" h="25">
                    <a:moveTo>
                      <a:pt x="13" y="25"/>
                    </a:moveTo>
                    <a:cubicBezTo>
                      <a:pt x="7" y="25"/>
                      <a:pt x="1" y="20"/>
                      <a:pt x="1" y="14"/>
                    </a:cubicBezTo>
                    <a:cubicBezTo>
                      <a:pt x="0" y="7"/>
                      <a:pt x="5" y="2"/>
                      <a:pt x="12" y="1"/>
                    </a:cubicBezTo>
                    <a:cubicBezTo>
                      <a:pt x="19" y="0"/>
                      <a:pt x="25" y="5"/>
                      <a:pt x="25" y="12"/>
                    </a:cubicBezTo>
                    <a:cubicBezTo>
                      <a:pt x="25" y="15"/>
                      <a:pt x="24" y="18"/>
                      <a:pt x="22" y="21"/>
                    </a:cubicBezTo>
                    <a:cubicBezTo>
                      <a:pt x="20" y="23"/>
                      <a:pt x="17" y="25"/>
                      <a:pt x="14" y="25"/>
                    </a:cubicBezTo>
                    <a:lnTo>
                      <a:pt x="13" y="25"/>
                    </a:lnTo>
                    <a:close/>
                    <a:moveTo>
                      <a:pt x="13" y="9"/>
                    </a:moveTo>
                    <a:cubicBezTo>
                      <a:pt x="13" y="9"/>
                      <a:pt x="13" y="9"/>
                      <a:pt x="13" y="9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5"/>
                      <a:pt x="11" y="17"/>
                      <a:pt x="13" y="17"/>
                    </a:cubicBezTo>
                    <a:cubicBezTo>
                      <a:pt x="14" y="17"/>
                      <a:pt x="15" y="16"/>
                      <a:pt x="16" y="15"/>
                    </a:cubicBezTo>
                    <a:cubicBezTo>
                      <a:pt x="17" y="15"/>
                      <a:pt x="17" y="14"/>
                      <a:pt x="17" y="12"/>
                    </a:cubicBezTo>
                    <a:cubicBezTo>
                      <a:pt x="17" y="10"/>
                      <a:pt x="15" y="9"/>
                      <a:pt x="1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81" name="Freeform 671"/>
              <p:cNvSpPr>
                <a:spLocks noEditPoints="1"/>
              </p:cNvSpPr>
              <p:nvPr/>
            </p:nvSpPr>
            <p:spPr bwMode="auto">
              <a:xfrm>
                <a:off x="-3600450" y="2951163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1 w 26"/>
                  <a:gd name="T3" fmla="*/ 15 h 25"/>
                  <a:gd name="T4" fmla="*/ 10 w 26"/>
                  <a:gd name="T5" fmla="*/ 1 h 25"/>
                  <a:gd name="T6" fmla="*/ 13 w 26"/>
                  <a:gd name="T7" fmla="*/ 0 h 25"/>
                  <a:gd name="T8" fmla="*/ 25 w 26"/>
                  <a:gd name="T9" fmla="*/ 10 h 25"/>
                  <a:gd name="T10" fmla="*/ 25 w 26"/>
                  <a:gd name="T11" fmla="*/ 10 h 25"/>
                  <a:gd name="T12" fmla="*/ 23 w 26"/>
                  <a:gd name="T13" fmla="*/ 20 h 25"/>
                  <a:gd name="T14" fmla="*/ 15 w 26"/>
                  <a:gd name="T15" fmla="*/ 25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8 h 25"/>
                  <a:gd name="T22" fmla="*/ 9 w 26"/>
                  <a:gd name="T23" fmla="*/ 13 h 25"/>
                  <a:gd name="T24" fmla="*/ 9 w 26"/>
                  <a:gd name="T25" fmla="*/ 14 h 25"/>
                  <a:gd name="T26" fmla="*/ 14 w 26"/>
                  <a:gd name="T27" fmla="*/ 17 h 25"/>
                  <a:gd name="T28" fmla="*/ 16 w 26"/>
                  <a:gd name="T29" fmla="*/ 15 h 25"/>
                  <a:gd name="T30" fmla="*/ 17 w 26"/>
                  <a:gd name="T31" fmla="*/ 12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7" y="25"/>
                      <a:pt x="2" y="21"/>
                      <a:pt x="1" y="15"/>
                    </a:cubicBezTo>
                    <a:cubicBezTo>
                      <a:pt x="0" y="9"/>
                      <a:pt x="4" y="2"/>
                      <a:pt x="10" y="1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5" y="10"/>
                      <a:pt x="25" y="10"/>
                      <a:pt x="25" y="10"/>
                    </a:cubicBezTo>
                    <a:cubicBezTo>
                      <a:pt x="26" y="14"/>
                      <a:pt x="25" y="17"/>
                      <a:pt x="23" y="20"/>
                    </a:cubicBezTo>
                    <a:cubicBezTo>
                      <a:pt x="21" y="23"/>
                      <a:pt x="18" y="24"/>
                      <a:pt x="15" y="25"/>
                    </a:cubicBezTo>
                    <a:cubicBezTo>
                      <a:pt x="15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9"/>
                      <a:pt x="9" y="11"/>
                      <a:pt x="9" y="13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6"/>
                      <a:pt x="12" y="17"/>
                      <a:pt x="14" y="17"/>
                    </a:cubicBezTo>
                    <a:cubicBezTo>
                      <a:pt x="15" y="17"/>
                      <a:pt x="16" y="16"/>
                      <a:pt x="16" y="15"/>
                    </a:cubicBezTo>
                    <a:cubicBezTo>
                      <a:pt x="17" y="14"/>
                      <a:pt x="17" y="13"/>
                      <a:pt x="17" y="12"/>
                    </a:cubicBezTo>
                    <a:cubicBezTo>
                      <a:pt x="16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82" name="Freeform 672"/>
              <p:cNvSpPr>
                <a:spLocks noEditPoints="1"/>
              </p:cNvSpPr>
              <p:nvPr/>
            </p:nvSpPr>
            <p:spPr bwMode="auto">
              <a:xfrm>
                <a:off x="-3560762" y="2963863"/>
                <a:ext cx="82550" cy="84138"/>
              </a:xfrm>
              <a:custGeom>
                <a:avLst/>
                <a:gdLst>
                  <a:gd name="T0" fmla="*/ 20 w 38"/>
                  <a:gd name="T1" fmla="*/ 39 h 39"/>
                  <a:gd name="T2" fmla="*/ 9 w 38"/>
                  <a:gd name="T3" fmla="*/ 35 h 39"/>
                  <a:gd name="T4" fmla="*/ 4 w 38"/>
                  <a:gd name="T5" fmla="*/ 30 h 39"/>
                  <a:gd name="T6" fmla="*/ 2 w 38"/>
                  <a:gd name="T7" fmla="*/ 23 h 39"/>
                  <a:gd name="T8" fmla="*/ 16 w 38"/>
                  <a:gd name="T9" fmla="*/ 0 h 39"/>
                  <a:gd name="T10" fmla="*/ 19 w 38"/>
                  <a:gd name="T11" fmla="*/ 0 h 39"/>
                  <a:gd name="T12" fmla="*/ 38 w 38"/>
                  <a:gd name="T13" fmla="*/ 17 h 39"/>
                  <a:gd name="T14" fmla="*/ 38 w 38"/>
                  <a:gd name="T15" fmla="*/ 25 h 39"/>
                  <a:gd name="T16" fmla="*/ 35 w 38"/>
                  <a:gd name="T17" fmla="*/ 32 h 39"/>
                  <a:gd name="T18" fmla="*/ 22 w 38"/>
                  <a:gd name="T19" fmla="*/ 39 h 39"/>
                  <a:gd name="T20" fmla="*/ 20 w 38"/>
                  <a:gd name="T21" fmla="*/ 39 h 39"/>
                  <a:gd name="T22" fmla="*/ 19 w 38"/>
                  <a:gd name="T23" fmla="*/ 8 h 39"/>
                  <a:gd name="T24" fmla="*/ 18 w 38"/>
                  <a:gd name="T25" fmla="*/ 8 h 39"/>
                  <a:gd name="T26" fmla="*/ 10 w 38"/>
                  <a:gd name="T27" fmla="*/ 21 h 39"/>
                  <a:gd name="T28" fmla="*/ 11 w 38"/>
                  <a:gd name="T29" fmla="*/ 26 h 39"/>
                  <a:gd name="T30" fmla="*/ 14 w 38"/>
                  <a:gd name="T31" fmla="*/ 29 h 39"/>
                  <a:gd name="T32" fmla="*/ 21 w 38"/>
                  <a:gd name="T33" fmla="*/ 31 h 39"/>
                  <a:gd name="T34" fmla="*/ 28 w 38"/>
                  <a:gd name="T35" fmla="*/ 27 h 39"/>
                  <a:gd name="T36" fmla="*/ 30 w 38"/>
                  <a:gd name="T37" fmla="*/ 23 h 39"/>
                  <a:gd name="T38" fmla="*/ 30 w 38"/>
                  <a:gd name="T39" fmla="*/ 18 h 39"/>
                  <a:gd name="T40" fmla="*/ 19 w 38"/>
                  <a:gd name="T41" fmla="*/ 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8" h="39">
                    <a:moveTo>
                      <a:pt x="20" y="39"/>
                    </a:moveTo>
                    <a:cubicBezTo>
                      <a:pt x="16" y="39"/>
                      <a:pt x="12" y="38"/>
                      <a:pt x="9" y="35"/>
                    </a:cubicBezTo>
                    <a:cubicBezTo>
                      <a:pt x="7" y="34"/>
                      <a:pt x="5" y="32"/>
                      <a:pt x="4" y="30"/>
                    </a:cubicBezTo>
                    <a:cubicBezTo>
                      <a:pt x="3" y="28"/>
                      <a:pt x="2" y="25"/>
                      <a:pt x="2" y="23"/>
                    </a:cubicBezTo>
                    <a:cubicBezTo>
                      <a:pt x="0" y="12"/>
                      <a:pt x="6" y="2"/>
                      <a:pt x="16" y="0"/>
                    </a:cubicBezTo>
                    <a:cubicBezTo>
                      <a:pt x="17" y="0"/>
                      <a:pt x="18" y="0"/>
                      <a:pt x="19" y="0"/>
                    </a:cubicBezTo>
                    <a:cubicBezTo>
                      <a:pt x="28" y="0"/>
                      <a:pt x="36" y="7"/>
                      <a:pt x="38" y="17"/>
                    </a:cubicBezTo>
                    <a:cubicBezTo>
                      <a:pt x="38" y="19"/>
                      <a:pt x="38" y="22"/>
                      <a:pt x="38" y="25"/>
                    </a:cubicBezTo>
                    <a:cubicBezTo>
                      <a:pt x="37" y="27"/>
                      <a:pt x="36" y="30"/>
                      <a:pt x="35" y="32"/>
                    </a:cubicBezTo>
                    <a:cubicBezTo>
                      <a:pt x="32" y="36"/>
                      <a:pt x="27" y="39"/>
                      <a:pt x="22" y="39"/>
                    </a:cubicBezTo>
                    <a:cubicBezTo>
                      <a:pt x="22" y="39"/>
                      <a:pt x="21" y="39"/>
                      <a:pt x="20" y="39"/>
                    </a:cubicBezTo>
                    <a:close/>
                    <a:moveTo>
                      <a:pt x="19" y="8"/>
                    </a:moveTo>
                    <a:cubicBezTo>
                      <a:pt x="19" y="8"/>
                      <a:pt x="18" y="8"/>
                      <a:pt x="18" y="8"/>
                    </a:cubicBezTo>
                    <a:cubicBezTo>
                      <a:pt x="12" y="9"/>
                      <a:pt x="8" y="15"/>
                      <a:pt x="10" y="21"/>
                    </a:cubicBezTo>
                    <a:cubicBezTo>
                      <a:pt x="10" y="23"/>
                      <a:pt x="10" y="24"/>
                      <a:pt x="11" y="26"/>
                    </a:cubicBezTo>
                    <a:cubicBezTo>
                      <a:pt x="12" y="27"/>
                      <a:pt x="13" y="28"/>
                      <a:pt x="14" y="29"/>
                    </a:cubicBezTo>
                    <a:cubicBezTo>
                      <a:pt x="16" y="31"/>
                      <a:pt x="19" y="32"/>
                      <a:pt x="21" y="31"/>
                    </a:cubicBezTo>
                    <a:cubicBezTo>
                      <a:pt x="24" y="31"/>
                      <a:pt x="26" y="30"/>
                      <a:pt x="28" y="27"/>
                    </a:cubicBezTo>
                    <a:cubicBezTo>
                      <a:pt x="29" y="26"/>
                      <a:pt x="29" y="25"/>
                      <a:pt x="30" y="23"/>
                    </a:cubicBezTo>
                    <a:cubicBezTo>
                      <a:pt x="30" y="21"/>
                      <a:pt x="30" y="20"/>
                      <a:pt x="30" y="18"/>
                    </a:cubicBezTo>
                    <a:cubicBezTo>
                      <a:pt x="29" y="12"/>
                      <a:pt x="24" y="8"/>
                      <a:pt x="1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83" name="Freeform 673"/>
              <p:cNvSpPr>
                <a:spLocks noEditPoints="1"/>
              </p:cNvSpPr>
              <p:nvPr/>
            </p:nvSpPr>
            <p:spPr bwMode="auto">
              <a:xfrm>
                <a:off x="-3594100" y="2987676"/>
                <a:ext cx="55563" cy="53975"/>
              </a:xfrm>
              <a:custGeom>
                <a:avLst/>
                <a:gdLst>
                  <a:gd name="T0" fmla="*/ 13 w 26"/>
                  <a:gd name="T1" fmla="*/ 25 h 25"/>
                  <a:gd name="T2" fmla="*/ 6 w 26"/>
                  <a:gd name="T3" fmla="*/ 22 h 25"/>
                  <a:gd name="T4" fmla="*/ 1 w 26"/>
                  <a:gd name="T5" fmla="*/ 14 h 25"/>
                  <a:gd name="T6" fmla="*/ 11 w 26"/>
                  <a:gd name="T7" fmla="*/ 0 h 25"/>
                  <a:gd name="T8" fmla="*/ 13 w 26"/>
                  <a:gd name="T9" fmla="*/ 0 h 25"/>
                  <a:gd name="T10" fmla="*/ 25 w 26"/>
                  <a:gd name="T11" fmla="*/ 10 h 25"/>
                  <a:gd name="T12" fmla="*/ 23 w 26"/>
                  <a:gd name="T13" fmla="*/ 20 h 25"/>
                  <a:gd name="T14" fmla="*/ 15 w 26"/>
                  <a:gd name="T15" fmla="*/ 25 h 25"/>
                  <a:gd name="T16" fmla="*/ 13 w 26"/>
                  <a:gd name="T17" fmla="*/ 25 h 25"/>
                  <a:gd name="T18" fmla="*/ 13 w 26"/>
                  <a:gd name="T19" fmla="*/ 8 h 25"/>
                  <a:gd name="T20" fmla="*/ 12 w 26"/>
                  <a:gd name="T21" fmla="*/ 8 h 25"/>
                  <a:gd name="T22" fmla="*/ 9 w 26"/>
                  <a:gd name="T23" fmla="*/ 13 h 25"/>
                  <a:gd name="T24" fmla="*/ 11 w 26"/>
                  <a:gd name="T25" fmla="*/ 16 h 25"/>
                  <a:gd name="T26" fmla="*/ 14 w 26"/>
                  <a:gd name="T27" fmla="*/ 17 h 25"/>
                  <a:gd name="T28" fmla="*/ 16 w 26"/>
                  <a:gd name="T29" fmla="*/ 15 h 25"/>
                  <a:gd name="T30" fmla="*/ 17 w 26"/>
                  <a:gd name="T31" fmla="*/ 12 h 25"/>
                  <a:gd name="T32" fmla="*/ 13 w 26"/>
                  <a:gd name="T33" fmla="*/ 8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6" h="25">
                    <a:moveTo>
                      <a:pt x="13" y="25"/>
                    </a:moveTo>
                    <a:cubicBezTo>
                      <a:pt x="10" y="25"/>
                      <a:pt x="8" y="24"/>
                      <a:pt x="6" y="22"/>
                    </a:cubicBezTo>
                    <a:cubicBezTo>
                      <a:pt x="3" y="20"/>
                      <a:pt x="2" y="18"/>
                      <a:pt x="1" y="14"/>
                    </a:cubicBezTo>
                    <a:cubicBezTo>
                      <a:pt x="0" y="8"/>
                      <a:pt x="4" y="1"/>
                      <a:pt x="11" y="0"/>
                    </a:cubicBezTo>
                    <a:cubicBezTo>
                      <a:pt x="11" y="0"/>
                      <a:pt x="12" y="0"/>
                      <a:pt x="13" y="0"/>
                    </a:cubicBezTo>
                    <a:cubicBezTo>
                      <a:pt x="19" y="0"/>
                      <a:pt x="24" y="4"/>
                      <a:pt x="25" y="10"/>
                    </a:cubicBezTo>
                    <a:cubicBezTo>
                      <a:pt x="26" y="13"/>
                      <a:pt x="25" y="17"/>
                      <a:pt x="23" y="20"/>
                    </a:cubicBezTo>
                    <a:cubicBezTo>
                      <a:pt x="21" y="22"/>
                      <a:pt x="18" y="24"/>
                      <a:pt x="15" y="25"/>
                    </a:cubicBezTo>
                    <a:cubicBezTo>
                      <a:pt x="14" y="25"/>
                      <a:pt x="14" y="25"/>
                      <a:pt x="13" y="25"/>
                    </a:cubicBezTo>
                    <a:close/>
                    <a:moveTo>
                      <a:pt x="13" y="8"/>
                    </a:moveTo>
                    <a:cubicBezTo>
                      <a:pt x="12" y="8"/>
                      <a:pt x="12" y="8"/>
                      <a:pt x="12" y="8"/>
                    </a:cubicBezTo>
                    <a:cubicBezTo>
                      <a:pt x="10" y="8"/>
                      <a:pt x="9" y="11"/>
                      <a:pt x="9" y="13"/>
                    </a:cubicBezTo>
                    <a:cubicBezTo>
                      <a:pt x="9" y="14"/>
                      <a:pt x="10" y="15"/>
                      <a:pt x="11" y="16"/>
                    </a:cubicBezTo>
                    <a:cubicBezTo>
                      <a:pt x="11" y="16"/>
                      <a:pt x="12" y="17"/>
                      <a:pt x="14" y="17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5"/>
                      <a:pt x="17" y="13"/>
                      <a:pt x="17" y="12"/>
                    </a:cubicBezTo>
                    <a:cubicBezTo>
                      <a:pt x="17" y="10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84" name="Freeform 674"/>
              <p:cNvSpPr>
                <a:spLocks noEditPoints="1"/>
              </p:cNvSpPr>
              <p:nvPr/>
            </p:nvSpPr>
            <p:spPr bwMode="auto">
              <a:xfrm>
                <a:off x="-3590925" y="3024188"/>
                <a:ext cx="57150" cy="52388"/>
              </a:xfrm>
              <a:custGeom>
                <a:avLst/>
                <a:gdLst>
                  <a:gd name="T0" fmla="*/ 13 w 26"/>
                  <a:gd name="T1" fmla="*/ 24 h 24"/>
                  <a:gd name="T2" fmla="*/ 6 w 26"/>
                  <a:gd name="T3" fmla="*/ 21 h 24"/>
                  <a:gd name="T4" fmla="*/ 3 w 26"/>
                  <a:gd name="T5" fmla="*/ 18 h 24"/>
                  <a:gd name="T6" fmla="*/ 1 w 26"/>
                  <a:gd name="T7" fmla="*/ 13 h 24"/>
                  <a:gd name="T8" fmla="*/ 12 w 26"/>
                  <a:gd name="T9" fmla="*/ 0 h 24"/>
                  <a:gd name="T10" fmla="*/ 13 w 26"/>
                  <a:gd name="T11" fmla="*/ 0 h 24"/>
                  <a:gd name="T12" fmla="*/ 25 w 26"/>
                  <a:gd name="T13" fmla="*/ 11 h 24"/>
                  <a:gd name="T14" fmla="*/ 25 w 26"/>
                  <a:gd name="T15" fmla="*/ 15 h 24"/>
                  <a:gd name="T16" fmla="*/ 23 w 26"/>
                  <a:gd name="T17" fmla="*/ 20 h 24"/>
                  <a:gd name="T18" fmla="*/ 14 w 26"/>
                  <a:gd name="T19" fmla="*/ 24 h 24"/>
                  <a:gd name="T20" fmla="*/ 13 w 26"/>
                  <a:gd name="T21" fmla="*/ 24 h 24"/>
                  <a:gd name="T22" fmla="*/ 13 w 26"/>
                  <a:gd name="T23" fmla="*/ 8 h 24"/>
                  <a:gd name="T24" fmla="*/ 13 w 26"/>
                  <a:gd name="T25" fmla="*/ 8 h 24"/>
                  <a:gd name="T26" fmla="*/ 9 w 26"/>
                  <a:gd name="T27" fmla="*/ 12 h 24"/>
                  <a:gd name="T28" fmla="*/ 10 w 26"/>
                  <a:gd name="T29" fmla="*/ 14 h 24"/>
                  <a:gd name="T30" fmla="*/ 11 w 26"/>
                  <a:gd name="T31" fmla="*/ 15 h 24"/>
                  <a:gd name="T32" fmla="*/ 14 w 26"/>
                  <a:gd name="T33" fmla="*/ 16 h 24"/>
                  <a:gd name="T34" fmla="*/ 16 w 26"/>
                  <a:gd name="T35" fmla="*/ 15 h 24"/>
                  <a:gd name="T36" fmla="*/ 17 w 26"/>
                  <a:gd name="T37" fmla="*/ 13 h 24"/>
                  <a:gd name="T38" fmla="*/ 17 w 26"/>
                  <a:gd name="T39" fmla="*/ 12 h 24"/>
                  <a:gd name="T40" fmla="*/ 13 w 26"/>
                  <a:gd name="T41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26" h="24">
                    <a:moveTo>
                      <a:pt x="13" y="24"/>
                    </a:moveTo>
                    <a:cubicBezTo>
                      <a:pt x="10" y="24"/>
                      <a:pt x="8" y="23"/>
                      <a:pt x="6" y="21"/>
                    </a:cubicBezTo>
                    <a:cubicBezTo>
                      <a:pt x="4" y="21"/>
                      <a:pt x="3" y="19"/>
                      <a:pt x="3" y="18"/>
                    </a:cubicBezTo>
                    <a:cubicBezTo>
                      <a:pt x="2" y="17"/>
                      <a:pt x="1" y="15"/>
                      <a:pt x="1" y="13"/>
                    </a:cubicBezTo>
                    <a:cubicBezTo>
                      <a:pt x="0" y="7"/>
                      <a:pt x="5" y="1"/>
                      <a:pt x="12" y="0"/>
                    </a:cubicBezTo>
                    <a:cubicBezTo>
                      <a:pt x="12" y="0"/>
                      <a:pt x="13" y="0"/>
                      <a:pt x="13" y="0"/>
                    </a:cubicBezTo>
                    <a:cubicBezTo>
                      <a:pt x="19" y="0"/>
                      <a:pt x="24" y="4"/>
                      <a:pt x="25" y="11"/>
                    </a:cubicBezTo>
                    <a:cubicBezTo>
                      <a:pt x="26" y="12"/>
                      <a:pt x="25" y="14"/>
                      <a:pt x="25" y="15"/>
                    </a:cubicBezTo>
                    <a:cubicBezTo>
                      <a:pt x="25" y="17"/>
                      <a:pt x="24" y="19"/>
                      <a:pt x="23" y="20"/>
                    </a:cubicBezTo>
                    <a:cubicBezTo>
                      <a:pt x="21" y="22"/>
                      <a:pt x="18" y="24"/>
                      <a:pt x="14" y="24"/>
                    </a:cubicBezTo>
                    <a:lnTo>
                      <a:pt x="13" y="24"/>
                    </a:lnTo>
                    <a:close/>
                    <a:moveTo>
                      <a:pt x="13" y="8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0" y="8"/>
                      <a:pt x="9" y="10"/>
                      <a:pt x="9" y="12"/>
                    </a:cubicBezTo>
                    <a:cubicBezTo>
                      <a:pt x="9" y="13"/>
                      <a:pt x="9" y="13"/>
                      <a:pt x="10" y="14"/>
                    </a:cubicBezTo>
                    <a:cubicBezTo>
                      <a:pt x="10" y="15"/>
                      <a:pt x="10" y="15"/>
                      <a:pt x="11" y="15"/>
                    </a:cubicBezTo>
                    <a:cubicBezTo>
                      <a:pt x="12" y="16"/>
                      <a:pt x="13" y="16"/>
                      <a:pt x="14" y="16"/>
                    </a:cubicBezTo>
                    <a:cubicBezTo>
                      <a:pt x="15" y="16"/>
                      <a:pt x="16" y="16"/>
                      <a:pt x="16" y="15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7" y="13"/>
                      <a:pt x="17" y="12"/>
                      <a:pt x="17" y="12"/>
                    </a:cubicBezTo>
                    <a:cubicBezTo>
                      <a:pt x="17" y="9"/>
                      <a:pt x="15" y="8"/>
                      <a:pt x="13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85" name="Freeform 675"/>
              <p:cNvSpPr/>
              <p:nvPr/>
            </p:nvSpPr>
            <p:spPr bwMode="auto">
              <a:xfrm>
                <a:off x="-4360862" y="2232026"/>
                <a:ext cx="60325" cy="63500"/>
              </a:xfrm>
              <a:custGeom>
                <a:avLst/>
                <a:gdLst>
                  <a:gd name="T0" fmla="*/ 20 w 28"/>
                  <a:gd name="T1" fmla="*/ 9 h 29"/>
                  <a:gd name="T2" fmla="*/ 28 w 28"/>
                  <a:gd name="T3" fmla="*/ 29 h 29"/>
                  <a:gd name="T4" fmla="*/ 8 w 28"/>
                  <a:gd name="T5" fmla="*/ 19 h 29"/>
                  <a:gd name="T6" fmla="*/ 0 w 28"/>
                  <a:gd name="T7" fmla="*/ 0 h 29"/>
                  <a:gd name="T8" fmla="*/ 20 w 28"/>
                  <a:gd name="T9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20" y="9"/>
                    </a:moveTo>
                    <a:cubicBezTo>
                      <a:pt x="27" y="17"/>
                      <a:pt x="28" y="29"/>
                      <a:pt x="28" y="29"/>
                    </a:cubicBezTo>
                    <a:cubicBezTo>
                      <a:pt x="28" y="29"/>
                      <a:pt x="16" y="27"/>
                      <a:pt x="8" y="19"/>
                    </a:cubicBezTo>
                    <a:cubicBezTo>
                      <a:pt x="1" y="11"/>
                      <a:pt x="0" y="0"/>
                      <a:pt x="0" y="0"/>
                    </a:cubicBezTo>
                    <a:cubicBezTo>
                      <a:pt x="0" y="0"/>
                      <a:pt x="12" y="1"/>
                      <a:pt x="2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86" name="Freeform 676"/>
              <p:cNvSpPr/>
              <p:nvPr/>
            </p:nvSpPr>
            <p:spPr bwMode="auto">
              <a:xfrm>
                <a:off x="-4265612" y="2232026"/>
                <a:ext cx="57150" cy="63500"/>
              </a:xfrm>
              <a:custGeom>
                <a:avLst/>
                <a:gdLst>
                  <a:gd name="T0" fmla="*/ 8 w 27"/>
                  <a:gd name="T1" fmla="*/ 9 h 29"/>
                  <a:gd name="T2" fmla="*/ 0 w 27"/>
                  <a:gd name="T3" fmla="*/ 29 h 29"/>
                  <a:gd name="T4" fmla="*/ 19 w 27"/>
                  <a:gd name="T5" fmla="*/ 19 h 29"/>
                  <a:gd name="T6" fmla="*/ 27 w 27"/>
                  <a:gd name="T7" fmla="*/ 0 h 29"/>
                  <a:gd name="T8" fmla="*/ 8 w 27"/>
                  <a:gd name="T9" fmla="*/ 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9">
                    <a:moveTo>
                      <a:pt x="8" y="9"/>
                    </a:moveTo>
                    <a:cubicBezTo>
                      <a:pt x="1" y="17"/>
                      <a:pt x="0" y="29"/>
                      <a:pt x="0" y="29"/>
                    </a:cubicBezTo>
                    <a:cubicBezTo>
                      <a:pt x="0" y="29"/>
                      <a:pt x="12" y="27"/>
                      <a:pt x="19" y="19"/>
                    </a:cubicBezTo>
                    <a:cubicBezTo>
                      <a:pt x="27" y="11"/>
                      <a:pt x="27" y="0"/>
                      <a:pt x="27" y="0"/>
                    </a:cubicBezTo>
                    <a:cubicBezTo>
                      <a:pt x="27" y="0"/>
                      <a:pt x="16" y="1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87" name="Freeform 677"/>
              <p:cNvSpPr/>
              <p:nvPr/>
            </p:nvSpPr>
            <p:spPr bwMode="auto">
              <a:xfrm>
                <a:off x="-4300537" y="2201863"/>
                <a:ext cx="34925" cy="87313"/>
              </a:xfrm>
              <a:custGeom>
                <a:avLst/>
                <a:gdLst>
                  <a:gd name="T0" fmla="*/ 16 w 16"/>
                  <a:gd name="T1" fmla="*/ 21 h 40"/>
                  <a:gd name="T2" fmla="*/ 8 w 16"/>
                  <a:gd name="T3" fmla="*/ 40 h 40"/>
                  <a:gd name="T4" fmla="*/ 1 w 16"/>
                  <a:gd name="T5" fmla="*/ 20 h 40"/>
                  <a:gd name="T6" fmla="*/ 9 w 16"/>
                  <a:gd name="T7" fmla="*/ 0 h 40"/>
                  <a:gd name="T8" fmla="*/ 16 w 16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16" y="21"/>
                    </a:moveTo>
                    <a:cubicBezTo>
                      <a:pt x="16" y="32"/>
                      <a:pt x="8" y="40"/>
                      <a:pt x="8" y="40"/>
                    </a:cubicBezTo>
                    <a:cubicBezTo>
                      <a:pt x="8" y="40"/>
                      <a:pt x="0" y="31"/>
                      <a:pt x="1" y="20"/>
                    </a:cubicBezTo>
                    <a:cubicBezTo>
                      <a:pt x="1" y="9"/>
                      <a:pt x="9" y="0"/>
                      <a:pt x="9" y="0"/>
                    </a:cubicBezTo>
                    <a:cubicBezTo>
                      <a:pt x="9" y="0"/>
                      <a:pt x="16" y="10"/>
                      <a:pt x="1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88" name="Freeform 678"/>
              <p:cNvSpPr/>
              <p:nvPr/>
            </p:nvSpPr>
            <p:spPr bwMode="auto">
              <a:xfrm>
                <a:off x="-4300537" y="2308226"/>
                <a:ext cx="31750" cy="82550"/>
              </a:xfrm>
              <a:custGeom>
                <a:avLst/>
                <a:gdLst>
                  <a:gd name="T0" fmla="*/ 20 w 20"/>
                  <a:gd name="T1" fmla="*/ 27 h 52"/>
                  <a:gd name="T2" fmla="*/ 9 w 20"/>
                  <a:gd name="T3" fmla="*/ 52 h 52"/>
                  <a:gd name="T4" fmla="*/ 0 w 20"/>
                  <a:gd name="T5" fmla="*/ 25 h 52"/>
                  <a:gd name="T6" fmla="*/ 11 w 20"/>
                  <a:gd name="T7" fmla="*/ 0 h 52"/>
                  <a:gd name="T8" fmla="*/ 20 w 20"/>
                  <a:gd name="T9" fmla="*/ 27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2">
                    <a:moveTo>
                      <a:pt x="20" y="27"/>
                    </a:moveTo>
                    <a:lnTo>
                      <a:pt x="9" y="52"/>
                    </a:lnTo>
                    <a:lnTo>
                      <a:pt x="0" y="25"/>
                    </a:lnTo>
                    <a:lnTo>
                      <a:pt x="11" y="0"/>
                    </a:ln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89" name="Oval 679"/>
              <p:cNvSpPr>
                <a:spLocks noChangeArrowheads="1"/>
              </p:cNvSpPr>
              <p:nvPr/>
            </p:nvSpPr>
            <p:spPr bwMode="auto">
              <a:xfrm>
                <a:off x="-4318000" y="2305051"/>
                <a:ext cx="11113" cy="9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90" name="Oval 680"/>
              <p:cNvSpPr>
                <a:spLocks noChangeArrowheads="1"/>
              </p:cNvSpPr>
              <p:nvPr/>
            </p:nvSpPr>
            <p:spPr bwMode="auto">
              <a:xfrm>
                <a:off x="-4259262" y="2308226"/>
                <a:ext cx="7938" cy="7938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91" name="Freeform 681"/>
              <p:cNvSpPr/>
              <p:nvPr/>
            </p:nvSpPr>
            <p:spPr bwMode="auto">
              <a:xfrm>
                <a:off x="-4105275" y="2262188"/>
                <a:ext cx="50800" cy="77788"/>
              </a:xfrm>
              <a:custGeom>
                <a:avLst/>
                <a:gdLst>
                  <a:gd name="T0" fmla="*/ 18 w 23"/>
                  <a:gd name="T1" fmla="*/ 14 h 36"/>
                  <a:gd name="T2" fmla="*/ 21 w 23"/>
                  <a:gd name="T3" fmla="*/ 36 h 36"/>
                  <a:gd name="T4" fmla="*/ 5 w 23"/>
                  <a:gd name="T5" fmla="*/ 21 h 36"/>
                  <a:gd name="T6" fmla="*/ 3 w 23"/>
                  <a:gd name="T7" fmla="*/ 0 h 36"/>
                  <a:gd name="T8" fmla="*/ 18 w 23"/>
                  <a:gd name="T9" fmla="*/ 1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18" y="14"/>
                    </a:moveTo>
                    <a:cubicBezTo>
                      <a:pt x="23" y="24"/>
                      <a:pt x="21" y="36"/>
                      <a:pt x="21" y="36"/>
                    </a:cubicBezTo>
                    <a:cubicBezTo>
                      <a:pt x="21" y="36"/>
                      <a:pt x="10" y="31"/>
                      <a:pt x="5" y="21"/>
                    </a:cubicBezTo>
                    <a:cubicBezTo>
                      <a:pt x="0" y="11"/>
                      <a:pt x="3" y="0"/>
                      <a:pt x="3" y="0"/>
                    </a:cubicBezTo>
                    <a:cubicBezTo>
                      <a:pt x="3" y="0"/>
                      <a:pt x="14" y="5"/>
                      <a:pt x="18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92" name="Freeform 682"/>
              <p:cNvSpPr/>
              <p:nvPr/>
            </p:nvSpPr>
            <p:spPr bwMode="auto">
              <a:xfrm>
                <a:off x="-4027487" y="2301876"/>
                <a:ext cx="76200" cy="52388"/>
              </a:xfrm>
              <a:custGeom>
                <a:avLst/>
                <a:gdLst>
                  <a:gd name="T0" fmla="*/ 14 w 35"/>
                  <a:gd name="T1" fmla="*/ 6 h 25"/>
                  <a:gd name="T2" fmla="*/ 0 w 35"/>
                  <a:gd name="T3" fmla="*/ 22 h 25"/>
                  <a:gd name="T4" fmla="*/ 21 w 35"/>
                  <a:gd name="T5" fmla="*/ 19 h 25"/>
                  <a:gd name="T6" fmla="*/ 35 w 35"/>
                  <a:gd name="T7" fmla="*/ 2 h 25"/>
                  <a:gd name="T8" fmla="*/ 14 w 35"/>
                  <a:gd name="T9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5">
                    <a:moveTo>
                      <a:pt x="14" y="6"/>
                    </a:moveTo>
                    <a:cubicBezTo>
                      <a:pt x="4" y="11"/>
                      <a:pt x="0" y="22"/>
                      <a:pt x="0" y="22"/>
                    </a:cubicBezTo>
                    <a:cubicBezTo>
                      <a:pt x="0" y="22"/>
                      <a:pt x="12" y="25"/>
                      <a:pt x="21" y="19"/>
                    </a:cubicBezTo>
                    <a:cubicBezTo>
                      <a:pt x="31" y="14"/>
                      <a:pt x="35" y="2"/>
                      <a:pt x="35" y="2"/>
                    </a:cubicBezTo>
                    <a:cubicBezTo>
                      <a:pt x="35" y="2"/>
                      <a:pt x="23" y="0"/>
                      <a:pt x="14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93" name="Freeform 683"/>
              <p:cNvSpPr/>
              <p:nvPr/>
            </p:nvSpPr>
            <p:spPr bwMode="auto">
              <a:xfrm>
                <a:off x="-4051300" y="2259013"/>
                <a:ext cx="46038" cy="80963"/>
              </a:xfrm>
              <a:custGeom>
                <a:avLst/>
                <a:gdLst>
                  <a:gd name="T0" fmla="*/ 18 w 21"/>
                  <a:gd name="T1" fmla="*/ 21 h 38"/>
                  <a:gd name="T2" fmla="*/ 4 w 21"/>
                  <a:gd name="T3" fmla="*/ 38 h 38"/>
                  <a:gd name="T4" fmla="*/ 3 w 21"/>
                  <a:gd name="T5" fmla="*/ 16 h 38"/>
                  <a:gd name="T6" fmla="*/ 17 w 21"/>
                  <a:gd name="T7" fmla="*/ 0 h 38"/>
                  <a:gd name="T8" fmla="*/ 18 w 21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18" y="21"/>
                    </a:moveTo>
                    <a:cubicBezTo>
                      <a:pt x="14" y="32"/>
                      <a:pt x="4" y="38"/>
                      <a:pt x="4" y="38"/>
                    </a:cubicBezTo>
                    <a:cubicBezTo>
                      <a:pt x="4" y="38"/>
                      <a:pt x="0" y="27"/>
                      <a:pt x="3" y="16"/>
                    </a:cubicBezTo>
                    <a:cubicBezTo>
                      <a:pt x="6" y="6"/>
                      <a:pt x="17" y="0"/>
                      <a:pt x="17" y="0"/>
                    </a:cubicBezTo>
                    <a:cubicBezTo>
                      <a:pt x="17" y="0"/>
                      <a:pt x="21" y="1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94" name="Freeform 684"/>
              <p:cNvSpPr/>
              <p:nvPr/>
            </p:nvSpPr>
            <p:spPr bwMode="auto">
              <a:xfrm>
                <a:off x="-4076700" y="2357438"/>
                <a:ext cx="31750" cy="79375"/>
              </a:xfrm>
              <a:custGeom>
                <a:avLst/>
                <a:gdLst>
                  <a:gd name="T0" fmla="*/ 20 w 20"/>
                  <a:gd name="T1" fmla="*/ 28 h 50"/>
                  <a:gd name="T2" fmla="*/ 1 w 20"/>
                  <a:gd name="T3" fmla="*/ 50 h 50"/>
                  <a:gd name="T4" fmla="*/ 0 w 20"/>
                  <a:gd name="T5" fmla="*/ 21 h 50"/>
                  <a:gd name="T6" fmla="*/ 19 w 20"/>
                  <a:gd name="T7" fmla="*/ 0 h 50"/>
                  <a:gd name="T8" fmla="*/ 20 w 20"/>
                  <a:gd name="T9" fmla="*/ 2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0">
                    <a:moveTo>
                      <a:pt x="20" y="28"/>
                    </a:moveTo>
                    <a:lnTo>
                      <a:pt x="1" y="50"/>
                    </a:lnTo>
                    <a:lnTo>
                      <a:pt x="0" y="21"/>
                    </a:lnTo>
                    <a:lnTo>
                      <a:pt x="19" y="0"/>
                    </a:lnTo>
                    <a:lnTo>
                      <a:pt x="2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95" name="Freeform 685"/>
              <p:cNvSpPr/>
              <p:nvPr/>
            </p:nvSpPr>
            <p:spPr bwMode="auto">
              <a:xfrm>
                <a:off x="-4081462" y="2346326"/>
                <a:ext cx="11113" cy="11113"/>
              </a:xfrm>
              <a:custGeom>
                <a:avLst/>
                <a:gdLst>
                  <a:gd name="T0" fmla="*/ 1 w 5"/>
                  <a:gd name="T1" fmla="*/ 2 h 5"/>
                  <a:gd name="T2" fmla="*/ 3 w 5"/>
                  <a:gd name="T3" fmla="*/ 0 h 5"/>
                  <a:gd name="T4" fmla="*/ 5 w 5"/>
                  <a:gd name="T5" fmla="*/ 3 h 5"/>
                  <a:gd name="T6" fmla="*/ 2 w 5"/>
                  <a:gd name="T7" fmla="*/ 5 h 5"/>
                  <a:gd name="T8" fmla="*/ 1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2"/>
                    </a:moveTo>
                    <a:cubicBezTo>
                      <a:pt x="1" y="1"/>
                      <a:pt x="2" y="0"/>
                      <a:pt x="3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5" y="4"/>
                      <a:pt x="3" y="5"/>
                      <a:pt x="2" y="5"/>
                    </a:cubicBezTo>
                    <a:cubicBezTo>
                      <a:pt x="1" y="4"/>
                      <a:pt x="0" y="3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96" name="Freeform 686"/>
              <p:cNvSpPr/>
              <p:nvPr/>
            </p:nvSpPr>
            <p:spPr bwMode="auto">
              <a:xfrm>
                <a:off x="-4027487" y="2363788"/>
                <a:ext cx="11113" cy="11113"/>
              </a:xfrm>
              <a:custGeom>
                <a:avLst/>
                <a:gdLst>
                  <a:gd name="T0" fmla="*/ 1 w 5"/>
                  <a:gd name="T1" fmla="*/ 2 h 5"/>
                  <a:gd name="T2" fmla="*/ 3 w 5"/>
                  <a:gd name="T3" fmla="*/ 1 h 5"/>
                  <a:gd name="T4" fmla="*/ 5 w 5"/>
                  <a:gd name="T5" fmla="*/ 4 h 5"/>
                  <a:gd name="T6" fmla="*/ 2 w 5"/>
                  <a:gd name="T7" fmla="*/ 5 h 5"/>
                  <a:gd name="T8" fmla="*/ 1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2"/>
                    </a:moveTo>
                    <a:cubicBezTo>
                      <a:pt x="1" y="1"/>
                      <a:pt x="2" y="0"/>
                      <a:pt x="3" y="1"/>
                    </a:cubicBezTo>
                    <a:cubicBezTo>
                      <a:pt x="5" y="1"/>
                      <a:pt x="5" y="2"/>
                      <a:pt x="5" y="4"/>
                    </a:cubicBezTo>
                    <a:cubicBezTo>
                      <a:pt x="5" y="5"/>
                      <a:pt x="3" y="5"/>
                      <a:pt x="2" y="5"/>
                    </a:cubicBezTo>
                    <a:cubicBezTo>
                      <a:pt x="1" y="5"/>
                      <a:pt x="0" y="3"/>
                      <a:pt x="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97" name="Freeform 687"/>
              <p:cNvSpPr/>
              <p:nvPr/>
            </p:nvSpPr>
            <p:spPr bwMode="auto">
              <a:xfrm>
                <a:off x="-3863975" y="2370138"/>
                <a:ext cx="41275" cy="85725"/>
              </a:xfrm>
              <a:custGeom>
                <a:avLst/>
                <a:gdLst>
                  <a:gd name="T0" fmla="*/ 17 w 19"/>
                  <a:gd name="T1" fmla="*/ 19 h 40"/>
                  <a:gd name="T2" fmla="*/ 13 w 19"/>
                  <a:gd name="T3" fmla="*/ 40 h 40"/>
                  <a:gd name="T4" fmla="*/ 2 w 19"/>
                  <a:gd name="T5" fmla="*/ 21 h 40"/>
                  <a:gd name="T6" fmla="*/ 6 w 19"/>
                  <a:gd name="T7" fmla="*/ 0 h 40"/>
                  <a:gd name="T8" fmla="*/ 17 w 19"/>
                  <a:gd name="T9" fmla="*/ 19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40">
                    <a:moveTo>
                      <a:pt x="17" y="19"/>
                    </a:moveTo>
                    <a:cubicBezTo>
                      <a:pt x="19" y="30"/>
                      <a:pt x="13" y="40"/>
                      <a:pt x="13" y="40"/>
                    </a:cubicBezTo>
                    <a:cubicBezTo>
                      <a:pt x="13" y="40"/>
                      <a:pt x="3" y="32"/>
                      <a:pt x="2" y="21"/>
                    </a:cubicBezTo>
                    <a:cubicBezTo>
                      <a:pt x="0" y="10"/>
                      <a:pt x="6" y="0"/>
                      <a:pt x="6" y="0"/>
                    </a:cubicBezTo>
                    <a:cubicBezTo>
                      <a:pt x="6" y="0"/>
                      <a:pt x="15" y="8"/>
                      <a:pt x="17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98" name="Freeform 688"/>
              <p:cNvSpPr/>
              <p:nvPr/>
            </p:nvSpPr>
            <p:spPr bwMode="auto">
              <a:xfrm>
                <a:off x="-3808412" y="2443163"/>
                <a:ext cx="84138" cy="42863"/>
              </a:xfrm>
              <a:custGeom>
                <a:avLst/>
                <a:gdLst>
                  <a:gd name="T0" fmla="*/ 18 w 39"/>
                  <a:gd name="T1" fmla="*/ 3 h 20"/>
                  <a:gd name="T2" fmla="*/ 0 w 39"/>
                  <a:gd name="T3" fmla="*/ 15 h 20"/>
                  <a:gd name="T4" fmla="*/ 21 w 39"/>
                  <a:gd name="T5" fmla="*/ 18 h 20"/>
                  <a:gd name="T6" fmla="*/ 39 w 39"/>
                  <a:gd name="T7" fmla="*/ 6 h 20"/>
                  <a:gd name="T8" fmla="*/ 18 w 39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0">
                    <a:moveTo>
                      <a:pt x="18" y="3"/>
                    </a:moveTo>
                    <a:cubicBezTo>
                      <a:pt x="7" y="5"/>
                      <a:pt x="0" y="15"/>
                      <a:pt x="0" y="15"/>
                    </a:cubicBezTo>
                    <a:cubicBezTo>
                      <a:pt x="0" y="15"/>
                      <a:pt x="11" y="20"/>
                      <a:pt x="21" y="18"/>
                    </a:cubicBezTo>
                    <a:cubicBezTo>
                      <a:pt x="32" y="15"/>
                      <a:pt x="39" y="6"/>
                      <a:pt x="39" y="6"/>
                    </a:cubicBezTo>
                    <a:cubicBezTo>
                      <a:pt x="39" y="6"/>
                      <a:pt x="29" y="0"/>
                      <a:pt x="18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599" name="Freeform 689"/>
              <p:cNvSpPr/>
              <p:nvPr/>
            </p:nvSpPr>
            <p:spPr bwMode="auto">
              <a:xfrm>
                <a:off x="-3821112" y="2390776"/>
                <a:ext cx="53975" cy="69850"/>
              </a:xfrm>
              <a:custGeom>
                <a:avLst/>
                <a:gdLst>
                  <a:gd name="T0" fmla="*/ 18 w 25"/>
                  <a:gd name="T1" fmla="*/ 20 h 32"/>
                  <a:gd name="T2" fmla="*/ 1 w 25"/>
                  <a:gd name="T3" fmla="*/ 32 h 32"/>
                  <a:gd name="T4" fmla="*/ 6 w 25"/>
                  <a:gd name="T5" fmla="*/ 11 h 32"/>
                  <a:gd name="T6" fmla="*/ 24 w 25"/>
                  <a:gd name="T7" fmla="*/ 0 h 32"/>
                  <a:gd name="T8" fmla="*/ 18 w 25"/>
                  <a:gd name="T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18" y="20"/>
                    </a:moveTo>
                    <a:cubicBezTo>
                      <a:pt x="12" y="29"/>
                      <a:pt x="1" y="32"/>
                      <a:pt x="1" y="32"/>
                    </a:cubicBezTo>
                    <a:cubicBezTo>
                      <a:pt x="1" y="32"/>
                      <a:pt x="0" y="20"/>
                      <a:pt x="6" y="11"/>
                    </a:cubicBezTo>
                    <a:cubicBezTo>
                      <a:pt x="12" y="3"/>
                      <a:pt x="24" y="0"/>
                      <a:pt x="24" y="0"/>
                    </a:cubicBezTo>
                    <a:cubicBezTo>
                      <a:pt x="24" y="0"/>
                      <a:pt x="25" y="11"/>
                      <a:pt x="18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00" name="Freeform 690"/>
              <p:cNvSpPr/>
              <p:nvPr/>
            </p:nvSpPr>
            <p:spPr bwMode="auto">
              <a:xfrm>
                <a:off x="-3878262" y="2474913"/>
                <a:ext cx="49213" cy="71438"/>
              </a:xfrm>
              <a:custGeom>
                <a:avLst/>
                <a:gdLst>
                  <a:gd name="T0" fmla="*/ 24 w 31"/>
                  <a:gd name="T1" fmla="*/ 29 h 45"/>
                  <a:gd name="T2" fmla="*/ 0 w 31"/>
                  <a:gd name="T3" fmla="*/ 45 h 45"/>
                  <a:gd name="T4" fmla="*/ 7 w 31"/>
                  <a:gd name="T5" fmla="*/ 16 h 45"/>
                  <a:gd name="T6" fmla="*/ 31 w 31"/>
                  <a:gd name="T7" fmla="*/ 0 h 45"/>
                  <a:gd name="T8" fmla="*/ 24 w 31"/>
                  <a:gd name="T9" fmla="*/ 29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45">
                    <a:moveTo>
                      <a:pt x="24" y="29"/>
                    </a:moveTo>
                    <a:lnTo>
                      <a:pt x="0" y="45"/>
                    </a:lnTo>
                    <a:lnTo>
                      <a:pt x="7" y="16"/>
                    </a:lnTo>
                    <a:lnTo>
                      <a:pt x="31" y="0"/>
                    </a:lnTo>
                    <a:lnTo>
                      <a:pt x="24" y="2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01" name="Freeform 691"/>
              <p:cNvSpPr/>
              <p:nvPr/>
            </p:nvSpPr>
            <p:spPr bwMode="auto">
              <a:xfrm>
                <a:off x="-3859212" y="2457451"/>
                <a:ext cx="11113" cy="11113"/>
              </a:xfrm>
              <a:custGeom>
                <a:avLst/>
                <a:gdLst>
                  <a:gd name="T0" fmla="*/ 0 w 5"/>
                  <a:gd name="T1" fmla="*/ 1 h 5"/>
                  <a:gd name="T2" fmla="*/ 4 w 5"/>
                  <a:gd name="T3" fmla="*/ 0 h 5"/>
                  <a:gd name="T4" fmla="*/ 4 w 5"/>
                  <a:gd name="T5" fmla="*/ 3 h 5"/>
                  <a:gd name="T6" fmla="*/ 1 w 5"/>
                  <a:gd name="T7" fmla="*/ 4 h 5"/>
                  <a:gd name="T8" fmla="*/ 0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1"/>
                    </a:move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2"/>
                      <a:pt x="4" y="3"/>
                    </a:cubicBezTo>
                    <a:cubicBezTo>
                      <a:pt x="4" y="4"/>
                      <a:pt x="2" y="5"/>
                      <a:pt x="1" y="4"/>
                    </a:cubicBezTo>
                    <a:cubicBezTo>
                      <a:pt x="0" y="3"/>
                      <a:pt x="0" y="2"/>
                      <a:pt x="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02" name="Freeform 692"/>
              <p:cNvSpPr/>
              <p:nvPr/>
            </p:nvSpPr>
            <p:spPr bwMode="auto">
              <a:xfrm>
                <a:off x="-3814762" y="2490788"/>
                <a:ext cx="11113" cy="9525"/>
              </a:xfrm>
              <a:custGeom>
                <a:avLst/>
                <a:gdLst>
                  <a:gd name="T0" fmla="*/ 1 w 5"/>
                  <a:gd name="T1" fmla="*/ 1 h 5"/>
                  <a:gd name="T2" fmla="*/ 4 w 5"/>
                  <a:gd name="T3" fmla="*/ 1 h 5"/>
                  <a:gd name="T4" fmla="*/ 5 w 5"/>
                  <a:gd name="T5" fmla="*/ 4 h 5"/>
                  <a:gd name="T6" fmla="*/ 2 w 5"/>
                  <a:gd name="T7" fmla="*/ 5 h 5"/>
                  <a:gd name="T8" fmla="*/ 1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1"/>
                    </a:moveTo>
                    <a:cubicBezTo>
                      <a:pt x="2" y="0"/>
                      <a:pt x="3" y="0"/>
                      <a:pt x="4" y="1"/>
                    </a:cubicBezTo>
                    <a:cubicBezTo>
                      <a:pt x="5" y="1"/>
                      <a:pt x="5" y="3"/>
                      <a:pt x="5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1" y="4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03" name="Freeform 693"/>
              <p:cNvSpPr/>
              <p:nvPr/>
            </p:nvSpPr>
            <p:spPr bwMode="auto">
              <a:xfrm>
                <a:off x="-3667125" y="2563813"/>
                <a:ext cx="39688" cy="82550"/>
              </a:xfrm>
              <a:custGeom>
                <a:avLst/>
                <a:gdLst>
                  <a:gd name="T0" fmla="*/ 17 w 19"/>
                  <a:gd name="T1" fmla="*/ 21 h 39"/>
                  <a:gd name="T2" fmla="*/ 7 w 19"/>
                  <a:gd name="T3" fmla="*/ 39 h 39"/>
                  <a:gd name="T4" fmla="*/ 2 w 19"/>
                  <a:gd name="T5" fmla="*/ 19 h 39"/>
                  <a:gd name="T6" fmla="*/ 13 w 19"/>
                  <a:gd name="T7" fmla="*/ 0 h 39"/>
                  <a:gd name="T8" fmla="*/ 17 w 19"/>
                  <a:gd name="T9" fmla="*/ 21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17" y="21"/>
                    </a:moveTo>
                    <a:cubicBezTo>
                      <a:pt x="16" y="32"/>
                      <a:pt x="7" y="39"/>
                      <a:pt x="7" y="39"/>
                    </a:cubicBezTo>
                    <a:cubicBezTo>
                      <a:pt x="7" y="39"/>
                      <a:pt x="0" y="29"/>
                      <a:pt x="2" y="19"/>
                    </a:cubicBezTo>
                    <a:cubicBezTo>
                      <a:pt x="4" y="8"/>
                      <a:pt x="13" y="0"/>
                      <a:pt x="13" y="0"/>
                    </a:cubicBezTo>
                    <a:cubicBezTo>
                      <a:pt x="13" y="0"/>
                      <a:pt x="19" y="10"/>
                      <a:pt x="1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04" name="Freeform 694"/>
              <p:cNvSpPr/>
              <p:nvPr/>
            </p:nvSpPr>
            <p:spPr bwMode="auto">
              <a:xfrm>
                <a:off x="-3630612" y="2659063"/>
                <a:ext cx="85725" cy="39688"/>
              </a:xfrm>
              <a:custGeom>
                <a:avLst/>
                <a:gdLst>
                  <a:gd name="T0" fmla="*/ 20 w 40"/>
                  <a:gd name="T1" fmla="*/ 1 h 18"/>
                  <a:gd name="T2" fmla="*/ 0 w 40"/>
                  <a:gd name="T3" fmla="*/ 7 h 18"/>
                  <a:gd name="T4" fmla="*/ 19 w 40"/>
                  <a:gd name="T5" fmla="*/ 17 h 18"/>
                  <a:gd name="T6" fmla="*/ 40 w 40"/>
                  <a:gd name="T7" fmla="*/ 11 h 18"/>
                  <a:gd name="T8" fmla="*/ 20 w 40"/>
                  <a:gd name="T9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8">
                    <a:moveTo>
                      <a:pt x="20" y="1"/>
                    </a:moveTo>
                    <a:cubicBezTo>
                      <a:pt x="10" y="0"/>
                      <a:pt x="0" y="7"/>
                      <a:pt x="0" y="7"/>
                    </a:cubicBezTo>
                    <a:cubicBezTo>
                      <a:pt x="0" y="7"/>
                      <a:pt x="8" y="16"/>
                      <a:pt x="19" y="17"/>
                    </a:cubicBezTo>
                    <a:cubicBezTo>
                      <a:pt x="30" y="18"/>
                      <a:pt x="40" y="11"/>
                      <a:pt x="40" y="11"/>
                    </a:cubicBezTo>
                    <a:cubicBezTo>
                      <a:pt x="40" y="11"/>
                      <a:pt x="31" y="2"/>
                      <a:pt x="20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05" name="Freeform 695"/>
              <p:cNvSpPr/>
              <p:nvPr/>
            </p:nvSpPr>
            <p:spPr bwMode="auto">
              <a:xfrm>
                <a:off x="-3636962" y="2606676"/>
                <a:ext cx="68263" cy="52388"/>
              </a:xfrm>
              <a:custGeom>
                <a:avLst/>
                <a:gdLst>
                  <a:gd name="T0" fmla="*/ 20 w 32"/>
                  <a:gd name="T1" fmla="*/ 19 h 25"/>
                  <a:gd name="T2" fmla="*/ 0 w 32"/>
                  <a:gd name="T3" fmla="*/ 24 h 25"/>
                  <a:gd name="T4" fmla="*/ 11 w 32"/>
                  <a:gd name="T5" fmla="*/ 6 h 25"/>
                  <a:gd name="T6" fmla="*/ 32 w 32"/>
                  <a:gd name="T7" fmla="*/ 1 h 25"/>
                  <a:gd name="T8" fmla="*/ 20 w 32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5">
                    <a:moveTo>
                      <a:pt x="20" y="19"/>
                    </a:moveTo>
                    <a:cubicBezTo>
                      <a:pt x="11" y="25"/>
                      <a:pt x="0" y="24"/>
                      <a:pt x="0" y="24"/>
                    </a:cubicBezTo>
                    <a:cubicBezTo>
                      <a:pt x="0" y="24"/>
                      <a:pt x="2" y="13"/>
                      <a:pt x="11" y="6"/>
                    </a:cubicBezTo>
                    <a:cubicBezTo>
                      <a:pt x="20" y="0"/>
                      <a:pt x="32" y="1"/>
                      <a:pt x="32" y="1"/>
                    </a:cubicBezTo>
                    <a:cubicBezTo>
                      <a:pt x="32" y="1"/>
                      <a:pt x="29" y="12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06" name="Freeform 696"/>
              <p:cNvSpPr/>
              <p:nvPr/>
            </p:nvSpPr>
            <p:spPr bwMode="auto">
              <a:xfrm>
                <a:off x="-3721100" y="2670176"/>
                <a:ext cx="68263" cy="49213"/>
              </a:xfrm>
              <a:custGeom>
                <a:avLst/>
                <a:gdLst>
                  <a:gd name="T0" fmla="*/ 28 w 43"/>
                  <a:gd name="T1" fmla="*/ 25 h 31"/>
                  <a:gd name="T2" fmla="*/ 0 w 43"/>
                  <a:gd name="T3" fmla="*/ 31 h 31"/>
                  <a:gd name="T4" fmla="*/ 16 w 43"/>
                  <a:gd name="T5" fmla="*/ 7 h 31"/>
                  <a:gd name="T6" fmla="*/ 43 w 43"/>
                  <a:gd name="T7" fmla="*/ 0 h 31"/>
                  <a:gd name="T8" fmla="*/ 28 w 43"/>
                  <a:gd name="T9" fmla="*/ 2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31">
                    <a:moveTo>
                      <a:pt x="28" y="25"/>
                    </a:moveTo>
                    <a:lnTo>
                      <a:pt x="0" y="31"/>
                    </a:lnTo>
                    <a:lnTo>
                      <a:pt x="16" y="7"/>
                    </a:lnTo>
                    <a:lnTo>
                      <a:pt x="43" y="0"/>
                    </a:lnTo>
                    <a:lnTo>
                      <a:pt x="28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07" name="Freeform 697"/>
              <p:cNvSpPr/>
              <p:nvPr/>
            </p:nvSpPr>
            <p:spPr bwMode="auto">
              <a:xfrm>
                <a:off x="-3678237" y="2644776"/>
                <a:ext cx="11113" cy="11113"/>
              </a:xfrm>
              <a:custGeom>
                <a:avLst/>
                <a:gdLst>
                  <a:gd name="T0" fmla="*/ 1 w 5"/>
                  <a:gd name="T1" fmla="*/ 0 h 5"/>
                  <a:gd name="T2" fmla="*/ 5 w 5"/>
                  <a:gd name="T3" fmla="*/ 1 h 5"/>
                  <a:gd name="T4" fmla="*/ 4 w 5"/>
                  <a:gd name="T5" fmla="*/ 4 h 5"/>
                  <a:gd name="T6" fmla="*/ 1 w 5"/>
                  <a:gd name="T7" fmla="*/ 4 h 5"/>
                  <a:gd name="T8" fmla="*/ 1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0"/>
                    </a:moveTo>
                    <a:cubicBezTo>
                      <a:pt x="2" y="0"/>
                      <a:pt x="4" y="0"/>
                      <a:pt x="5" y="1"/>
                    </a:cubicBezTo>
                    <a:cubicBezTo>
                      <a:pt x="5" y="2"/>
                      <a:pt x="5" y="3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1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08" name="Freeform 698"/>
              <p:cNvSpPr/>
              <p:nvPr/>
            </p:nvSpPr>
            <p:spPr bwMode="auto">
              <a:xfrm>
                <a:off x="-3643312" y="2689226"/>
                <a:ext cx="9525" cy="11113"/>
              </a:xfrm>
              <a:custGeom>
                <a:avLst/>
                <a:gdLst>
                  <a:gd name="T0" fmla="*/ 1 w 5"/>
                  <a:gd name="T1" fmla="*/ 1 h 5"/>
                  <a:gd name="T2" fmla="*/ 4 w 5"/>
                  <a:gd name="T3" fmla="*/ 1 h 5"/>
                  <a:gd name="T4" fmla="*/ 4 w 5"/>
                  <a:gd name="T5" fmla="*/ 4 h 5"/>
                  <a:gd name="T6" fmla="*/ 1 w 5"/>
                  <a:gd name="T7" fmla="*/ 4 h 5"/>
                  <a:gd name="T8" fmla="*/ 1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1"/>
                    </a:moveTo>
                    <a:cubicBezTo>
                      <a:pt x="2" y="0"/>
                      <a:pt x="4" y="0"/>
                      <a:pt x="4" y="1"/>
                    </a:cubicBezTo>
                    <a:cubicBezTo>
                      <a:pt x="5" y="2"/>
                      <a:pt x="5" y="4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09" name="Freeform 699"/>
              <p:cNvSpPr/>
              <p:nvPr/>
            </p:nvSpPr>
            <p:spPr bwMode="auto">
              <a:xfrm>
                <a:off x="-3544887" y="2786063"/>
                <a:ext cx="49213" cy="77788"/>
              </a:xfrm>
              <a:custGeom>
                <a:avLst/>
                <a:gdLst>
                  <a:gd name="T0" fmla="*/ 18 w 23"/>
                  <a:gd name="T1" fmla="*/ 21 h 36"/>
                  <a:gd name="T2" fmla="*/ 3 w 23"/>
                  <a:gd name="T3" fmla="*/ 36 h 36"/>
                  <a:gd name="T4" fmla="*/ 4 w 23"/>
                  <a:gd name="T5" fmla="*/ 15 h 36"/>
                  <a:gd name="T6" fmla="*/ 20 w 23"/>
                  <a:gd name="T7" fmla="*/ 0 h 36"/>
                  <a:gd name="T8" fmla="*/ 18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18" y="21"/>
                    </a:moveTo>
                    <a:cubicBezTo>
                      <a:pt x="13" y="31"/>
                      <a:pt x="3" y="36"/>
                      <a:pt x="3" y="36"/>
                    </a:cubicBezTo>
                    <a:cubicBezTo>
                      <a:pt x="3" y="36"/>
                      <a:pt x="0" y="25"/>
                      <a:pt x="4" y="15"/>
                    </a:cubicBezTo>
                    <a:cubicBezTo>
                      <a:pt x="9" y="5"/>
                      <a:pt x="20" y="0"/>
                      <a:pt x="20" y="0"/>
                    </a:cubicBezTo>
                    <a:cubicBezTo>
                      <a:pt x="20" y="0"/>
                      <a:pt x="23" y="11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10" name="Freeform 700"/>
              <p:cNvSpPr/>
              <p:nvPr/>
            </p:nvSpPr>
            <p:spPr bwMode="auto">
              <a:xfrm>
                <a:off x="-3525837" y="2889251"/>
                <a:ext cx="79375" cy="47625"/>
              </a:xfrm>
              <a:custGeom>
                <a:avLst/>
                <a:gdLst>
                  <a:gd name="T0" fmla="*/ 21 w 37"/>
                  <a:gd name="T1" fmla="*/ 4 h 22"/>
                  <a:gd name="T2" fmla="*/ 0 w 37"/>
                  <a:gd name="T3" fmla="*/ 3 h 22"/>
                  <a:gd name="T4" fmla="*/ 15 w 37"/>
                  <a:gd name="T5" fmla="*/ 18 h 22"/>
                  <a:gd name="T6" fmla="*/ 37 w 37"/>
                  <a:gd name="T7" fmla="*/ 18 h 22"/>
                  <a:gd name="T8" fmla="*/ 21 w 37"/>
                  <a:gd name="T9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2">
                    <a:moveTo>
                      <a:pt x="21" y="4"/>
                    </a:moveTo>
                    <a:cubicBezTo>
                      <a:pt x="11" y="0"/>
                      <a:pt x="0" y="3"/>
                      <a:pt x="0" y="3"/>
                    </a:cubicBezTo>
                    <a:cubicBezTo>
                      <a:pt x="0" y="3"/>
                      <a:pt x="5" y="14"/>
                      <a:pt x="15" y="18"/>
                    </a:cubicBezTo>
                    <a:cubicBezTo>
                      <a:pt x="26" y="22"/>
                      <a:pt x="37" y="18"/>
                      <a:pt x="37" y="18"/>
                    </a:cubicBezTo>
                    <a:cubicBezTo>
                      <a:pt x="37" y="18"/>
                      <a:pt x="31" y="8"/>
                      <a:pt x="2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11" name="Freeform 701"/>
              <p:cNvSpPr/>
              <p:nvPr/>
            </p:nvSpPr>
            <p:spPr bwMode="auto">
              <a:xfrm>
                <a:off x="-3527425" y="2840038"/>
                <a:ext cx="79375" cy="47625"/>
              </a:xfrm>
              <a:custGeom>
                <a:avLst/>
                <a:gdLst>
                  <a:gd name="T0" fmla="*/ 21 w 37"/>
                  <a:gd name="T1" fmla="*/ 18 h 22"/>
                  <a:gd name="T2" fmla="*/ 0 w 37"/>
                  <a:gd name="T3" fmla="*/ 18 h 22"/>
                  <a:gd name="T4" fmla="*/ 16 w 37"/>
                  <a:gd name="T5" fmla="*/ 4 h 22"/>
                  <a:gd name="T6" fmla="*/ 37 w 37"/>
                  <a:gd name="T7" fmla="*/ 4 h 22"/>
                  <a:gd name="T8" fmla="*/ 21 w 37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2">
                    <a:moveTo>
                      <a:pt x="21" y="18"/>
                    </a:moveTo>
                    <a:cubicBezTo>
                      <a:pt x="11" y="22"/>
                      <a:pt x="0" y="18"/>
                      <a:pt x="0" y="18"/>
                    </a:cubicBezTo>
                    <a:cubicBezTo>
                      <a:pt x="0" y="18"/>
                      <a:pt x="6" y="8"/>
                      <a:pt x="16" y="4"/>
                    </a:cubicBezTo>
                    <a:cubicBezTo>
                      <a:pt x="26" y="0"/>
                      <a:pt x="37" y="4"/>
                      <a:pt x="37" y="4"/>
                    </a:cubicBezTo>
                    <a:cubicBezTo>
                      <a:pt x="37" y="4"/>
                      <a:pt x="32" y="15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12" name="Freeform 702"/>
              <p:cNvSpPr/>
              <p:nvPr/>
            </p:nvSpPr>
            <p:spPr bwMode="auto">
              <a:xfrm>
                <a:off x="-3624262" y="2884488"/>
                <a:ext cx="79375" cy="30163"/>
              </a:xfrm>
              <a:custGeom>
                <a:avLst/>
                <a:gdLst>
                  <a:gd name="T0" fmla="*/ 28 w 50"/>
                  <a:gd name="T1" fmla="*/ 19 h 19"/>
                  <a:gd name="T2" fmla="*/ 0 w 50"/>
                  <a:gd name="T3" fmla="*/ 19 h 19"/>
                  <a:gd name="T4" fmla="*/ 21 w 50"/>
                  <a:gd name="T5" fmla="*/ 0 h 19"/>
                  <a:gd name="T6" fmla="*/ 50 w 50"/>
                  <a:gd name="T7" fmla="*/ 0 h 19"/>
                  <a:gd name="T8" fmla="*/ 28 w 5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19">
                    <a:moveTo>
                      <a:pt x="28" y="19"/>
                    </a:moveTo>
                    <a:lnTo>
                      <a:pt x="0" y="19"/>
                    </a:lnTo>
                    <a:lnTo>
                      <a:pt x="21" y="0"/>
                    </a:lnTo>
                    <a:lnTo>
                      <a:pt x="50" y="0"/>
                    </a:lnTo>
                    <a:lnTo>
                      <a:pt x="28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13" name="Freeform 703"/>
              <p:cNvSpPr/>
              <p:nvPr/>
            </p:nvSpPr>
            <p:spPr bwMode="auto">
              <a:xfrm>
                <a:off x="-3563937" y="2855913"/>
                <a:ext cx="12700" cy="9525"/>
              </a:xfrm>
              <a:custGeom>
                <a:avLst/>
                <a:gdLst>
                  <a:gd name="T0" fmla="*/ 2 w 6"/>
                  <a:gd name="T1" fmla="*/ 0 h 5"/>
                  <a:gd name="T2" fmla="*/ 5 w 6"/>
                  <a:gd name="T3" fmla="*/ 2 h 5"/>
                  <a:gd name="T4" fmla="*/ 4 w 6"/>
                  <a:gd name="T5" fmla="*/ 5 h 5"/>
                  <a:gd name="T6" fmla="*/ 1 w 6"/>
                  <a:gd name="T7" fmla="*/ 3 h 5"/>
                  <a:gd name="T8" fmla="*/ 2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0"/>
                    </a:moveTo>
                    <a:cubicBezTo>
                      <a:pt x="3" y="0"/>
                      <a:pt x="5" y="0"/>
                      <a:pt x="5" y="2"/>
                    </a:cubicBezTo>
                    <a:cubicBezTo>
                      <a:pt x="6" y="3"/>
                      <a:pt x="5" y="4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14" name="Freeform 704"/>
              <p:cNvSpPr/>
              <p:nvPr/>
            </p:nvSpPr>
            <p:spPr bwMode="auto">
              <a:xfrm>
                <a:off x="-3544887" y="2908301"/>
                <a:ext cx="11113" cy="11113"/>
              </a:xfrm>
              <a:custGeom>
                <a:avLst/>
                <a:gdLst>
                  <a:gd name="T0" fmla="*/ 2 w 5"/>
                  <a:gd name="T1" fmla="*/ 0 h 5"/>
                  <a:gd name="T2" fmla="*/ 5 w 5"/>
                  <a:gd name="T3" fmla="*/ 2 h 5"/>
                  <a:gd name="T4" fmla="*/ 4 w 5"/>
                  <a:gd name="T5" fmla="*/ 5 h 5"/>
                  <a:gd name="T6" fmla="*/ 1 w 5"/>
                  <a:gd name="T7" fmla="*/ 3 h 5"/>
                  <a:gd name="T8" fmla="*/ 2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0"/>
                    </a:moveTo>
                    <a:cubicBezTo>
                      <a:pt x="3" y="0"/>
                      <a:pt x="5" y="0"/>
                      <a:pt x="5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1" y="4"/>
                      <a:pt x="1" y="3"/>
                    </a:cubicBezTo>
                    <a:cubicBezTo>
                      <a:pt x="0" y="2"/>
                      <a:pt x="1" y="1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15" name="Freeform 705"/>
              <p:cNvSpPr/>
              <p:nvPr/>
            </p:nvSpPr>
            <p:spPr bwMode="auto">
              <a:xfrm>
                <a:off x="-3490912" y="3048001"/>
                <a:ext cx="55563" cy="61913"/>
              </a:xfrm>
              <a:custGeom>
                <a:avLst/>
                <a:gdLst>
                  <a:gd name="T0" fmla="*/ 19 w 26"/>
                  <a:gd name="T1" fmla="*/ 20 h 29"/>
                  <a:gd name="T2" fmla="*/ 0 w 26"/>
                  <a:gd name="T3" fmla="*/ 29 h 29"/>
                  <a:gd name="T4" fmla="*/ 7 w 26"/>
                  <a:gd name="T5" fmla="*/ 9 h 29"/>
                  <a:gd name="T6" fmla="*/ 26 w 26"/>
                  <a:gd name="T7" fmla="*/ 0 h 29"/>
                  <a:gd name="T8" fmla="*/ 19 w 26"/>
                  <a:gd name="T9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9">
                    <a:moveTo>
                      <a:pt x="19" y="20"/>
                    </a:moveTo>
                    <a:cubicBezTo>
                      <a:pt x="11" y="28"/>
                      <a:pt x="0" y="29"/>
                      <a:pt x="0" y="29"/>
                    </a:cubicBezTo>
                    <a:cubicBezTo>
                      <a:pt x="0" y="29"/>
                      <a:pt x="0" y="18"/>
                      <a:pt x="7" y="9"/>
                    </a:cubicBezTo>
                    <a:cubicBezTo>
                      <a:pt x="15" y="1"/>
                      <a:pt x="26" y="0"/>
                      <a:pt x="26" y="0"/>
                    </a:cubicBezTo>
                    <a:cubicBezTo>
                      <a:pt x="26" y="0"/>
                      <a:pt x="26" y="12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16" name="Freeform 706"/>
              <p:cNvSpPr/>
              <p:nvPr/>
            </p:nvSpPr>
            <p:spPr bwMode="auto">
              <a:xfrm>
                <a:off x="-3489325" y="3144838"/>
                <a:ext cx="66675" cy="55563"/>
              </a:xfrm>
              <a:custGeom>
                <a:avLst/>
                <a:gdLst>
                  <a:gd name="T0" fmla="*/ 20 w 31"/>
                  <a:gd name="T1" fmla="*/ 7 h 26"/>
                  <a:gd name="T2" fmla="*/ 0 w 31"/>
                  <a:gd name="T3" fmla="*/ 1 h 26"/>
                  <a:gd name="T4" fmla="*/ 11 w 31"/>
                  <a:gd name="T5" fmla="*/ 19 h 26"/>
                  <a:gd name="T6" fmla="*/ 31 w 31"/>
                  <a:gd name="T7" fmla="*/ 26 h 26"/>
                  <a:gd name="T8" fmla="*/ 20 w 31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20" y="7"/>
                    </a:moveTo>
                    <a:cubicBezTo>
                      <a:pt x="12" y="0"/>
                      <a:pt x="0" y="1"/>
                      <a:pt x="0" y="1"/>
                    </a:cubicBezTo>
                    <a:cubicBezTo>
                      <a:pt x="0" y="1"/>
                      <a:pt x="2" y="12"/>
                      <a:pt x="11" y="19"/>
                    </a:cubicBezTo>
                    <a:cubicBezTo>
                      <a:pt x="19" y="26"/>
                      <a:pt x="31" y="26"/>
                      <a:pt x="31" y="26"/>
                    </a:cubicBezTo>
                    <a:cubicBezTo>
                      <a:pt x="31" y="26"/>
                      <a:pt x="29" y="14"/>
                      <a:pt x="2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17" name="Freeform 707"/>
              <p:cNvSpPr/>
              <p:nvPr/>
            </p:nvSpPr>
            <p:spPr bwMode="auto">
              <a:xfrm>
                <a:off x="-3484562" y="3108326"/>
                <a:ext cx="85725" cy="36513"/>
              </a:xfrm>
              <a:custGeom>
                <a:avLst/>
                <a:gdLst>
                  <a:gd name="T0" fmla="*/ 20 w 40"/>
                  <a:gd name="T1" fmla="*/ 16 h 17"/>
                  <a:gd name="T2" fmla="*/ 0 w 40"/>
                  <a:gd name="T3" fmla="*/ 9 h 17"/>
                  <a:gd name="T4" fmla="*/ 19 w 40"/>
                  <a:gd name="T5" fmla="*/ 1 h 17"/>
                  <a:gd name="T6" fmla="*/ 40 w 40"/>
                  <a:gd name="T7" fmla="*/ 7 h 17"/>
                  <a:gd name="T8" fmla="*/ 20 w 4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0" y="16"/>
                    </a:moveTo>
                    <a:cubicBezTo>
                      <a:pt x="9" y="17"/>
                      <a:pt x="0" y="9"/>
                      <a:pt x="0" y="9"/>
                    </a:cubicBezTo>
                    <a:cubicBezTo>
                      <a:pt x="0" y="9"/>
                      <a:pt x="8" y="1"/>
                      <a:pt x="19" y="1"/>
                    </a:cubicBezTo>
                    <a:cubicBezTo>
                      <a:pt x="30" y="0"/>
                      <a:pt x="40" y="7"/>
                      <a:pt x="40" y="7"/>
                    </a:cubicBezTo>
                    <a:cubicBezTo>
                      <a:pt x="40" y="7"/>
                      <a:pt x="31" y="15"/>
                      <a:pt x="20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18" name="Freeform 708"/>
              <p:cNvSpPr/>
              <p:nvPr/>
            </p:nvSpPr>
            <p:spPr bwMode="auto">
              <a:xfrm>
                <a:off x="-3587750" y="3114676"/>
                <a:ext cx="85725" cy="34925"/>
              </a:xfrm>
              <a:custGeom>
                <a:avLst/>
                <a:gdLst>
                  <a:gd name="T0" fmla="*/ 27 w 54"/>
                  <a:gd name="T1" fmla="*/ 22 h 22"/>
                  <a:gd name="T2" fmla="*/ 0 w 54"/>
                  <a:gd name="T3" fmla="*/ 12 h 22"/>
                  <a:gd name="T4" fmla="*/ 26 w 54"/>
                  <a:gd name="T5" fmla="*/ 0 h 22"/>
                  <a:gd name="T6" fmla="*/ 54 w 54"/>
                  <a:gd name="T7" fmla="*/ 10 h 22"/>
                  <a:gd name="T8" fmla="*/ 27 w 54"/>
                  <a:gd name="T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2">
                    <a:moveTo>
                      <a:pt x="27" y="22"/>
                    </a:moveTo>
                    <a:lnTo>
                      <a:pt x="0" y="12"/>
                    </a:lnTo>
                    <a:lnTo>
                      <a:pt x="26" y="0"/>
                    </a:lnTo>
                    <a:lnTo>
                      <a:pt x="54" y="10"/>
                    </a:lnTo>
                    <a:lnTo>
                      <a:pt x="27" y="2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19" name="Freeform 709"/>
              <p:cNvSpPr/>
              <p:nvPr/>
            </p:nvSpPr>
            <p:spPr bwMode="auto">
              <a:xfrm>
                <a:off x="-3513137" y="3097213"/>
                <a:ext cx="9525" cy="9525"/>
              </a:xfrm>
              <a:custGeom>
                <a:avLst/>
                <a:gdLst>
                  <a:gd name="T0" fmla="*/ 2 w 4"/>
                  <a:gd name="T1" fmla="*/ 0 h 4"/>
                  <a:gd name="T2" fmla="*/ 4 w 4"/>
                  <a:gd name="T3" fmla="*/ 2 h 4"/>
                  <a:gd name="T4" fmla="*/ 2 w 4"/>
                  <a:gd name="T5" fmla="*/ 4 h 4"/>
                  <a:gd name="T6" fmla="*/ 0 w 4"/>
                  <a:gd name="T7" fmla="*/ 2 h 4"/>
                  <a:gd name="T8" fmla="*/ 2 w 4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4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3"/>
                      <a:pt x="3" y="4"/>
                      <a:pt x="2" y="4"/>
                    </a:cubicBezTo>
                    <a:cubicBezTo>
                      <a:pt x="1" y="4"/>
                      <a:pt x="0" y="4"/>
                      <a:pt x="0" y="2"/>
                    </a:cubicBezTo>
                    <a:cubicBezTo>
                      <a:pt x="0" y="1"/>
                      <a:pt x="0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20" name="Freeform 710"/>
              <p:cNvSpPr/>
              <p:nvPr/>
            </p:nvSpPr>
            <p:spPr bwMode="auto">
              <a:xfrm>
                <a:off x="-3509962" y="3152776"/>
                <a:ext cx="7938" cy="11113"/>
              </a:xfrm>
              <a:custGeom>
                <a:avLst/>
                <a:gdLst>
                  <a:gd name="T0" fmla="*/ 2 w 4"/>
                  <a:gd name="T1" fmla="*/ 0 h 5"/>
                  <a:gd name="T2" fmla="*/ 4 w 4"/>
                  <a:gd name="T3" fmla="*/ 2 h 5"/>
                  <a:gd name="T4" fmla="*/ 2 w 4"/>
                  <a:gd name="T5" fmla="*/ 5 h 5"/>
                  <a:gd name="T6" fmla="*/ 0 w 4"/>
                  <a:gd name="T7" fmla="*/ 3 h 5"/>
                  <a:gd name="T8" fmla="*/ 2 w 4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2" y="0"/>
                    </a:moveTo>
                    <a:cubicBezTo>
                      <a:pt x="3" y="0"/>
                      <a:pt x="4" y="1"/>
                      <a:pt x="4" y="2"/>
                    </a:cubicBezTo>
                    <a:cubicBezTo>
                      <a:pt x="4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21" name="Freeform 711"/>
              <p:cNvSpPr/>
              <p:nvPr/>
            </p:nvSpPr>
            <p:spPr bwMode="auto">
              <a:xfrm>
                <a:off x="-3516312" y="3308351"/>
                <a:ext cx="74613" cy="50800"/>
              </a:xfrm>
              <a:custGeom>
                <a:avLst/>
                <a:gdLst>
                  <a:gd name="T0" fmla="*/ 21 w 35"/>
                  <a:gd name="T1" fmla="*/ 18 h 24"/>
                  <a:gd name="T2" fmla="*/ 0 w 35"/>
                  <a:gd name="T3" fmla="*/ 22 h 24"/>
                  <a:gd name="T4" fmla="*/ 14 w 35"/>
                  <a:gd name="T5" fmla="*/ 5 h 24"/>
                  <a:gd name="T6" fmla="*/ 35 w 35"/>
                  <a:gd name="T7" fmla="*/ 2 h 24"/>
                  <a:gd name="T8" fmla="*/ 21 w 35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4">
                    <a:moveTo>
                      <a:pt x="21" y="18"/>
                    </a:moveTo>
                    <a:cubicBezTo>
                      <a:pt x="12" y="24"/>
                      <a:pt x="0" y="22"/>
                      <a:pt x="0" y="22"/>
                    </a:cubicBezTo>
                    <a:cubicBezTo>
                      <a:pt x="0" y="22"/>
                      <a:pt x="4" y="11"/>
                      <a:pt x="14" y="5"/>
                    </a:cubicBezTo>
                    <a:cubicBezTo>
                      <a:pt x="23" y="0"/>
                      <a:pt x="35" y="2"/>
                      <a:pt x="35" y="2"/>
                    </a:cubicBezTo>
                    <a:cubicBezTo>
                      <a:pt x="35" y="2"/>
                      <a:pt x="31" y="13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22" name="Freeform 712"/>
              <p:cNvSpPr/>
              <p:nvPr/>
            </p:nvSpPr>
            <p:spPr bwMode="auto">
              <a:xfrm>
                <a:off x="-3527425" y="3389313"/>
                <a:ext cx="53975" cy="71438"/>
              </a:xfrm>
              <a:custGeom>
                <a:avLst/>
                <a:gdLst>
                  <a:gd name="T0" fmla="*/ 19 w 25"/>
                  <a:gd name="T1" fmla="*/ 12 h 33"/>
                  <a:gd name="T2" fmla="*/ 1 w 25"/>
                  <a:gd name="T3" fmla="*/ 0 h 33"/>
                  <a:gd name="T4" fmla="*/ 6 w 25"/>
                  <a:gd name="T5" fmla="*/ 20 h 33"/>
                  <a:gd name="T6" fmla="*/ 23 w 25"/>
                  <a:gd name="T7" fmla="*/ 33 h 33"/>
                  <a:gd name="T8" fmla="*/ 19 w 25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3">
                    <a:moveTo>
                      <a:pt x="19" y="12"/>
                    </a:moveTo>
                    <a:cubicBezTo>
                      <a:pt x="13" y="3"/>
                      <a:pt x="1" y="0"/>
                      <a:pt x="1" y="0"/>
                    </a:cubicBezTo>
                    <a:cubicBezTo>
                      <a:pt x="1" y="0"/>
                      <a:pt x="0" y="11"/>
                      <a:pt x="6" y="20"/>
                    </a:cubicBezTo>
                    <a:cubicBezTo>
                      <a:pt x="12" y="30"/>
                      <a:pt x="23" y="33"/>
                      <a:pt x="23" y="33"/>
                    </a:cubicBezTo>
                    <a:cubicBezTo>
                      <a:pt x="23" y="33"/>
                      <a:pt x="25" y="21"/>
                      <a:pt x="1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23" name="Freeform 713"/>
              <p:cNvSpPr/>
              <p:nvPr/>
            </p:nvSpPr>
            <p:spPr bwMode="auto">
              <a:xfrm>
                <a:off x="-3514725" y="3362326"/>
                <a:ext cx="80963" cy="44450"/>
              </a:xfrm>
              <a:custGeom>
                <a:avLst/>
                <a:gdLst>
                  <a:gd name="T0" fmla="*/ 17 w 38"/>
                  <a:gd name="T1" fmla="*/ 18 h 21"/>
                  <a:gd name="T2" fmla="*/ 0 w 38"/>
                  <a:gd name="T3" fmla="*/ 5 h 21"/>
                  <a:gd name="T4" fmla="*/ 21 w 38"/>
                  <a:gd name="T5" fmla="*/ 3 h 21"/>
                  <a:gd name="T6" fmla="*/ 38 w 38"/>
                  <a:gd name="T7" fmla="*/ 15 h 21"/>
                  <a:gd name="T8" fmla="*/ 17 w 38"/>
                  <a:gd name="T9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1">
                    <a:moveTo>
                      <a:pt x="17" y="18"/>
                    </a:moveTo>
                    <a:cubicBezTo>
                      <a:pt x="6" y="15"/>
                      <a:pt x="0" y="5"/>
                      <a:pt x="0" y="5"/>
                    </a:cubicBezTo>
                    <a:cubicBezTo>
                      <a:pt x="0" y="5"/>
                      <a:pt x="10" y="0"/>
                      <a:pt x="21" y="3"/>
                    </a:cubicBezTo>
                    <a:cubicBezTo>
                      <a:pt x="31" y="6"/>
                      <a:pt x="38" y="15"/>
                      <a:pt x="38" y="15"/>
                    </a:cubicBezTo>
                    <a:cubicBezTo>
                      <a:pt x="38" y="15"/>
                      <a:pt x="27" y="21"/>
                      <a:pt x="1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24" name="Freeform 714"/>
              <p:cNvSpPr/>
              <p:nvPr/>
            </p:nvSpPr>
            <p:spPr bwMode="auto">
              <a:xfrm>
                <a:off x="-3616325" y="3341688"/>
                <a:ext cx="84138" cy="33338"/>
              </a:xfrm>
              <a:custGeom>
                <a:avLst/>
                <a:gdLst>
                  <a:gd name="T0" fmla="*/ 23 w 53"/>
                  <a:gd name="T1" fmla="*/ 21 h 21"/>
                  <a:gd name="T2" fmla="*/ 0 w 53"/>
                  <a:gd name="T3" fmla="*/ 3 h 21"/>
                  <a:gd name="T4" fmla="*/ 29 w 53"/>
                  <a:gd name="T5" fmla="*/ 0 h 21"/>
                  <a:gd name="T6" fmla="*/ 53 w 53"/>
                  <a:gd name="T7" fmla="*/ 17 h 21"/>
                  <a:gd name="T8" fmla="*/ 23 w 53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1">
                    <a:moveTo>
                      <a:pt x="23" y="21"/>
                    </a:moveTo>
                    <a:lnTo>
                      <a:pt x="0" y="3"/>
                    </a:lnTo>
                    <a:lnTo>
                      <a:pt x="29" y="0"/>
                    </a:lnTo>
                    <a:lnTo>
                      <a:pt x="53" y="17"/>
                    </a:lnTo>
                    <a:lnTo>
                      <a:pt x="23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25" name="Freeform 715"/>
              <p:cNvSpPr/>
              <p:nvPr/>
            </p:nvSpPr>
            <p:spPr bwMode="auto">
              <a:xfrm>
                <a:off x="-3533775" y="3335338"/>
                <a:ext cx="9525" cy="11113"/>
              </a:xfrm>
              <a:custGeom>
                <a:avLst/>
                <a:gdLst>
                  <a:gd name="T0" fmla="*/ 3 w 5"/>
                  <a:gd name="T1" fmla="*/ 0 h 5"/>
                  <a:gd name="T2" fmla="*/ 4 w 5"/>
                  <a:gd name="T3" fmla="*/ 3 h 5"/>
                  <a:gd name="T4" fmla="*/ 1 w 5"/>
                  <a:gd name="T5" fmla="*/ 4 h 5"/>
                  <a:gd name="T6" fmla="*/ 0 w 5"/>
                  <a:gd name="T7" fmla="*/ 2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4" y="0"/>
                      <a:pt x="5" y="1"/>
                      <a:pt x="4" y="3"/>
                    </a:cubicBezTo>
                    <a:cubicBezTo>
                      <a:pt x="4" y="4"/>
                      <a:pt x="3" y="5"/>
                      <a:pt x="1" y="4"/>
                    </a:cubicBezTo>
                    <a:cubicBezTo>
                      <a:pt x="0" y="4"/>
                      <a:pt x="0" y="3"/>
                      <a:pt x="0" y="2"/>
                    </a:cubicBezTo>
                    <a:cubicBezTo>
                      <a:pt x="0" y="0"/>
                      <a:pt x="1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26" name="Freeform 716"/>
              <p:cNvSpPr/>
              <p:nvPr/>
            </p:nvSpPr>
            <p:spPr bwMode="auto">
              <a:xfrm>
                <a:off x="-3551237" y="3389313"/>
                <a:ext cx="11113" cy="11113"/>
              </a:xfrm>
              <a:custGeom>
                <a:avLst/>
                <a:gdLst>
                  <a:gd name="T0" fmla="*/ 3 w 5"/>
                  <a:gd name="T1" fmla="*/ 0 h 5"/>
                  <a:gd name="T2" fmla="*/ 5 w 5"/>
                  <a:gd name="T3" fmla="*/ 3 h 5"/>
                  <a:gd name="T4" fmla="*/ 2 w 5"/>
                  <a:gd name="T5" fmla="*/ 5 h 5"/>
                  <a:gd name="T6" fmla="*/ 1 w 5"/>
                  <a:gd name="T7" fmla="*/ 2 h 5"/>
                  <a:gd name="T8" fmla="*/ 3 w 5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0"/>
                    </a:moveTo>
                    <a:cubicBezTo>
                      <a:pt x="5" y="1"/>
                      <a:pt x="5" y="2"/>
                      <a:pt x="5" y="3"/>
                    </a:cubicBezTo>
                    <a:cubicBezTo>
                      <a:pt x="5" y="4"/>
                      <a:pt x="4" y="5"/>
                      <a:pt x="2" y="5"/>
                    </a:cubicBezTo>
                    <a:cubicBezTo>
                      <a:pt x="1" y="5"/>
                      <a:pt x="0" y="3"/>
                      <a:pt x="1" y="2"/>
                    </a:cubicBezTo>
                    <a:cubicBezTo>
                      <a:pt x="1" y="1"/>
                      <a:pt x="2" y="0"/>
                      <a:pt x="3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27" name="Freeform 717"/>
              <p:cNvSpPr/>
              <p:nvPr/>
            </p:nvSpPr>
            <p:spPr bwMode="auto">
              <a:xfrm>
                <a:off x="-3621087" y="3552826"/>
                <a:ext cx="84138" cy="42863"/>
              </a:xfrm>
              <a:custGeom>
                <a:avLst/>
                <a:gdLst>
                  <a:gd name="T0" fmla="*/ 21 w 39"/>
                  <a:gd name="T1" fmla="*/ 18 h 20"/>
                  <a:gd name="T2" fmla="*/ 0 w 39"/>
                  <a:gd name="T3" fmla="*/ 14 h 20"/>
                  <a:gd name="T4" fmla="*/ 18 w 39"/>
                  <a:gd name="T5" fmla="*/ 3 h 20"/>
                  <a:gd name="T6" fmla="*/ 39 w 39"/>
                  <a:gd name="T7" fmla="*/ 6 h 20"/>
                  <a:gd name="T8" fmla="*/ 21 w 39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0">
                    <a:moveTo>
                      <a:pt x="21" y="18"/>
                    </a:moveTo>
                    <a:cubicBezTo>
                      <a:pt x="10" y="20"/>
                      <a:pt x="0" y="14"/>
                      <a:pt x="0" y="14"/>
                    </a:cubicBezTo>
                    <a:cubicBezTo>
                      <a:pt x="0" y="14"/>
                      <a:pt x="7" y="5"/>
                      <a:pt x="18" y="3"/>
                    </a:cubicBezTo>
                    <a:cubicBezTo>
                      <a:pt x="28" y="0"/>
                      <a:pt x="39" y="6"/>
                      <a:pt x="39" y="6"/>
                    </a:cubicBezTo>
                    <a:cubicBezTo>
                      <a:pt x="39" y="6"/>
                      <a:pt x="32" y="15"/>
                      <a:pt x="21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28" name="Freeform 718"/>
              <p:cNvSpPr/>
              <p:nvPr/>
            </p:nvSpPr>
            <p:spPr bwMode="auto">
              <a:xfrm>
                <a:off x="-3648075" y="3614738"/>
                <a:ext cx="44450" cy="82550"/>
              </a:xfrm>
              <a:custGeom>
                <a:avLst/>
                <a:gdLst>
                  <a:gd name="T0" fmla="*/ 18 w 21"/>
                  <a:gd name="T1" fmla="*/ 17 h 38"/>
                  <a:gd name="T2" fmla="*/ 5 w 21"/>
                  <a:gd name="T3" fmla="*/ 0 h 38"/>
                  <a:gd name="T4" fmla="*/ 3 w 21"/>
                  <a:gd name="T5" fmla="*/ 21 h 38"/>
                  <a:gd name="T6" fmla="*/ 16 w 21"/>
                  <a:gd name="T7" fmla="*/ 38 h 38"/>
                  <a:gd name="T8" fmla="*/ 18 w 21"/>
                  <a:gd name="T9" fmla="*/ 1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18" y="17"/>
                    </a:moveTo>
                    <a:cubicBezTo>
                      <a:pt x="14" y="6"/>
                      <a:pt x="5" y="0"/>
                      <a:pt x="5" y="0"/>
                    </a:cubicBezTo>
                    <a:cubicBezTo>
                      <a:pt x="5" y="0"/>
                      <a:pt x="0" y="10"/>
                      <a:pt x="3" y="21"/>
                    </a:cubicBezTo>
                    <a:cubicBezTo>
                      <a:pt x="6" y="31"/>
                      <a:pt x="16" y="38"/>
                      <a:pt x="16" y="38"/>
                    </a:cubicBezTo>
                    <a:cubicBezTo>
                      <a:pt x="16" y="38"/>
                      <a:pt x="21" y="27"/>
                      <a:pt x="18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29" name="Freeform 719"/>
              <p:cNvSpPr/>
              <p:nvPr/>
            </p:nvSpPr>
            <p:spPr bwMode="auto">
              <a:xfrm>
                <a:off x="-3624262" y="3597276"/>
                <a:ext cx="73025" cy="53975"/>
              </a:xfrm>
              <a:custGeom>
                <a:avLst/>
                <a:gdLst>
                  <a:gd name="T0" fmla="*/ 13 w 34"/>
                  <a:gd name="T1" fmla="*/ 19 h 25"/>
                  <a:gd name="T2" fmla="*/ 0 w 34"/>
                  <a:gd name="T3" fmla="*/ 2 h 25"/>
                  <a:gd name="T4" fmla="*/ 21 w 34"/>
                  <a:gd name="T5" fmla="*/ 6 h 25"/>
                  <a:gd name="T6" fmla="*/ 34 w 34"/>
                  <a:gd name="T7" fmla="*/ 23 h 25"/>
                  <a:gd name="T8" fmla="*/ 13 w 34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5">
                    <a:moveTo>
                      <a:pt x="13" y="19"/>
                    </a:moveTo>
                    <a:cubicBezTo>
                      <a:pt x="3" y="13"/>
                      <a:pt x="0" y="2"/>
                      <a:pt x="0" y="2"/>
                    </a:cubicBezTo>
                    <a:cubicBezTo>
                      <a:pt x="0" y="2"/>
                      <a:pt x="12" y="0"/>
                      <a:pt x="21" y="6"/>
                    </a:cubicBezTo>
                    <a:cubicBezTo>
                      <a:pt x="30" y="12"/>
                      <a:pt x="34" y="23"/>
                      <a:pt x="34" y="23"/>
                    </a:cubicBezTo>
                    <a:cubicBezTo>
                      <a:pt x="34" y="23"/>
                      <a:pt x="22" y="25"/>
                      <a:pt x="13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30" name="Freeform 720"/>
              <p:cNvSpPr/>
              <p:nvPr/>
            </p:nvSpPr>
            <p:spPr bwMode="auto">
              <a:xfrm>
                <a:off x="-3713162" y="3546476"/>
                <a:ext cx="73025" cy="47625"/>
              </a:xfrm>
              <a:custGeom>
                <a:avLst/>
                <a:gdLst>
                  <a:gd name="T0" fmla="*/ 18 w 46"/>
                  <a:gd name="T1" fmla="*/ 24 h 30"/>
                  <a:gd name="T2" fmla="*/ 0 w 46"/>
                  <a:gd name="T3" fmla="*/ 0 h 30"/>
                  <a:gd name="T4" fmla="*/ 29 w 46"/>
                  <a:gd name="T5" fmla="*/ 5 h 30"/>
                  <a:gd name="T6" fmla="*/ 46 w 46"/>
                  <a:gd name="T7" fmla="*/ 30 h 30"/>
                  <a:gd name="T8" fmla="*/ 18 w 46"/>
                  <a:gd name="T9" fmla="*/ 2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30">
                    <a:moveTo>
                      <a:pt x="18" y="24"/>
                    </a:moveTo>
                    <a:lnTo>
                      <a:pt x="0" y="0"/>
                    </a:lnTo>
                    <a:lnTo>
                      <a:pt x="29" y="5"/>
                    </a:lnTo>
                    <a:lnTo>
                      <a:pt x="46" y="30"/>
                    </a:lnTo>
                    <a:lnTo>
                      <a:pt x="18" y="2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31" name="Freeform 721"/>
              <p:cNvSpPr/>
              <p:nvPr/>
            </p:nvSpPr>
            <p:spPr bwMode="auto">
              <a:xfrm>
                <a:off x="-3635375" y="3560763"/>
                <a:ext cx="12700" cy="11113"/>
              </a:xfrm>
              <a:custGeom>
                <a:avLst/>
                <a:gdLst>
                  <a:gd name="T0" fmla="*/ 4 w 6"/>
                  <a:gd name="T1" fmla="*/ 0 h 5"/>
                  <a:gd name="T2" fmla="*/ 5 w 6"/>
                  <a:gd name="T3" fmla="*/ 4 h 5"/>
                  <a:gd name="T4" fmla="*/ 2 w 6"/>
                  <a:gd name="T5" fmla="*/ 4 h 5"/>
                  <a:gd name="T6" fmla="*/ 1 w 6"/>
                  <a:gd name="T7" fmla="*/ 1 h 5"/>
                  <a:gd name="T8" fmla="*/ 4 w 6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4" y="0"/>
                    </a:moveTo>
                    <a:cubicBezTo>
                      <a:pt x="5" y="1"/>
                      <a:pt x="6" y="3"/>
                      <a:pt x="5" y="4"/>
                    </a:cubicBezTo>
                    <a:cubicBezTo>
                      <a:pt x="4" y="5"/>
                      <a:pt x="3" y="5"/>
                      <a:pt x="2" y="4"/>
                    </a:cubicBezTo>
                    <a:cubicBezTo>
                      <a:pt x="1" y="4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32" name="Freeform 722"/>
              <p:cNvSpPr/>
              <p:nvPr/>
            </p:nvSpPr>
            <p:spPr bwMode="auto">
              <a:xfrm>
                <a:off x="-3665537" y="3608388"/>
                <a:ext cx="11113" cy="11113"/>
              </a:xfrm>
              <a:custGeom>
                <a:avLst/>
                <a:gdLst>
                  <a:gd name="T0" fmla="*/ 4 w 5"/>
                  <a:gd name="T1" fmla="*/ 1 h 5"/>
                  <a:gd name="T2" fmla="*/ 5 w 5"/>
                  <a:gd name="T3" fmla="*/ 4 h 5"/>
                  <a:gd name="T4" fmla="*/ 2 w 5"/>
                  <a:gd name="T5" fmla="*/ 5 h 5"/>
                  <a:gd name="T6" fmla="*/ 1 w 5"/>
                  <a:gd name="T7" fmla="*/ 2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1"/>
                      <a:pt x="5" y="3"/>
                      <a:pt x="5" y="4"/>
                    </a:cubicBezTo>
                    <a:cubicBezTo>
                      <a:pt x="4" y="5"/>
                      <a:pt x="3" y="5"/>
                      <a:pt x="2" y="5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1" y="1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33" name="Freeform 723"/>
              <p:cNvSpPr/>
              <p:nvPr/>
            </p:nvSpPr>
            <p:spPr bwMode="auto">
              <a:xfrm>
                <a:off x="-3803650" y="3762376"/>
                <a:ext cx="85725" cy="36513"/>
              </a:xfrm>
              <a:custGeom>
                <a:avLst/>
                <a:gdLst>
                  <a:gd name="T0" fmla="*/ 19 w 40"/>
                  <a:gd name="T1" fmla="*/ 16 h 17"/>
                  <a:gd name="T2" fmla="*/ 0 w 40"/>
                  <a:gd name="T3" fmla="*/ 7 h 17"/>
                  <a:gd name="T4" fmla="*/ 21 w 40"/>
                  <a:gd name="T5" fmla="*/ 1 h 17"/>
                  <a:gd name="T6" fmla="*/ 40 w 40"/>
                  <a:gd name="T7" fmla="*/ 10 h 17"/>
                  <a:gd name="T8" fmla="*/ 19 w 40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19" y="16"/>
                    </a:moveTo>
                    <a:cubicBezTo>
                      <a:pt x="8" y="15"/>
                      <a:pt x="0" y="7"/>
                      <a:pt x="0" y="7"/>
                    </a:cubicBezTo>
                    <a:cubicBezTo>
                      <a:pt x="0" y="7"/>
                      <a:pt x="10" y="0"/>
                      <a:pt x="21" y="1"/>
                    </a:cubicBezTo>
                    <a:cubicBezTo>
                      <a:pt x="32" y="2"/>
                      <a:pt x="40" y="10"/>
                      <a:pt x="40" y="10"/>
                    </a:cubicBezTo>
                    <a:cubicBezTo>
                      <a:pt x="40" y="10"/>
                      <a:pt x="30" y="17"/>
                      <a:pt x="19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34" name="Freeform 724"/>
              <p:cNvSpPr/>
              <p:nvPr/>
            </p:nvSpPr>
            <p:spPr bwMode="auto">
              <a:xfrm>
                <a:off x="-3848100" y="3798888"/>
                <a:ext cx="33338" cy="87313"/>
              </a:xfrm>
              <a:custGeom>
                <a:avLst/>
                <a:gdLst>
                  <a:gd name="T0" fmla="*/ 16 w 16"/>
                  <a:gd name="T1" fmla="*/ 21 h 40"/>
                  <a:gd name="T2" fmla="*/ 9 w 16"/>
                  <a:gd name="T3" fmla="*/ 0 h 40"/>
                  <a:gd name="T4" fmla="*/ 0 w 16"/>
                  <a:gd name="T5" fmla="*/ 20 h 40"/>
                  <a:gd name="T6" fmla="*/ 7 w 16"/>
                  <a:gd name="T7" fmla="*/ 40 h 40"/>
                  <a:gd name="T8" fmla="*/ 16 w 16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16" y="21"/>
                    </a:moveTo>
                    <a:cubicBezTo>
                      <a:pt x="16" y="10"/>
                      <a:pt x="9" y="0"/>
                      <a:pt x="9" y="0"/>
                    </a:cubicBezTo>
                    <a:cubicBezTo>
                      <a:pt x="9" y="0"/>
                      <a:pt x="1" y="9"/>
                      <a:pt x="0" y="20"/>
                    </a:cubicBezTo>
                    <a:cubicBezTo>
                      <a:pt x="0" y="31"/>
                      <a:pt x="7" y="40"/>
                      <a:pt x="7" y="40"/>
                    </a:cubicBezTo>
                    <a:cubicBezTo>
                      <a:pt x="7" y="40"/>
                      <a:pt x="15" y="32"/>
                      <a:pt x="1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35" name="Freeform 725"/>
              <p:cNvSpPr/>
              <p:nvPr/>
            </p:nvSpPr>
            <p:spPr bwMode="auto">
              <a:xfrm>
                <a:off x="-3814762" y="3792538"/>
                <a:ext cx="57150" cy="65088"/>
              </a:xfrm>
              <a:custGeom>
                <a:avLst/>
                <a:gdLst>
                  <a:gd name="T0" fmla="*/ 7 w 26"/>
                  <a:gd name="T1" fmla="*/ 20 h 30"/>
                  <a:gd name="T2" fmla="*/ 1 w 26"/>
                  <a:gd name="T3" fmla="*/ 0 h 30"/>
                  <a:gd name="T4" fmla="*/ 19 w 26"/>
                  <a:gd name="T5" fmla="*/ 10 h 30"/>
                  <a:gd name="T6" fmla="*/ 26 w 26"/>
                  <a:gd name="T7" fmla="*/ 30 h 30"/>
                  <a:gd name="T8" fmla="*/ 7 w 26"/>
                  <a:gd name="T9" fmla="*/ 2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0">
                    <a:moveTo>
                      <a:pt x="7" y="20"/>
                    </a:moveTo>
                    <a:cubicBezTo>
                      <a:pt x="0" y="11"/>
                      <a:pt x="1" y="0"/>
                      <a:pt x="1" y="0"/>
                    </a:cubicBezTo>
                    <a:cubicBezTo>
                      <a:pt x="1" y="0"/>
                      <a:pt x="12" y="2"/>
                      <a:pt x="19" y="10"/>
                    </a:cubicBezTo>
                    <a:cubicBezTo>
                      <a:pt x="26" y="18"/>
                      <a:pt x="26" y="30"/>
                      <a:pt x="26" y="30"/>
                    </a:cubicBezTo>
                    <a:cubicBezTo>
                      <a:pt x="26" y="30"/>
                      <a:pt x="14" y="28"/>
                      <a:pt x="7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36" name="Freeform 726"/>
              <p:cNvSpPr/>
              <p:nvPr/>
            </p:nvSpPr>
            <p:spPr bwMode="auto">
              <a:xfrm>
                <a:off x="-3881437" y="3713163"/>
                <a:ext cx="57150" cy="66675"/>
              </a:xfrm>
              <a:custGeom>
                <a:avLst/>
                <a:gdLst>
                  <a:gd name="T0" fmla="*/ 10 w 36"/>
                  <a:gd name="T1" fmla="*/ 27 h 42"/>
                  <a:gd name="T2" fmla="*/ 0 w 36"/>
                  <a:gd name="T3" fmla="*/ 0 h 42"/>
                  <a:gd name="T4" fmla="*/ 26 w 36"/>
                  <a:gd name="T5" fmla="*/ 14 h 42"/>
                  <a:gd name="T6" fmla="*/ 36 w 36"/>
                  <a:gd name="T7" fmla="*/ 42 h 42"/>
                  <a:gd name="T8" fmla="*/ 10 w 36"/>
                  <a:gd name="T9" fmla="*/ 27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2">
                    <a:moveTo>
                      <a:pt x="10" y="27"/>
                    </a:moveTo>
                    <a:lnTo>
                      <a:pt x="0" y="0"/>
                    </a:lnTo>
                    <a:lnTo>
                      <a:pt x="26" y="14"/>
                    </a:lnTo>
                    <a:lnTo>
                      <a:pt x="36" y="42"/>
                    </a:lnTo>
                    <a:lnTo>
                      <a:pt x="1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37" name="Freeform 727"/>
              <p:cNvSpPr/>
              <p:nvPr/>
            </p:nvSpPr>
            <p:spPr bwMode="auto">
              <a:xfrm>
                <a:off x="-3811587" y="3752851"/>
                <a:ext cx="11113" cy="9525"/>
              </a:xfrm>
              <a:custGeom>
                <a:avLst/>
                <a:gdLst>
                  <a:gd name="T0" fmla="*/ 4 w 5"/>
                  <a:gd name="T1" fmla="*/ 1 h 5"/>
                  <a:gd name="T2" fmla="*/ 4 w 5"/>
                  <a:gd name="T3" fmla="*/ 4 h 5"/>
                  <a:gd name="T4" fmla="*/ 1 w 5"/>
                  <a:gd name="T5" fmla="*/ 4 h 5"/>
                  <a:gd name="T6" fmla="*/ 1 w 5"/>
                  <a:gd name="T7" fmla="*/ 1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2"/>
                      <a:pt x="5" y="4"/>
                      <a:pt x="4" y="4"/>
                    </a:cubicBez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4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38" name="Freeform 728"/>
              <p:cNvSpPr/>
              <p:nvPr/>
            </p:nvSpPr>
            <p:spPr bwMode="auto">
              <a:xfrm>
                <a:off x="-3854450" y="3789363"/>
                <a:ext cx="9525" cy="9525"/>
              </a:xfrm>
              <a:custGeom>
                <a:avLst/>
                <a:gdLst>
                  <a:gd name="T0" fmla="*/ 4 w 5"/>
                  <a:gd name="T1" fmla="*/ 1 h 5"/>
                  <a:gd name="T2" fmla="*/ 4 w 5"/>
                  <a:gd name="T3" fmla="*/ 4 h 5"/>
                  <a:gd name="T4" fmla="*/ 1 w 5"/>
                  <a:gd name="T5" fmla="*/ 4 h 5"/>
                  <a:gd name="T6" fmla="*/ 1 w 5"/>
                  <a:gd name="T7" fmla="*/ 1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2"/>
                      <a:pt x="5" y="3"/>
                      <a:pt x="4" y="4"/>
                    </a:cubicBezTo>
                    <a:cubicBezTo>
                      <a:pt x="3" y="5"/>
                      <a:pt x="1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39" name="Freeform 729"/>
              <p:cNvSpPr/>
              <p:nvPr/>
            </p:nvSpPr>
            <p:spPr bwMode="auto">
              <a:xfrm>
                <a:off x="-4014787" y="3894138"/>
                <a:ext cx="79375" cy="49213"/>
              </a:xfrm>
              <a:custGeom>
                <a:avLst/>
                <a:gdLst>
                  <a:gd name="T0" fmla="*/ 16 w 37"/>
                  <a:gd name="T1" fmla="*/ 19 h 23"/>
                  <a:gd name="T2" fmla="*/ 0 w 37"/>
                  <a:gd name="T3" fmla="*/ 4 h 23"/>
                  <a:gd name="T4" fmla="*/ 22 w 37"/>
                  <a:gd name="T5" fmla="*/ 4 h 23"/>
                  <a:gd name="T6" fmla="*/ 37 w 37"/>
                  <a:gd name="T7" fmla="*/ 19 h 23"/>
                  <a:gd name="T8" fmla="*/ 16 w 37"/>
                  <a:gd name="T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16" y="19"/>
                    </a:moveTo>
                    <a:cubicBezTo>
                      <a:pt x="6" y="14"/>
                      <a:pt x="0" y="4"/>
                      <a:pt x="0" y="4"/>
                    </a:cubicBezTo>
                    <a:cubicBezTo>
                      <a:pt x="0" y="4"/>
                      <a:pt x="11" y="0"/>
                      <a:pt x="22" y="4"/>
                    </a:cubicBezTo>
                    <a:cubicBezTo>
                      <a:pt x="32" y="8"/>
                      <a:pt x="37" y="19"/>
                      <a:pt x="37" y="19"/>
                    </a:cubicBezTo>
                    <a:cubicBezTo>
                      <a:pt x="37" y="19"/>
                      <a:pt x="26" y="23"/>
                      <a:pt x="1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40" name="Freeform 730"/>
              <p:cNvSpPr/>
              <p:nvPr/>
            </p:nvSpPr>
            <p:spPr bwMode="auto">
              <a:xfrm>
                <a:off x="-4083050" y="3917951"/>
                <a:ext cx="47625" cy="80963"/>
              </a:xfrm>
              <a:custGeom>
                <a:avLst/>
                <a:gdLst>
                  <a:gd name="T0" fmla="*/ 18 w 22"/>
                  <a:gd name="T1" fmla="*/ 21 h 38"/>
                  <a:gd name="T2" fmla="*/ 17 w 22"/>
                  <a:gd name="T3" fmla="*/ 0 h 38"/>
                  <a:gd name="T4" fmla="*/ 4 w 22"/>
                  <a:gd name="T5" fmla="*/ 16 h 38"/>
                  <a:gd name="T6" fmla="*/ 5 w 22"/>
                  <a:gd name="T7" fmla="*/ 38 h 38"/>
                  <a:gd name="T8" fmla="*/ 18 w 22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18" y="21"/>
                    </a:moveTo>
                    <a:cubicBezTo>
                      <a:pt x="22" y="11"/>
                      <a:pt x="17" y="0"/>
                      <a:pt x="17" y="0"/>
                    </a:cubicBezTo>
                    <a:cubicBezTo>
                      <a:pt x="17" y="0"/>
                      <a:pt x="7" y="6"/>
                      <a:pt x="4" y="16"/>
                    </a:cubicBezTo>
                    <a:cubicBezTo>
                      <a:pt x="0" y="27"/>
                      <a:pt x="5" y="38"/>
                      <a:pt x="5" y="38"/>
                    </a:cubicBezTo>
                    <a:cubicBezTo>
                      <a:pt x="5" y="38"/>
                      <a:pt x="15" y="32"/>
                      <a:pt x="18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41" name="Freeform 731"/>
              <p:cNvSpPr/>
              <p:nvPr/>
            </p:nvSpPr>
            <p:spPr bwMode="auto">
              <a:xfrm>
                <a:off x="-4035425" y="3916363"/>
                <a:ext cx="49213" cy="76200"/>
              </a:xfrm>
              <a:custGeom>
                <a:avLst/>
                <a:gdLst>
                  <a:gd name="T0" fmla="*/ 5 w 23"/>
                  <a:gd name="T1" fmla="*/ 21 h 36"/>
                  <a:gd name="T2" fmla="*/ 4 w 23"/>
                  <a:gd name="T3" fmla="*/ 0 h 36"/>
                  <a:gd name="T4" fmla="*/ 19 w 23"/>
                  <a:gd name="T5" fmla="*/ 15 h 36"/>
                  <a:gd name="T6" fmla="*/ 20 w 23"/>
                  <a:gd name="T7" fmla="*/ 36 h 36"/>
                  <a:gd name="T8" fmla="*/ 5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21"/>
                    </a:moveTo>
                    <a:cubicBezTo>
                      <a:pt x="0" y="11"/>
                      <a:pt x="4" y="0"/>
                      <a:pt x="4" y="0"/>
                    </a:cubicBezTo>
                    <a:cubicBezTo>
                      <a:pt x="4" y="0"/>
                      <a:pt x="15" y="5"/>
                      <a:pt x="19" y="15"/>
                    </a:cubicBezTo>
                    <a:cubicBezTo>
                      <a:pt x="23" y="25"/>
                      <a:pt x="20" y="36"/>
                      <a:pt x="20" y="36"/>
                    </a:cubicBezTo>
                    <a:cubicBezTo>
                      <a:pt x="20" y="36"/>
                      <a:pt x="9" y="31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42" name="Freeform 732"/>
              <p:cNvSpPr/>
              <p:nvPr/>
            </p:nvSpPr>
            <p:spPr bwMode="auto">
              <a:xfrm>
                <a:off x="-4068762" y="3821113"/>
                <a:ext cx="33338" cy="77788"/>
              </a:xfrm>
              <a:custGeom>
                <a:avLst/>
                <a:gdLst>
                  <a:gd name="T0" fmla="*/ 0 w 21"/>
                  <a:gd name="T1" fmla="*/ 28 h 49"/>
                  <a:gd name="T2" fmla="*/ 0 w 21"/>
                  <a:gd name="T3" fmla="*/ 0 h 49"/>
                  <a:gd name="T4" fmla="*/ 21 w 21"/>
                  <a:gd name="T5" fmla="*/ 20 h 49"/>
                  <a:gd name="T6" fmla="*/ 21 w 21"/>
                  <a:gd name="T7" fmla="*/ 49 h 49"/>
                  <a:gd name="T8" fmla="*/ 0 w 21"/>
                  <a:gd name="T9" fmla="*/ 28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49">
                    <a:moveTo>
                      <a:pt x="0" y="28"/>
                    </a:moveTo>
                    <a:lnTo>
                      <a:pt x="0" y="0"/>
                    </a:lnTo>
                    <a:lnTo>
                      <a:pt x="21" y="20"/>
                    </a:lnTo>
                    <a:lnTo>
                      <a:pt x="21" y="49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43" name="Freeform 733"/>
              <p:cNvSpPr/>
              <p:nvPr/>
            </p:nvSpPr>
            <p:spPr bwMode="auto">
              <a:xfrm>
                <a:off x="-4016375" y="3879851"/>
                <a:ext cx="11113" cy="9525"/>
              </a:xfrm>
              <a:custGeom>
                <a:avLst/>
                <a:gdLst>
                  <a:gd name="T0" fmla="*/ 5 w 5"/>
                  <a:gd name="T1" fmla="*/ 1 h 5"/>
                  <a:gd name="T2" fmla="*/ 4 w 5"/>
                  <a:gd name="T3" fmla="*/ 4 h 5"/>
                  <a:gd name="T4" fmla="*/ 1 w 5"/>
                  <a:gd name="T5" fmla="*/ 3 h 5"/>
                  <a:gd name="T6" fmla="*/ 2 w 5"/>
                  <a:gd name="T7" fmla="*/ 0 h 5"/>
                  <a:gd name="T8" fmla="*/ 5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1"/>
                    </a:moveTo>
                    <a:cubicBezTo>
                      <a:pt x="5" y="2"/>
                      <a:pt x="5" y="4"/>
                      <a:pt x="4" y="4"/>
                    </a:cubicBezTo>
                    <a:cubicBezTo>
                      <a:pt x="2" y="5"/>
                      <a:pt x="1" y="4"/>
                      <a:pt x="1" y="3"/>
                    </a:cubicBezTo>
                    <a:cubicBezTo>
                      <a:pt x="0" y="2"/>
                      <a:pt x="0" y="1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44" name="Freeform 734"/>
              <p:cNvSpPr/>
              <p:nvPr/>
            </p:nvSpPr>
            <p:spPr bwMode="auto">
              <a:xfrm>
                <a:off x="-4068762" y="3900488"/>
                <a:ext cx="11113" cy="11113"/>
              </a:xfrm>
              <a:custGeom>
                <a:avLst/>
                <a:gdLst>
                  <a:gd name="T0" fmla="*/ 4 w 5"/>
                  <a:gd name="T1" fmla="*/ 1 h 5"/>
                  <a:gd name="T2" fmla="*/ 3 w 5"/>
                  <a:gd name="T3" fmla="*/ 4 h 5"/>
                  <a:gd name="T4" fmla="*/ 0 w 5"/>
                  <a:gd name="T5" fmla="*/ 3 h 5"/>
                  <a:gd name="T6" fmla="*/ 1 w 5"/>
                  <a:gd name="T7" fmla="*/ 0 h 5"/>
                  <a:gd name="T8" fmla="*/ 4 w 5"/>
                  <a:gd name="T9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1"/>
                    </a:moveTo>
                    <a:cubicBezTo>
                      <a:pt x="5" y="3"/>
                      <a:pt x="4" y="4"/>
                      <a:pt x="3" y="4"/>
                    </a:cubicBez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4" y="0"/>
                      <a:pt x="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45" name="Freeform 735"/>
              <p:cNvSpPr/>
              <p:nvPr/>
            </p:nvSpPr>
            <p:spPr bwMode="auto">
              <a:xfrm>
                <a:off x="-4749800" y="3887788"/>
                <a:ext cx="46038" cy="80963"/>
              </a:xfrm>
              <a:custGeom>
                <a:avLst/>
                <a:gdLst>
                  <a:gd name="T0" fmla="*/ 4 w 22"/>
                  <a:gd name="T1" fmla="*/ 21 h 38"/>
                  <a:gd name="T2" fmla="*/ 5 w 22"/>
                  <a:gd name="T3" fmla="*/ 0 h 38"/>
                  <a:gd name="T4" fmla="*/ 18 w 22"/>
                  <a:gd name="T5" fmla="*/ 17 h 38"/>
                  <a:gd name="T6" fmla="*/ 17 w 22"/>
                  <a:gd name="T7" fmla="*/ 38 h 38"/>
                  <a:gd name="T8" fmla="*/ 4 w 22"/>
                  <a:gd name="T9" fmla="*/ 2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8">
                    <a:moveTo>
                      <a:pt x="4" y="21"/>
                    </a:moveTo>
                    <a:cubicBezTo>
                      <a:pt x="0" y="11"/>
                      <a:pt x="5" y="0"/>
                      <a:pt x="5" y="0"/>
                    </a:cubicBezTo>
                    <a:cubicBezTo>
                      <a:pt x="5" y="0"/>
                      <a:pt x="15" y="6"/>
                      <a:pt x="18" y="17"/>
                    </a:cubicBezTo>
                    <a:cubicBezTo>
                      <a:pt x="22" y="27"/>
                      <a:pt x="17" y="38"/>
                      <a:pt x="17" y="38"/>
                    </a:cubicBezTo>
                    <a:cubicBezTo>
                      <a:pt x="17" y="38"/>
                      <a:pt x="7" y="32"/>
                      <a:pt x="4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46" name="Freeform 736"/>
              <p:cNvSpPr/>
              <p:nvPr/>
            </p:nvSpPr>
            <p:spPr bwMode="auto">
              <a:xfrm>
                <a:off x="-4851400" y="3863976"/>
                <a:ext cx="79375" cy="49213"/>
              </a:xfrm>
              <a:custGeom>
                <a:avLst/>
                <a:gdLst>
                  <a:gd name="T0" fmla="*/ 21 w 37"/>
                  <a:gd name="T1" fmla="*/ 19 h 23"/>
                  <a:gd name="T2" fmla="*/ 37 w 37"/>
                  <a:gd name="T3" fmla="*/ 4 h 23"/>
                  <a:gd name="T4" fmla="*/ 16 w 37"/>
                  <a:gd name="T5" fmla="*/ 4 h 23"/>
                  <a:gd name="T6" fmla="*/ 0 w 37"/>
                  <a:gd name="T7" fmla="*/ 19 h 23"/>
                  <a:gd name="T8" fmla="*/ 21 w 37"/>
                  <a:gd name="T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21" y="19"/>
                    </a:moveTo>
                    <a:cubicBezTo>
                      <a:pt x="31" y="15"/>
                      <a:pt x="37" y="4"/>
                      <a:pt x="37" y="4"/>
                    </a:cubicBezTo>
                    <a:cubicBezTo>
                      <a:pt x="37" y="4"/>
                      <a:pt x="26" y="0"/>
                      <a:pt x="16" y="4"/>
                    </a:cubicBezTo>
                    <a:cubicBezTo>
                      <a:pt x="5" y="8"/>
                      <a:pt x="0" y="19"/>
                      <a:pt x="0" y="19"/>
                    </a:cubicBezTo>
                    <a:cubicBezTo>
                      <a:pt x="0" y="19"/>
                      <a:pt x="11" y="23"/>
                      <a:pt x="21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47" name="Freeform 737"/>
              <p:cNvSpPr/>
              <p:nvPr/>
            </p:nvSpPr>
            <p:spPr bwMode="auto">
              <a:xfrm>
                <a:off x="-4802187" y="3886201"/>
                <a:ext cx="49213" cy="74613"/>
              </a:xfrm>
              <a:custGeom>
                <a:avLst/>
                <a:gdLst>
                  <a:gd name="T0" fmla="*/ 5 w 23"/>
                  <a:gd name="T1" fmla="*/ 14 h 35"/>
                  <a:gd name="T2" fmla="*/ 20 w 23"/>
                  <a:gd name="T3" fmla="*/ 0 h 35"/>
                  <a:gd name="T4" fmla="*/ 18 w 23"/>
                  <a:gd name="T5" fmla="*/ 21 h 35"/>
                  <a:gd name="T6" fmla="*/ 3 w 23"/>
                  <a:gd name="T7" fmla="*/ 35 h 35"/>
                  <a:gd name="T8" fmla="*/ 5 w 23"/>
                  <a:gd name="T9" fmla="*/ 1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5">
                    <a:moveTo>
                      <a:pt x="5" y="14"/>
                    </a:moveTo>
                    <a:cubicBezTo>
                      <a:pt x="9" y="4"/>
                      <a:pt x="20" y="0"/>
                      <a:pt x="20" y="0"/>
                    </a:cubicBezTo>
                    <a:cubicBezTo>
                      <a:pt x="20" y="0"/>
                      <a:pt x="23" y="11"/>
                      <a:pt x="18" y="21"/>
                    </a:cubicBezTo>
                    <a:cubicBezTo>
                      <a:pt x="13" y="31"/>
                      <a:pt x="3" y="35"/>
                      <a:pt x="3" y="35"/>
                    </a:cubicBezTo>
                    <a:cubicBezTo>
                      <a:pt x="3" y="35"/>
                      <a:pt x="0" y="24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48" name="Freeform 738"/>
              <p:cNvSpPr/>
              <p:nvPr/>
            </p:nvSpPr>
            <p:spPr bwMode="auto">
              <a:xfrm>
                <a:off x="-4749800" y="3792538"/>
                <a:ext cx="38100" cy="76200"/>
              </a:xfrm>
              <a:custGeom>
                <a:avLst/>
                <a:gdLst>
                  <a:gd name="T0" fmla="*/ 2 w 24"/>
                  <a:gd name="T1" fmla="*/ 19 h 48"/>
                  <a:gd name="T2" fmla="*/ 24 w 24"/>
                  <a:gd name="T3" fmla="*/ 0 h 48"/>
                  <a:gd name="T4" fmla="*/ 21 w 24"/>
                  <a:gd name="T5" fmla="*/ 29 h 48"/>
                  <a:gd name="T6" fmla="*/ 0 w 24"/>
                  <a:gd name="T7" fmla="*/ 48 h 48"/>
                  <a:gd name="T8" fmla="*/ 2 w 24"/>
                  <a:gd name="T9" fmla="*/ 19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8">
                    <a:moveTo>
                      <a:pt x="2" y="19"/>
                    </a:moveTo>
                    <a:lnTo>
                      <a:pt x="24" y="0"/>
                    </a:lnTo>
                    <a:lnTo>
                      <a:pt x="21" y="29"/>
                    </a:lnTo>
                    <a:lnTo>
                      <a:pt x="0" y="48"/>
                    </a:lnTo>
                    <a:lnTo>
                      <a:pt x="2" y="1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49" name="Freeform 739"/>
              <p:cNvSpPr/>
              <p:nvPr/>
            </p:nvSpPr>
            <p:spPr bwMode="auto">
              <a:xfrm>
                <a:off x="-4729162" y="3871913"/>
                <a:ext cx="11113" cy="11113"/>
              </a:xfrm>
              <a:custGeom>
                <a:avLst/>
                <a:gdLst>
                  <a:gd name="T0" fmla="*/ 4 w 5"/>
                  <a:gd name="T1" fmla="*/ 3 h 5"/>
                  <a:gd name="T2" fmla="*/ 1 w 5"/>
                  <a:gd name="T3" fmla="*/ 4 h 5"/>
                  <a:gd name="T4" fmla="*/ 0 w 5"/>
                  <a:gd name="T5" fmla="*/ 1 h 5"/>
                  <a:gd name="T6" fmla="*/ 3 w 5"/>
                  <a:gd name="T7" fmla="*/ 0 h 5"/>
                  <a:gd name="T8" fmla="*/ 4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3"/>
                    </a:moveTo>
                    <a:cubicBezTo>
                      <a:pt x="4" y="4"/>
                      <a:pt x="3" y="5"/>
                      <a:pt x="1" y="4"/>
                    </a:cubicBezTo>
                    <a:cubicBezTo>
                      <a:pt x="0" y="4"/>
                      <a:pt x="0" y="2"/>
                      <a:pt x="0" y="1"/>
                    </a:cubicBezTo>
                    <a:cubicBezTo>
                      <a:pt x="1" y="0"/>
                      <a:pt x="2" y="0"/>
                      <a:pt x="3" y="0"/>
                    </a:cubicBezTo>
                    <a:cubicBezTo>
                      <a:pt x="4" y="1"/>
                      <a:pt x="5" y="2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50" name="Freeform 740"/>
              <p:cNvSpPr/>
              <p:nvPr/>
            </p:nvSpPr>
            <p:spPr bwMode="auto">
              <a:xfrm>
                <a:off x="-4779962" y="3846513"/>
                <a:ext cx="9525" cy="11113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4 h 5"/>
                  <a:gd name="T4" fmla="*/ 1 w 5"/>
                  <a:gd name="T5" fmla="*/ 1 h 5"/>
                  <a:gd name="T6" fmla="*/ 4 w 5"/>
                  <a:gd name="T7" fmla="*/ 0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4"/>
                      <a:pt x="3" y="5"/>
                      <a:pt x="2" y="4"/>
                    </a:cubicBezTo>
                    <a:cubicBezTo>
                      <a:pt x="1" y="4"/>
                      <a:pt x="0" y="2"/>
                      <a:pt x="1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51" name="Freeform 741"/>
              <p:cNvSpPr/>
              <p:nvPr/>
            </p:nvSpPr>
            <p:spPr bwMode="auto">
              <a:xfrm>
                <a:off x="-4510087" y="3973513"/>
                <a:ext cx="57150" cy="71438"/>
              </a:xfrm>
              <a:custGeom>
                <a:avLst/>
                <a:gdLst>
                  <a:gd name="T0" fmla="*/ 7 w 26"/>
                  <a:gd name="T1" fmla="*/ 21 h 33"/>
                  <a:gd name="T2" fmla="*/ 1 w 26"/>
                  <a:gd name="T3" fmla="*/ 0 h 33"/>
                  <a:gd name="T4" fmla="*/ 19 w 26"/>
                  <a:gd name="T5" fmla="*/ 12 h 33"/>
                  <a:gd name="T6" fmla="*/ 24 w 26"/>
                  <a:gd name="T7" fmla="*/ 33 h 33"/>
                  <a:gd name="T8" fmla="*/ 7 w 26"/>
                  <a:gd name="T9" fmla="*/ 2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3">
                    <a:moveTo>
                      <a:pt x="7" y="21"/>
                    </a:moveTo>
                    <a:cubicBezTo>
                      <a:pt x="0" y="12"/>
                      <a:pt x="1" y="0"/>
                      <a:pt x="1" y="0"/>
                    </a:cubicBezTo>
                    <a:cubicBezTo>
                      <a:pt x="1" y="0"/>
                      <a:pt x="13" y="3"/>
                      <a:pt x="19" y="12"/>
                    </a:cubicBezTo>
                    <a:cubicBezTo>
                      <a:pt x="26" y="21"/>
                      <a:pt x="24" y="33"/>
                      <a:pt x="24" y="33"/>
                    </a:cubicBezTo>
                    <a:cubicBezTo>
                      <a:pt x="24" y="33"/>
                      <a:pt x="13" y="30"/>
                      <a:pt x="7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52" name="Freeform 742"/>
              <p:cNvSpPr/>
              <p:nvPr/>
            </p:nvSpPr>
            <p:spPr bwMode="auto">
              <a:xfrm>
                <a:off x="-4608512" y="3968751"/>
                <a:ext cx="66675" cy="53975"/>
              </a:xfrm>
              <a:custGeom>
                <a:avLst/>
                <a:gdLst>
                  <a:gd name="T0" fmla="*/ 20 w 31"/>
                  <a:gd name="T1" fmla="*/ 19 h 25"/>
                  <a:gd name="T2" fmla="*/ 31 w 31"/>
                  <a:gd name="T3" fmla="*/ 0 h 25"/>
                  <a:gd name="T4" fmla="*/ 11 w 31"/>
                  <a:gd name="T5" fmla="*/ 7 h 25"/>
                  <a:gd name="T6" fmla="*/ 0 w 31"/>
                  <a:gd name="T7" fmla="*/ 25 h 25"/>
                  <a:gd name="T8" fmla="*/ 20 w 31"/>
                  <a:gd name="T9" fmla="*/ 19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5">
                    <a:moveTo>
                      <a:pt x="20" y="19"/>
                    </a:moveTo>
                    <a:cubicBezTo>
                      <a:pt x="29" y="12"/>
                      <a:pt x="31" y="0"/>
                      <a:pt x="31" y="0"/>
                    </a:cubicBezTo>
                    <a:cubicBezTo>
                      <a:pt x="31" y="0"/>
                      <a:pt x="19" y="0"/>
                      <a:pt x="11" y="7"/>
                    </a:cubicBezTo>
                    <a:cubicBezTo>
                      <a:pt x="2" y="13"/>
                      <a:pt x="0" y="25"/>
                      <a:pt x="0" y="25"/>
                    </a:cubicBezTo>
                    <a:cubicBezTo>
                      <a:pt x="0" y="25"/>
                      <a:pt x="12" y="25"/>
                      <a:pt x="2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53" name="Freeform 743"/>
              <p:cNvSpPr/>
              <p:nvPr/>
            </p:nvSpPr>
            <p:spPr bwMode="auto">
              <a:xfrm>
                <a:off x="-4552950" y="3978276"/>
                <a:ext cx="41275" cy="82550"/>
              </a:xfrm>
              <a:custGeom>
                <a:avLst/>
                <a:gdLst>
                  <a:gd name="T0" fmla="*/ 2 w 19"/>
                  <a:gd name="T1" fmla="*/ 18 h 39"/>
                  <a:gd name="T2" fmla="*/ 13 w 19"/>
                  <a:gd name="T3" fmla="*/ 0 h 39"/>
                  <a:gd name="T4" fmla="*/ 17 w 19"/>
                  <a:gd name="T5" fmla="*/ 21 h 39"/>
                  <a:gd name="T6" fmla="*/ 6 w 19"/>
                  <a:gd name="T7" fmla="*/ 39 h 39"/>
                  <a:gd name="T8" fmla="*/ 2 w 19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2" y="18"/>
                    </a:moveTo>
                    <a:cubicBezTo>
                      <a:pt x="4" y="7"/>
                      <a:pt x="13" y="0"/>
                      <a:pt x="13" y="0"/>
                    </a:cubicBezTo>
                    <a:cubicBezTo>
                      <a:pt x="13" y="0"/>
                      <a:pt x="19" y="10"/>
                      <a:pt x="17" y="21"/>
                    </a:cubicBezTo>
                    <a:cubicBezTo>
                      <a:pt x="15" y="31"/>
                      <a:pt x="6" y="39"/>
                      <a:pt x="6" y="39"/>
                    </a:cubicBezTo>
                    <a:cubicBezTo>
                      <a:pt x="6" y="39"/>
                      <a:pt x="0" y="29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54" name="Freeform 744"/>
              <p:cNvSpPr/>
              <p:nvPr/>
            </p:nvSpPr>
            <p:spPr bwMode="auto">
              <a:xfrm>
                <a:off x="-4530725" y="3875088"/>
                <a:ext cx="31750" cy="84138"/>
              </a:xfrm>
              <a:custGeom>
                <a:avLst/>
                <a:gdLst>
                  <a:gd name="T0" fmla="*/ 0 w 20"/>
                  <a:gd name="T1" fmla="*/ 26 h 53"/>
                  <a:gd name="T2" fmla="*/ 15 w 20"/>
                  <a:gd name="T3" fmla="*/ 0 h 53"/>
                  <a:gd name="T4" fmla="*/ 20 w 20"/>
                  <a:gd name="T5" fmla="*/ 28 h 53"/>
                  <a:gd name="T6" fmla="*/ 5 w 20"/>
                  <a:gd name="T7" fmla="*/ 53 h 53"/>
                  <a:gd name="T8" fmla="*/ 0 w 20"/>
                  <a:gd name="T9" fmla="*/ 26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3">
                    <a:moveTo>
                      <a:pt x="0" y="26"/>
                    </a:moveTo>
                    <a:lnTo>
                      <a:pt x="15" y="0"/>
                    </a:lnTo>
                    <a:lnTo>
                      <a:pt x="20" y="28"/>
                    </a:lnTo>
                    <a:lnTo>
                      <a:pt x="5" y="53"/>
                    </a:lnTo>
                    <a:lnTo>
                      <a:pt x="0" y="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55" name="Freeform 745"/>
              <p:cNvSpPr/>
              <p:nvPr/>
            </p:nvSpPr>
            <p:spPr bwMode="auto">
              <a:xfrm>
                <a:off x="-4498975" y="3954463"/>
                <a:ext cx="11113" cy="11113"/>
              </a:xfrm>
              <a:custGeom>
                <a:avLst/>
                <a:gdLst>
                  <a:gd name="T0" fmla="*/ 5 w 5"/>
                  <a:gd name="T1" fmla="*/ 3 h 5"/>
                  <a:gd name="T2" fmla="*/ 2 w 5"/>
                  <a:gd name="T3" fmla="*/ 5 h 5"/>
                  <a:gd name="T4" fmla="*/ 0 w 5"/>
                  <a:gd name="T5" fmla="*/ 2 h 5"/>
                  <a:gd name="T6" fmla="*/ 3 w 5"/>
                  <a:gd name="T7" fmla="*/ 0 h 5"/>
                  <a:gd name="T8" fmla="*/ 5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3"/>
                    </a:moveTo>
                    <a:cubicBezTo>
                      <a:pt x="4" y="4"/>
                      <a:pt x="3" y="5"/>
                      <a:pt x="2" y="5"/>
                    </a:cubicBezTo>
                    <a:cubicBezTo>
                      <a:pt x="1" y="5"/>
                      <a:pt x="0" y="4"/>
                      <a:pt x="0" y="2"/>
                    </a:cubicBezTo>
                    <a:cubicBezTo>
                      <a:pt x="0" y="1"/>
                      <a:pt x="1" y="0"/>
                      <a:pt x="3" y="0"/>
                    </a:cubicBezTo>
                    <a:cubicBezTo>
                      <a:pt x="4" y="1"/>
                      <a:pt x="5" y="2"/>
                      <a:pt x="5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56" name="Freeform 746"/>
              <p:cNvSpPr/>
              <p:nvPr/>
            </p:nvSpPr>
            <p:spPr bwMode="auto">
              <a:xfrm>
                <a:off x="-4554537" y="3944938"/>
                <a:ext cx="11113" cy="9525"/>
              </a:xfrm>
              <a:custGeom>
                <a:avLst/>
                <a:gdLst>
                  <a:gd name="T0" fmla="*/ 4 w 5"/>
                  <a:gd name="T1" fmla="*/ 2 h 4"/>
                  <a:gd name="T2" fmla="*/ 2 w 5"/>
                  <a:gd name="T3" fmla="*/ 4 h 4"/>
                  <a:gd name="T4" fmla="*/ 0 w 5"/>
                  <a:gd name="T5" fmla="*/ 2 h 4"/>
                  <a:gd name="T6" fmla="*/ 3 w 5"/>
                  <a:gd name="T7" fmla="*/ 0 h 4"/>
                  <a:gd name="T8" fmla="*/ 4 w 5"/>
                  <a:gd name="T9" fmla="*/ 2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">
                    <a:moveTo>
                      <a:pt x="4" y="2"/>
                    </a:moveTo>
                    <a:cubicBezTo>
                      <a:pt x="4" y="4"/>
                      <a:pt x="3" y="4"/>
                      <a:pt x="2" y="4"/>
                    </a:cubicBezTo>
                    <a:cubicBezTo>
                      <a:pt x="1" y="4"/>
                      <a:pt x="0" y="3"/>
                      <a:pt x="0" y="2"/>
                    </a:cubicBezTo>
                    <a:cubicBezTo>
                      <a:pt x="0" y="0"/>
                      <a:pt x="1" y="0"/>
                      <a:pt x="3" y="0"/>
                    </a:cubicBezTo>
                    <a:cubicBezTo>
                      <a:pt x="4" y="0"/>
                      <a:pt x="5" y="1"/>
                      <a:pt x="4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57" name="Freeform 747"/>
              <p:cNvSpPr/>
              <p:nvPr/>
            </p:nvSpPr>
            <p:spPr bwMode="auto">
              <a:xfrm>
                <a:off x="-4960937" y="3740151"/>
                <a:ext cx="33338" cy="85725"/>
              </a:xfrm>
              <a:custGeom>
                <a:avLst/>
                <a:gdLst>
                  <a:gd name="T0" fmla="*/ 0 w 16"/>
                  <a:gd name="T1" fmla="*/ 20 h 40"/>
                  <a:gd name="T2" fmla="*/ 8 w 16"/>
                  <a:gd name="T3" fmla="*/ 0 h 40"/>
                  <a:gd name="T4" fmla="*/ 16 w 16"/>
                  <a:gd name="T5" fmla="*/ 20 h 40"/>
                  <a:gd name="T6" fmla="*/ 9 w 16"/>
                  <a:gd name="T7" fmla="*/ 40 h 40"/>
                  <a:gd name="T8" fmla="*/ 0 w 16"/>
                  <a:gd name="T9" fmla="*/ 2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0" y="20"/>
                    </a:moveTo>
                    <a:cubicBezTo>
                      <a:pt x="0" y="9"/>
                      <a:pt x="8" y="0"/>
                      <a:pt x="8" y="0"/>
                    </a:cubicBezTo>
                    <a:cubicBezTo>
                      <a:pt x="8" y="0"/>
                      <a:pt x="16" y="9"/>
                      <a:pt x="16" y="20"/>
                    </a:cubicBezTo>
                    <a:cubicBezTo>
                      <a:pt x="16" y="31"/>
                      <a:pt x="9" y="40"/>
                      <a:pt x="9" y="40"/>
                    </a:cubicBezTo>
                    <a:cubicBezTo>
                      <a:pt x="9" y="40"/>
                      <a:pt x="1" y="31"/>
                      <a:pt x="0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58" name="Freeform 748"/>
              <p:cNvSpPr/>
              <p:nvPr/>
            </p:nvSpPr>
            <p:spPr bwMode="auto">
              <a:xfrm>
                <a:off x="-5056187" y="3700463"/>
                <a:ext cx="85725" cy="36513"/>
              </a:xfrm>
              <a:custGeom>
                <a:avLst/>
                <a:gdLst>
                  <a:gd name="T0" fmla="*/ 20 w 40"/>
                  <a:gd name="T1" fmla="*/ 17 h 17"/>
                  <a:gd name="T2" fmla="*/ 40 w 40"/>
                  <a:gd name="T3" fmla="*/ 7 h 17"/>
                  <a:gd name="T4" fmla="*/ 19 w 40"/>
                  <a:gd name="T5" fmla="*/ 1 h 17"/>
                  <a:gd name="T6" fmla="*/ 0 w 40"/>
                  <a:gd name="T7" fmla="*/ 11 h 17"/>
                  <a:gd name="T8" fmla="*/ 20 w 40"/>
                  <a:gd name="T9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0" y="17"/>
                    </a:moveTo>
                    <a:cubicBezTo>
                      <a:pt x="31" y="16"/>
                      <a:pt x="40" y="7"/>
                      <a:pt x="40" y="7"/>
                    </a:cubicBezTo>
                    <a:cubicBezTo>
                      <a:pt x="40" y="7"/>
                      <a:pt x="30" y="0"/>
                      <a:pt x="19" y="1"/>
                    </a:cubicBezTo>
                    <a:cubicBezTo>
                      <a:pt x="8" y="2"/>
                      <a:pt x="0" y="11"/>
                      <a:pt x="0" y="11"/>
                    </a:cubicBezTo>
                    <a:cubicBezTo>
                      <a:pt x="0" y="11"/>
                      <a:pt x="9" y="17"/>
                      <a:pt x="20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59" name="Freeform 749"/>
              <p:cNvSpPr/>
              <p:nvPr/>
            </p:nvSpPr>
            <p:spPr bwMode="auto">
              <a:xfrm>
                <a:off x="-5019675" y="3733801"/>
                <a:ext cx="58738" cy="58738"/>
              </a:xfrm>
              <a:custGeom>
                <a:avLst/>
                <a:gdLst>
                  <a:gd name="T0" fmla="*/ 8 w 27"/>
                  <a:gd name="T1" fmla="*/ 9 h 28"/>
                  <a:gd name="T2" fmla="*/ 27 w 27"/>
                  <a:gd name="T3" fmla="*/ 0 h 28"/>
                  <a:gd name="T4" fmla="*/ 19 w 27"/>
                  <a:gd name="T5" fmla="*/ 19 h 28"/>
                  <a:gd name="T6" fmla="*/ 0 w 27"/>
                  <a:gd name="T7" fmla="*/ 28 h 28"/>
                  <a:gd name="T8" fmla="*/ 8 w 27"/>
                  <a:gd name="T9" fmla="*/ 9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8">
                    <a:moveTo>
                      <a:pt x="8" y="9"/>
                    </a:moveTo>
                    <a:cubicBezTo>
                      <a:pt x="15" y="1"/>
                      <a:pt x="27" y="0"/>
                      <a:pt x="27" y="0"/>
                    </a:cubicBezTo>
                    <a:cubicBezTo>
                      <a:pt x="27" y="0"/>
                      <a:pt x="27" y="11"/>
                      <a:pt x="19" y="19"/>
                    </a:cubicBezTo>
                    <a:cubicBezTo>
                      <a:pt x="11" y="27"/>
                      <a:pt x="0" y="28"/>
                      <a:pt x="0" y="28"/>
                    </a:cubicBezTo>
                    <a:cubicBezTo>
                      <a:pt x="0" y="28"/>
                      <a:pt x="0" y="17"/>
                      <a:pt x="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60" name="Freeform 750"/>
              <p:cNvSpPr/>
              <p:nvPr/>
            </p:nvSpPr>
            <p:spPr bwMode="auto">
              <a:xfrm>
                <a:off x="-4948237" y="3657601"/>
                <a:ext cx="57150" cy="60325"/>
              </a:xfrm>
              <a:custGeom>
                <a:avLst/>
                <a:gdLst>
                  <a:gd name="T0" fmla="*/ 11 w 36"/>
                  <a:gd name="T1" fmla="*/ 12 h 38"/>
                  <a:gd name="T2" fmla="*/ 36 w 36"/>
                  <a:gd name="T3" fmla="*/ 0 h 38"/>
                  <a:gd name="T4" fmla="*/ 26 w 36"/>
                  <a:gd name="T5" fmla="*/ 26 h 38"/>
                  <a:gd name="T6" fmla="*/ 0 w 36"/>
                  <a:gd name="T7" fmla="*/ 38 h 38"/>
                  <a:gd name="T8" fmla="*/ 11 w 36"/>
                  <a:gd name="T9" fmla="*/ 1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8">
                    <a:moveTo>
                      <a:pt x="11" y="12"/>
                    </a:moveTo>
                    <a:lnTo>
                      <a:pt x="36" y="0"/>
                    </a:lnTo>
                    <a:lnTo>
                      <a:pt x="26" y="26"/>
                    </a:lnTo>
                    <a:lnTo>
                      <a:pt x="0" y="38"/>
                    </a:lnTo>
                    <a:lnTo>
                      <a:pt x="11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61" name="Freeform 751"/>
              <p:cNvSpPr/>
              <p:nvPr/>
            </p:nvSpPr>
            <p:spPr bwMode="auto">
              <a:xfrm>
                <a:off x="-4930775" y="3730626"/>
                <a:ext cx="9525" cy="11113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0 h 5"/>
                  <a:gd name="T8" fmla="*/ 4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1"/>
                      <a:pt x="5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62" name="Freeform 752"/>
              <p:cNvSpPr/>
              <p:nvPr/>
            </p:nvSpPr>
            <p:spPr bwMode="auto">
              <a:xfrm>
                <a:off x="-4972050" y="3690938"/>
                <a:ext cx="11113" cy="9525"/>
              </a:xfrm>
              <a:custGeom>
                <a:avLst/>
                <a:gdLst>
                  <a:gd name="T0" fmla="*/ 4 w 5"/>
                  <a:gd name="T1" fmla="*/ 4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1 h 5"/>
                  <a:gd name="T8" fmla="*/ 4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4"/>
                    </a:moveTo>
                    <a:cubicBezTo>
                      <a:pt x="3" y="5"/>
                      <a:pt x="2" y="5"/>
                      <a:pt x="1" y="4"/>
                    </a:cubicBez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5" y="2"/>
                      <a:pt x="5" y="3"/>
                      <a:pt x="4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63" name="Freeform 753"/>
              <p:cNvSpPr/>
              <p:nvPr/>
            </p:nvSpPr>
            <p:spPr bwMode="auto">
              <a:xfrm>
                <a:off x="-5133975" y="3522663"/>
                <a:ext cx="46038" cy="80963"/>
              </a:xfrm>
              <a:custGeom>
                <a:avLst/>
                <a:gdLst>
                  <a:gd name="T0" fmla="*/ 3 w 21"/>
                  <a:gd name="T1" fmla="*/ 17 h 38"/>
                  <a:gd name="T2" fmla="*/ 17 w 21"/>
                  <a:gd name="T3" fmla="*/ 0 h 38"/>
                  <a:gd name="T4" fmla="*/ 18 w 21"/>
                  <a:gd name="T5" fmla="*/ 21 h 38"/>
                  <a:gd name="T6" fmla="*/ 5 w 21"/>
                  <a:gd name="T7" fmla="*/ 38 h 38"/>
                  <a:gd name="T8" fmla="*/ 3 w 21"/>
                  <a:gd name="T9" fmla="*/ 1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8">
                    <a:moveTo>
                      <a:pt x="3" y="17"/>
                    </a:moveTo>
                    <a:cubicBezTo>
                      <a:pt x="7" y="6"/>
                      <a:pt x="17" y="0"/>
                      <a:pt x="17" y="0"/>
                    </a:cubicBezTo>
                    <a:cubicBezTo>
                      <a:pt x="17" y="0"/>
                      <a:pt x="21" y="11"/>
                      <a:pt x="18" y="21"/>
                    </a:cubicBezTo>
                    <a:cubicBezTo>
                      <a:pt x="15" y="32"/>
                      <a:pt x="5" y="38"/>
                      <a:pt x="5" y="38"/>
                    </a:cubicBezTo>
                    <a:cubicBezTo>
                      <a:pt x="5" y="38"/>
                      <a:pt x="0" y="28"/>
                      <a:pt x="3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64" name="Freeform 754"/>
              <p:cNvSpPr/>
              <p:nvPr/>
            </p:nvSpPr>
            <p:spPr bwMode="auto">
              <a:xfrm>
                <a:off x="-5197475" y="3460751"/>
                <a:ext cx="80963" cy="42863"/>
              </a:xfrm>
              <a:custGeom>
                <a:avLst/>
                <a:gdLst>
                  <a:gd name="T0" fmla="*/ 17 w 38"/>
                  <a:gd name="T1" fmla="*/ 18 h 20"/>
                  <a:gd name="T2" fmla="*/ 38 w 38"/>
                  <a:gd name="T3" fmla="*/ 15 h 20"/>
                  <a:gd name="T4" fmla="*/ 21 w 38"/>
                  <a:gd name="T5" fmla="*/ 3 h 20"/>
                  <a:gd name="T6" fmla="*/ 0 w 38"/>
                  <a:gd name="T7" fmla="*/ 6 h 20"/>
                  <a:gd name="T8" fmla="*/ 17 w 38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0">
                    <a:moveTo>
                      <a:pt x="17" y="18"/>
                    </a:moveTo>
                    <a:cubicBezTo>
                      <a:pt x="28" y="20"/>
                      <a:pt x="38" y="15"/>
                      <a:pt x="38" y="15"/>
                    </a:cubicBezTo>
                    <a:cubicBezTo>
                      <a:pt x="38" y="15"/>
                      <a:pt x="32" y="5"/>
                      <a:pt x="21" y="3"/>
                    </a:cubicBezTo>
                    <a:cubicBezTo>
                      <a:pt x="10" y="0"/>
                      <a:pt x="0" y="6"/>
                      <a:pt x="0" y="6"/>
                    </a:cubicBezTo>
                    <a:cubicBezTo>
                      <a:pt x="0" y="6"/>
                      <a:pt x="7" y="15"/>
                      <a:pt x="17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65" name="Freeform 755"/>
              <p:cNvSpPr/>
              <p:nvPr/>
            </p:nvSpPr>
            <p:spPr bwMode="auto">
              <a:xfrm>
                <a:off x="-5187950" y="3505201"/>
                <a:ext cx="76200" cy="52388"/>
              </a:xfrm>
              <a:custGeom>
                <a:avLst/>
                <a:gdLst>
                  <a:gd name="T0" fmla="*/ 14 w 35"/>
                  <a:gd name="T1" fmla="*/ 5 h 24"/>
                  <a:gd name="T2" fmla="*/ 35 w 35"/>
                  <a:gd name="T3" fmla="*/ 2 h 24"/>
                  <a:gd name="T4" fmla="*/ 22 w 35"/>
                  <a:gd name="T5" fmla="*/ 19 h 24"/>
                  <a:gd name="T6" fmla="*/ 0 w 35"/>
                  <a:gd name="T7" fmla="*/ 21 h 24"/>
                  <a:gd name="T8" fmla="*/ 14 w 35"/>
                  <a:gd name="T9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4">
                    <a:moveTo>
                      <a:pt x="14" y="5"/>
                    </a:moveTo>
                    <a:cubicBezTo>
                      <a:pt x="24" y="0"/>
                      <a:pt x="35" y="2"/>
                      <a:pt x="35" y="2"/>
                    </a:cubicBezTo>
                    <a:cubicBezTo>
                      <a:pt x="35" y="2"/>
                      <a:pt x="31" y="13"/>
                      <a:pt x="22" y="19"/>
                    </a:cubicBezTo>
                    <a:cubicBezTo>
                      <a:pt x="12" y="24"/>
                      <a:pt x="0" y="21"/>
                      <a:pt x="0" y="21"/>
                    </a:cubicBezTo>
                    <a:cubicBezTo>
                      <a:pt x="0" y="21"/>
                      <a:pt x="5" y="10"/>
                      <a:pt x="1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66" name="Freeform 756"/>
              <p:cNvSpPr/>
              <p:nvPr/>
            </p:nvSpPr>
            <p:spPr bwMode="auto">
              <a:xfrm>
                <a:off x="-5094287" y="3460751"/>
                <a:ext cx="74613" cy="41275"/>
              </a:xfrm>
              <a:custGeom>
                <a:avLst/>
                <a:gdLst>
                  <a:gd name="T0" fmla="*/ 17 w 47"/>
                  <a:gd name="T1" fmla="*/ 4 h 26"/>
                  <a:gd name="T2" fmla="*/ 47 w 47"/>
                  <a:gd name="T3" fmla="*/ 0 h 26"/>
                  <a:gd name="T4" fmla="*/ 28 w 47"/>
                  <a:gd name="T5" fmla="*/ 21 h 26"/>
                  <a:gd name="T6" fmla="*/ 0 w 47"/>
                  <a:gd name="T7" fmla="*/ 26 h 26"/>
                  <a:gd name="T8" fmla="*/ 17 w 47"/>
                  <a:gd name="T9" fmla="*/ 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26">
                    <a:moveTo>
                      <a:pt x="17" y="4"/>
                    </a:moveTo>
                    <a:lnTo>
                      <a:pt x="47" y="0"/>
                    </a:lnTo>
                    <a:lnTo>
                      <a:pt x="28" y="21"/>
                    </a:lnTo>
                    <a:lnTo>
                      <a:pt x="0" y="26"/>
                    </a:lnTo>
                    <a:lnTo>
                      <a:pt x="17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67" name="Freeform 757"/>
              <p:cNvSpPr/>
              <p:nvPr/>
            </p:nvSpPr>
            <p:spPr bwMode="auto">
              <a:xfrm>
                <a:off x="-5084762" y="3517901"/>
                <a:ext cx="11113" cy="11113"/>
              </a:xfrm>
              <a:custGeom>
                <a:avLst/>
                <a:gdLst>
                  <a:gd name="T0" fmla="*/ 4 w 5"/>
                  <a:gd name="T1" fmla="*/ 5 h 5"/>
                  <a:gd name="T2" fmla="*/ 1 w 5"/>
                  <a:gd name="T3" fmla="*/ 4 h 5"/>
                  <a:gd name="T4" fmla="*/ 1 w 5"/>
                  <a:gd name="T5" fmla="*/ 1 h 5"/>
                  <a:gd name="T6" fmla="*/ 4 w 5"/>
                  <a:gd name="T7" fmla="*/ 2 h 5"/>
                  <a:gd name="T8" fmla="*/ 4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4" y="5"/>
                    </a:moveTo>
                    <a:cubicBezTo>
                      <a:pt x="3" y="5"/>
                      <a:pt x="1" y="5"/>
                      <a:pt x="1" y="4"/>
                    </a:cubicBezTo>
                    <a:cubicBezTo>
                      <a:pt x="0" y="3"/>
                      <a:pt x="0" y="1"/>
                      <a:pt x="1" y="1"/>
                    </a:cubicBezTo>
                    <a:cubicBezTo>
                      <a:pt x="2" y="0"/>
                      <a:pt x="4" y="0"/>
                      <a:pt x="4" y="2"/>
                    </a:cubicBezTo>
                    <a:cubicBezTo>
                      <a:pt x="5" y="3"/>
                      <a:pt x="5" y="4"/>
                      <a:pt x="4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68" name="Freeform 758"/>
              <p:cNvSpPr/>
              <p:nvPr/>
            </p:nvSpPr>
            <p:spPr bwMode="auto">
              <a:xfrm>
                <a:off x="-5110162" y="3468688"/>
                <a:ext cx="11113" cy="11113"/>
              </a:xfrm>
              <a:custGeom>
                <a:avLst/>
                <a:gdLst>
                  <a:gd name="T0" fmla="*/ 3 w 5"/>
                  <a:gd name="T1" fmla="*/ 4 h 5"/>
                  <a:gd name="T2" fmla="*/ 0 w 5"/>
                  <a:gd name="T3" fmla="*/ 3 h 5"/>
                  <a:gd name="T4" fmla="*/ 1 w 5"/>
                  <a:gd name="T5" fmla="*/ 0 h 5"/>
                  <a:gd name="T6" fmla="*/ 4 w 5"/>
                  <a:gd name="T7" fmla="*/ 1 h 5"/>
                  <a:gd name="T8" fmla="*/ 3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4"/>
                    </a:moveTo>
                    <a:cubicBezTo>
                      <a:pt x="2" y="5"/>
                      <a:pt x="1" y="4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2" y="0"/>
                      <a:pt x="3" y="0"/>
                      <a:pt x="4" y="1"/>
                    </a:cubicBezTo>
                    <a:cubicBezTo>
                      <a:pt x="5" y="2"/>
                      <a:pt x="4" y="4"/>
                      <a:pt x="3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69" name="Freeform 759"/>
              <p:cNvSpPr/>
              <p:nvPr/>
            </p:nvSpPr>
            <p:spPr bwMode="auto">
              <a:xfrm>
                <a:off x="-5230812" y="3292476"/>
                <a:ext cx="53975" cy="71438"/>
              </a:xfrm>
              <a:custGeom>
                <a:avLst/>
                <a:gdLst>
                  <a:gd name="T0" fmla="*/ 7 w 25"/>
                  <a:gd name="T1" fmla="*/ 12 h 33"/>
                  <a:gd name="T2" fmla="*/ 24 w 25"/>
                  <a:gd name="T3" fmla="*/ 0 h 33"/>
                  <a:gd name="T4" fmla="*/ 19 w 25"/>
                  <a:gd name="T5" fmla="*/ 21 h 33"/>
                  <a:gd name="T6" fmla="*/ 2 w 25"/>
                  <a:gd name="T7" fmla="*/ 33 h 33"/>
                  <a:gd name="T8" fmla="*/ 7 w 25"/>
                  <a:gd name="T9" fmla="*/ 1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3">
                    <a:moveTo>
                      <a:pt x="7" y="12"/>
                    </a:moveTo>
                    <a:cubicBezTo>
                      <a:pt x="13" y="3"/>
                      <a:pt x="24" y="0"/>
                      <a:pt x="24" y="0"/>
                    </a:cubicBezTo>
                    <a:cubicBezTo>
                      <a:pt x="24" y="0"/>
                      <a:pt x="25" y="11"/>
                      <a:pt x="19" y="21"/>
                    </a:cubicBezTo>
                    <a:cubicBezTo>
                      <a:pt x="13" y="30"/>
                      <a:pt x="2" y="33"/>
                      <a:pt x="2" y="33"/>
                    </a:cubicBezTo>
                    <a:cubicBezTo>
                      <a:pt x="2" y="33"/>
                      <a:pt x="0" y="21"/>
                      <a:pt x="7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70" name="Freeform 760"/>
              <p:cNvSpPr/>
              <p:nvPr/>
            </p:nvSpPr>
            <p:spPr bwMode="auto">
              <a:xfrm>
                <a:off x="-5260975" y="3211513"/>
                <a:ext cx="73025" cy="50800"/>
              </a:xfrm>
              <a:custGeom>
                <a:avLst/>
                <a:gdLst>
                  <a:gd name="T0" fmla="*/ 13 w 34"/>
                  <a:gd name="T1" fmla="*/ 18 h 24"/>
                  <a:gd name="T2" fmla="*/ 34 w 34"/>
                  <a:gd name="T3" fmla="*/ 22 h 24"/>
                  <a:gd name="T4" fmla="*/ 21 w 34"/>
                  <a:gd name="T5" fmla="*/ 5 h 24"/>
                  <a:gd name="T6" fmla="*/ 0 w 34"/>
                  <a:gd name="T7" fmla="*/ 2 h 24"/>
                  <a:gd name="T8" fmla="*/ 13 w 34"/>
                  <a:gd name="T9" fmla="*/ 1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4">
                    <a:moveTo>
                      <a:pt x="13" y="18"/>
                    </a:moveTo>
                    <a:cubicBezTo>
                      <a:pt x="23" y="24"/>
                      <a:pt x="34" y="22"/>
                      <a:pt x="34" y="22"/>
                    </a:cubicBezTo>
                    <a:cubicBezTo>
                      <a:pt x="34" y="22"/>
                      <a:pt x="30" y="11"/>
                      <a:pt x="21" y="5"/>
                    </a:cubicBezTo>
                    <a:cubicBezTo>
                      <a:pt x="11" y="0"/>
                      <a:pt x="0" y="2"/>
                      <a:pt x="0" y="2"/>
                    </a:cubicBezTo>
                    <a:cubicBezTo>
                      <a:pt x="0" y="2"/>
                      <a:pt x="4" y="13"/>
                      <a:pt x="13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71" name="Freeform 761"/>
              <p:cNvSpPr/>
              <p:nvPr/>
            </p:nvSpPr>
            <p:spPr bwMode="auto">
              <a:xfrm>
                <a:off x="-5272087" y="3265488"/>
                <a:ext cx="84138" cy="39688"/>
              </a:xfrm>
              <a:custGeom>
                <a:avLst/>
                <a:gdLst>
                  <a:gd name="T0" fmla="*/ 18 w 39"/>
                  <a:gd name="T1" fmla="*/ 2 h 19"/>
                  <a:gd name="T2" fmla="*/ 39 w 39"/>
                  <a:gd name="T3" fmla="*/ 5 h 19"/>
                  <a:gd name="T4" fmla="*/ 21 w 39"/>
                  <a:gd name="T5" fmla="*/ 17 h 19"/>
                  <a:gd name="T6" fmla="*/ 0 w 39"/>
                  <a:gd name="T7" fmla="*/ 13 h 19"/>
                  <a:gd name="T8" fmla="*/ 18 w 39"/>
                  <a:gd name="T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9">
                    <a:moveTo>
                      <a:pt x="18" y="2"/>
                    </a:moveTo>
                    <a:cubicBezTo>
                      <a:pt x="28" y="0"/>
                      <a:pt x="39" y="5"/>
                      <a:pt x="39" y="5"/>
                    </a:cubicBezTo>
                    <a:cubicBezTo>
                      <a:pt x="39" y="5"/>
                      <a:pt x="32" y="15"/>
                      <a:pt x="21" y="17"/>
                    </a:cubicBezTo>
                    <a:cubicBezTo>
                      <a:pt x="10" y="19"/>
                      <a:pt x="0" y="13"/>
                      <a:pt x="0" y="13"/>
                    </a:cubicBezTo>
                    <a:cubicBezTo>
                      <a:pt x="0" y="13"/>
                      <a:pt x="7" y="4"/>
                      <a:pt x="18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72" name="Freeform 762"/>
              <p:cNvSpPr/>
              <p:nvPr/>
            </p:nvSpPr>
            <p:spPr bwMode="auto">
              <a:xfrm>
                <a:off x="-5170487" y="3248026"/>
                <a:ext cx="84138" cy="31750"/>
              </a:xfrm>
              <a:custGeom>
                <a:avLst/>
                <a:gdLst>
                  <a:gd name="T0" fmla="*/ 25 w 53"/>
                  <a:gd name="T1" fmla="*/ 0 h 20"/>
                  <a:gd name="T2" fmla="*/ 53 w 53"/>
                  <a:gd name="T3" fmla="*/ 4 h 20"/>
                  <a:gd name="T4" fmla="*/ 29 w 53"/>
                  <a:gd name="T5" fmla="*/ 20 h 20"/>
                  <a:gd name="T6" fmla="*/ 0 w 53"/>
                  <a:gd name="T7" fmla="*/ 15 h 20"/>
                  <a:gd name="T8" fmla="*/ 25 w 53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20">
                    <a:moveTo>
                      <a:pt x="25" y="0"/>
                    </a:moveTo>
                    <a:lnTo>
                      <a:pt x="53" y="4"/>
                    </a:lnTo>
                    <a:lnTo>
                      <a:pt x="29" y="20"/>
                    </a:lnTo>
                    <a:lnTo>
                      <a:pt x="0" y="15"/>
                    </a:lnTo>
                    <a:lnTo>
                      <a:pt x="2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73" name="Freeform 763"/>
              <p:cNvSpPr/>
              <p:nvPr/>
            </p:nvSpPr>
            <p:spPr bwMode="auto">
              <a:xfrm>
                <a:off x="-5165725" y="3292476"/>
                <a:ext cx="11113" cy="11113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3 h 5"/>
                  <a:gd name="T4" fmla="*/ 2 w 5"/>
                  <a:gd name="T5" fmla="*/ 0 h 5"/>
                  <a:gd name="T6" fmla="*/ 5 w 5"/>
                  <a:gd name="T7" fmla="*/ 2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2" y="5"/>
                      <a:pt x="0" y="4"/>
                      <a:pt x="0" y="3"/>
                    </a:cubicBezTo>
                    <a:cubicBezTo>
                      <a:pt x="0" y="2"/>
                      <a:pt x="1" y="1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ubicBezTo>
                      <a:pt x="5" y="3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74" name="Freeform 764"/>
              <p:cNvSpPr/>
              <p:nvPr/>
            </p:nvSpPr>
            <p:spPr bwMode="auto">
              <a:xfrm>
                <a:off x="-5176837" y="3236913"/>
                <a:ext cx="11113" cy="11113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3 h 5"/>
                  <a:gd name="T4" fmla="*/ 2 w 5"/>
                  <a:gd name="T5" fmla="*/ 0 h 5"/>
                  <a:gd name="T6" fmla="*/ 4 w 5"/>
                  <a:gd name="T7" fmla="*/ 2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2" y="0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5" y="3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75" name="Freeform 765"/>
              <p:cNvSpPr/>
              <p:nvPr/>
            </p:nvSpPr>
            <p:spPr bwMode="auto">
              <a:xfrm>
                <a:off x="-5256212" y="3040063"/>
                <a:ext cx="66675" cy="55563"/>
              </a:xfrm>
              <a:custGeom>
                <a:avLst/>
                <a:gdLst>
                  <a:gd name="T0" fmla="*/ 11 w 31"/>
                  <a:gd name="T1" fmla="*/ 7 h 26"/>
                  <a:gd name="T2" fmla="*/ 31 w 31"/>
                  <a:gd name="T3" fmla="*/ 1 h 26"/>
                  <a:gd name="T4" fmla="*/ 20 w 31"/>
                  <a:gd name="T5" fmla="*/ 19 h 26"/>
                  <a:gd name="T6" fmla="*/ 0 w 31"/>
                  <a:gd name="T7" fmla="*/ 26 h 26"/>
                  <a:gd name="T8" fmla="*/ 11 w 31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11" y="7"/>
                    </a:moveTo>
                    <a:cubicBezTo>
                      <a:pt x="19" y="0"/>
                      <a:pt x="31" y="1"/>
                      <a:pt x="31" y="1"/>
                    </a:cubicBezTo>
                    <a:cubicBezTo>
                      <a:pt x="31" y="1"/>
                      <a:pt x="29" y="12"/>
                      <a:pt x="20" y="19"/>
                    </a:cubicBezTo>
                    <a:cubicBezTo>
                      <a:pt x="12" y="26"/>
                      <a:pt x="0" y="26"/>
                      <a:pt x="0" y="26"/>
                    </a:cubicBezTo>
                    <a:cubicBezTo>
                      <a:pt x="0" y="26"/>
                      <a:pt x="2" y="14"/>
                      <a:pt x="11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76" name="Freeform 766"/>
              <p:cNvSpPr/>
              <p:nvPr/>
            </p:nvSpPr>
            <p:spPr bwMode="auto">
              <a:xfrm>
                <a:off x="-5245100" y="2943226"/>
                <a:ext cx="57150" cy="61913"/>
              </a:xfrm>
              <a:custGeom>
                <a:avLst/>
                <a:gdLst>
                  <a:gd name="T0" fmla="*/ 8 w 27"/>
                  <a:gd name="T1" fmla="*/ 20 h 29"/>
                  <a:gd name="T2" fmla="*/ 27 w 27"/>
                  <a:gd name="T3" fmla="*/ 29 h 29"/>
                  <a:gd name="T4" fmla="*/ 19 w 27"/>
                  <a:gd name="T5" fmla="*/ 9 h 29"/>
                  <a:gd name="T6" fmla="*/ 0 w 27"/>
                  <a:gd name="T7" fmla="*/ 0 h 29"/>
                  <a:gd name="T8" fmla="*/ 8 w 27"/>
                  <a:gd name="T9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9">
                    <a:moveTo>
                      <a:pt x="8" y="20"/>
                    </a:moveTo>
                    <a:cubicBezTo>
                      <a:pt x="15" y="28"/>
                      <a:pt x="27" y="29"/>
                      <a:pt x="27" y="29"/>
                    </a:cubicBezTo>
                    <a:cubicBezTo>
                      <a:pt x="27" y="29"/>
                      <a:pt x="27" y="17"/>
                      <a:pt x="19" y="9"/>
                    </a:cubicBezTo>
                    <a:cubicBezTo>
                      <a:pt x="12" y="1"/>
                      <a:pt x="0" y="0"/>
                      <a:pt x="0" y="0"/>
                    </a:cubicBezTo>
                    <a:cubicBezTo>
                      <a:pt x="0" y="0"/>
                      <a:pt x="0" y="12"/>
                      <a:pt x="8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77" name="Freeform 767"/>
              <p:cNvSpPr/>
              <p:nvPr/>
            </p:nvSpPr>
            <p:spPr bwMode="auto">
              <a:xfrm>
                <a:off x="-5280025" y="3000376"/>
                <a:ext cx="85725" cy="36513"/>
              </a:xfrm>
              <a:custGeom>
                <a:avLst/>
                <a:gdLst>
                  <a:gd name="T0" fmla="*/ 21 w 40"/>
                  <a:gd name="T1" fmla="*/ 1 h 17"/>
                  <a:gd name="T2" fmla="*/ 40 w 40"/>
                  <a:gd name="T3" fmla="*/ 10 h 17"/>
                  <a:gd name="T4" fmla="*/ 19 w 40"/>
                  <a:gd name="T5" fmla="*/ 16 h 17"/>
                  <a:gd name="T6" fmla="*/ 0 w 40"/>
                  <a:gd name="T7" fmla="*/ 7 h 17"/>
                  <a:gd name="T8" fmla="*/ 21 w 40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7">
                    <a:moveTo>
                      <a:pt x="21" y="1"/>
                    </a:moveTo>
                    <a:cubicBezTo>
                      <a:pt x="32" y="2"/>
                      <a:pt x="40" y="10"/>
                      <a:pt x="40" y="10"/>
                    </a:cubicBezTo>
                    <a:cubicBezTo>
                      <a:pt x="40" y="10"/>
                      <a:pt x="30" y="17"/>
                      <a:pt x="19" y="16"/>
                    </a:cubicBezTo>
                    <a:cubicBezTo>
                      <a:pt x="9" y="15"/>
                      <a:pt x="0" y="7"/>
                      <a:pt x="0" y="7"/>
                    </a:cubicBezTo>
                    <a:cubicBezTo>
                      <a:pt x="0" y="7"/>
                      <a:pt x="10" y="0"/>
                      <a:pt x="2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78" name="Freeform 768"/>
              <p:cNvSpPr/>
              <p:nvPr/>
            </p:nvSpPr>
            <p:spPr bwMode="auto">
              <a:xfrm>
                <a:off x="-5176837" y="3011488"/>
                <a:ext cx="85725" cy="33338"/>
              </a:xfrm>
              <a:custGeom>
                <a:avLst/>
                <a:gdLst>
                  <a:gd name="T0" fmla="*/ 29 w 54"/>
                  <a:gd name="T1" fmla="*/ 0 h 21"/>
                  <a:gd name="T2" fmla="*/ 54 w 54"/>
                  <a:gd name="T3" fmla="*/ 12 h 21"/>
                  <a:gd name="T4" fmla="*/ 26 w 54"/>
                  <a:gd name="T5" fmla="*/ 21 h 21"/>
                  <a:gd name="T6" fmla="*/ 0 w 54"/>
                  <a:gd name="T7" fmla="*/ 8 h 21"/>
                  <a:gd name="T8" fmla="*/ 29 w 5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21">
                    <a:moveTo>
                      <a:pt x="29" y="0"/>
                    </a:moveTo>
                    <a:lnTo>
                      <a:pt x="54" y="12"/>
                    </a:lnTo>
                    <a:lnTo>
                      <a:pt x="26" y="21"/>
                    </a:lnTo>
                    <a:lnTo>
                      <a:pt x="0" y="8"/>
                    </a:lnTo>
                    <a:lnTo>
                      <a:pt x="2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79" name="Oval 769"/>
              <p:cNvSpPr>
                <a:spLocks noChangeArrowheads="1"/>
              </p:cNvSpPr>
              <p:nvPr/>
            </p:nvSpPr>
            <p:spPr bwMode="auto">
              <a:xfrm>
                <a:off x="-5178425" y="3048001"/>
                <a:ext cx="7938" cy="95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80" name="Freeform 770"/>
              <p:cNvSpPr/>
              <p:nvPr/>
            </p:nvSpPr>
            <p:spPr bwMode="auto">
              <a:xfrm>
                <a:off x="-5175250" y="2990851"/>
                <a:ext cx="11113" cy="9525"/>
              </a:xfrm>
              <a:custGeom>
                <a:avLst/>
                <a:gdLst>
                  <a:gd name="T0" fmla="*/ 3 w 5"/>
                  <a:gd name="T1" fmla="*/ 5 h 5"/>
                  <a:gd name="T2" fmla="*/ 0 w 5"/>
                  <a:gd name="T3" fmla="*/ 2 h 5"/>
                  <a:gd name="T4" fmla="*/ 3 w 5"/>
                  <a:gd name="T5" fmla="*/ 0 h 5"/>
                  <a:gd name="T6" fmla="*/ 5 w 5"/>
                  <a:gd name="T7" fmla="*/ 3 h 5"/>
                  <a:gd name="T8" fmla="*/ 3 w 5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3" y="5"/>
                    </a:moveTo>
                    <a:cubicBezTo>
                      <a:pt x="1" y="5"/>
                      <a:pt x="0" y="4"/>
                      <a:pt x="0" y="2"/>
                    </a:cubicBezTo>
                    <a:cubicBezTo>
                      <a:pt x="1" y="1"/>
                      <a:pt x="2" y="0"/>
                      <a:pt x="3" y="0"/>
                    </a:cubicBezTo>
                    <a:cubicBezTo>
                      <a:pt x="4" y="0"/>
                      <a:pt x="5" y="1"/>
                      <a:pt x="5" y="3"/>
                    </a:cubicBezTo>
                    <a:cubicBezTo>
                      <a:pt x="5" y="4"/>
                      <a:pt x="4" y="5"/>
                      <a:pt x="3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81" name="Freeform 771"/>
              <p:cNvSpPr/>
              <p:nvPr/>
            </p:nvSpPr>
            <p:spPr bwMode="auto">
              <a:xfrm>
                <a:off x="-5208587" y="2795588"/>
                <a:ext cx="79375" cy="49213"/>
              </a:xfrm>
              <a:custGeom>
                <a:avLst/>
                <a:gdLst>
                  <a:gd name="T0" fmla="*/ 16 w 37"/>
                  <a:gd name="T1" fmla="*/ 4 h 23"/>
                  <a:gd name="T2" fmla="*/ 37 w 37"/>
                  <a:gd name="T3" fmla="*/ 4 h 23"/>
                  <a:gd name="T4" fmla="*/ 21 w 37"/>
                  <a:gd name="T5" fmla="*/ 19 h 23"/>
                  <a:gd name="T6" fmla="*/ 0 w 37"/>
                  <a:gd name="T7" fmla="*/ 19 h 23"/>
                  <a:gd name="T8" fmla="*/ 16 w 37"/>
                  <a:gd name="T9" fmla="*/ 4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16" y="4"/>
                    </a:moveTo>
                    <a:cubicBezTo>
                      <a:pt x="26" y="0"/>
                      <a:pt x="37" y="4"/>
                      <a:pt x="37" y="4"/>
                    </a:cubicBezTo>
                    <a:cubicBezTo>
                      <a:pt x="37" y="4"/>
                      <a:pt x="31" y="15"/>
                      <a:pt x="21" y="19"/>
                    </a:cubicBezTo>
                    <a:cubicBezTo>
                      <a:pt x="11" y="23"/>
                      <a:pt x="0" y="19"/>
                      <a:pt x="0" y="19"/>
                    </a:cubicBezTo>
                    <a:cubicBezTo>
                      <a:pt x="0" y="19"/>
                      <a:pt x="5" y="8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82" name="Freeform 772"/>
              <p:cNvSpPr/>
              <p:nvPr/>
            </p:nvSpPr>
            <p:spPr bwMode="auto">
              <a:xfrm>
                <a:off x="-5159375" y="2693988"/>
                <a:ext cx="49213" cy="77788"/>
              </a:xfrm>
              <a:custGeom>
                <a:avLst/>
                <a:gdLst>
                  <a:gd name="T0" fmla="*/ 5 w 23"/>
                  <a:gd name="T1" fmla="*/ 21 h 36"/>
                  <a:gd name="T2" fmla="*/ 20 w 23"/>
                  <a:gd name="T3" fmla="*/ 36 h 36"/>
                  <a:gd name="T4" fmla="*/ 19 w 23"/>
                  <a:gd name="T5" fmla="*/ 15 h 36"/>
                  <a:gd name="T6" fmla="*/ 3 w 23"/>
                  <a:gd name="T7" fmla="*/ 0 h 36"/>
                  <a:gd name="T8" fmla="*/ 5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21"/>
                    </a:moveTo>
                    <a:cubicBezTo>
                      <a:pt x="9" y="31"/>
                      <a:pt x="20" y="36"/>
                      <a:pt x="20" y="36"/>
                    </a:cubicBezTo>
                    <a:cubicBezTo>
                      <a:pt x="20" y="36"/>
                      <a:pt x="23" y="25"/>
                      <a:pt x="19" y="15"/>
                    </a:cubicBezTo>
                    <a:cubicBezTo>
                      <a:pt x="14" y="5"/>
                      <a:pt x="3" y="0"/>
                      <a:pt x="3" y="0"/>
                    </a:cubicBezTo>
                    <a:cubicBezTo>
                      <a:pt x="3" y="0"/>
                      <a:pt x="0" y="11"/>
                      <a:pt x="5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83" name="Freeform 773"/>
              <p:cNvSpPr/>
              <p:nvPr/>
            </p:nvSpPr>
            <p:spPr bwMode="auto">
              <a:xfrm>
                <a:off x="-5207000" y="2743201"/>
                <a:ext cx="79375" cy="49213"/>
              </a:xfrm>
              <a:custGeom>
                <a:avLst/>
                <a:gdLst>
                  <a:gd name="T0" fmla="*/ 22 w 37"/>
                  <a:gd name="T1" fmla="*/ 5 h 23"/>
                  <a:gd name="T2" fmla="*/ 37 w 37"/>
                  <a:gd name="T3" fmla="*/ 20 h 23"/>
                  <a:gd name="T4" fmla="*/ 15 w 37"/>
                  <a:gd name="T5" fmla="*/ 19 h 23"/>
                  <a:gd name="T6" fmla="*/ 0 w 37"/>
                  <a:gd name="T7" fmla="*/ 4 h 23"/>
                  <a:gd name="T8" fmla="*/ 22 w 37"/>
                  <a:gd name="T9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3">
                    <a:moveTo>
                      <a:pt x="22" y="5"/>
                    </a:moveTo>
                    <a:cubicBezTo>
                      <a:pt x="32" y="9"/>
                      <a:pt x="37" y="20"/>
                      <a:pt x="37" y="20"/>
                    </a:cubicBezTo>
                    <a:cubicBezTo>
                      <a:pt x="37" y="20"/>
                      <a:pt x="25" y="23"/>
                      <a:pt x="15" y="19"/>
                    </a:cubicBezTo>
                    <a:cubicBezTo>
                      <a:pt x="5" y="15"/>
                      <a:pt x="0" y="4"/>
                      <a:pt x="0" y="4"/>
                    </a:cubicBezTo>
                    <a:cubicBezTo>
                      <a:pt x="0" y="4"/>
                      <a:pt x="11" y="0"/>
                      <a:pt x="2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84" name="Freeform 774"/>
              <p:cNvSpPr/>
              <p:nvPr/>
            </p:nvSpPr>
            <p:spPr bwMode="auto">
              <a:xfrm>
                <a:off x="-5111750" y="2792413"/>
                <a:ext cx="79375" cy="34925"/>
              </a:xfrm>
              <a:custGeom>
                <a:avLst/>
                <a:gdLst>
                  <a:gd name="T0" fmla="*/ 30 w 50"/>
                  <a:gd name="T1" fmla="*/ 2 h 22"/>
                  <a:gd name="T2" fmla="*/ 50 w 50"/>
                  <a:gd name="T3" fmla="*/ 22 h 22"/>
                  <a:gd name="T4" fmla="*/ 21 w 50"/>
                  <a:gd name="T5" fmla="*/ 21 h 22"/>
                  <a:gd name="T6" fmla="*/ 0 w 50"/>
                  <a:gd name="T7" fmla="*/ 0 h 22"/>
                  <a:gd name="T8" fmla="*/ 30 w 50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30" y="2"/>
                    </a:moveTo>
                    <a:lnTo>
                      <a:pt x="50" y="22"/>
                    </a:lnTo>
                    <a:lnTo>
                      <a:pt x="21" y="21"/>
                    </a:lnTo>
                    <a:lnTo>
                      <a:pt x="0" y="0"/>
                    </a:lnTo>
                    <a:lnTo>
                      <a:pt x="30" y="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85" name="Freeform 775"/>
              <p:cNvSpPr/>
              <p:nvPr/>
            </p:nvSpPr>
            <p:spPr bwMode="auto">
              <a:xfrm>
                <a:off x="-5124450" y="2814638"/>
                <a:ext cx="12700" cy="11113"/>
              </a:xfrm>
              <a:custGeom>
                <a:avLst/>
                <a:gdLst>
                  <a:gd name="T0" fmla="*/ 2 w 6"/>
                  <a:gd name="T1" fmla="*/ 5 h 5"/>
                  <a:gd name="T2" fmla="*/ 1 w 6"/>
                  <a:gd name="T3" fmla="*/ 2 h 5"/>
                  <a:gd name="T4" fmla="*/ 4 w 6"/>
                  <a:gd name="T5" fmla="*/ 0 h 5"/>
                  <a:gd name="T6" fmla="*/ 5 w 6"/>
                  <a:gd name="T7" fmla="*/ 3 h 5"/>
                  <a:gd name="T8" fmla="*/ 2 w 6"/>
                  <a:gd name="T9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5"/>
                    </a:moveTo>
                    <a:cubicBezTo>
                      <a:pt x="1" y="4"/>
                      <a:pt x="0" y="3"/>
                      <a:pt x="1" y="2"/>
                    </a:cubicBezTo>
                    <a:cubicBezTo>
                      <a:pt x="1" y="1"/>
                      <a:pt x="3" y="0"/>
                      <a:pt x="4" y="0"/>
                    </a:cubicBezTo>
                    <a:cubicBezTo>
                      <a:pt x="5" y="1"/>
                      <a:pt x="6" y="2"/>
                      <a:pt x="5" y="3"/>
                    </a:cubicBezTo>
                    <a:cubicBezTo>
                      <a:pt x="5" y="5"/>
                      <a:pt x="3" y="5"/>
                      <a:pt x="2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86" name="Freeform 776"/>
              <p:cNvSpPr/>
              <p:nvPr/>
            </p:nvSpPr>
            <p:spPr bwMode="auto">
              <a:xfrm>
                <a:off x="-5100637" y="2762251"/>
                <a:ext cx="9525" cy="11113"/>
              </a:xfrm>
              <a:custGeom>
                <a:avLst/>
                <a:gdLst>
                  <a:gd name="T0" fmla="*/ 2 w 5"/>
                  <a:gd name="T1" fmla="*/ 4 h 5"/>
                  <a:gd name="T2" fmla="*/ 1 w 5"/>
                  <a:gd name="T3" fmla="*/ 1 h 5"/>
                  <a:gd name="T4" fmla="*/ 4 w 5"/>
                  <a:gd name="T5" fmla="*/ 0 h 5"/>
                  <a:gd name="T6" fmla="*/ 5 w 5"/>
                  <a:gd name="T7" fmla="*/ 3 h 5"/>
                  <a:gd name="T8" fmla="*/ 2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2" y="4"/>
                    </a:moveTo>
                    <a:cubicBezTo>
                      <a:pt x="1" y="4"/>
                      <a:pt x="0" y="3"/>
                      <a:pt x="1" y="1"/>
                    </a:cubicBezTo>
                    <a:cubicBezTo>
                      <a:pt x="1" y="0"/>
                      <a:pt x="2" y="0"/>
                      <a:pt x="4" y="0"/>
                    </a:cubicBezTo>
                    <a:cubicBezTo>
                      <a:pt x="5" y="1"/>
                      <a:pt x="5" y="2"/>
                      <a:pt x="5" y="3"/>
                    </a:cubicBezTo>
                    <a:cubicBezTo>
                      <a:pt x="4" y="4"/>
                      <a:pt x="3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87" name="Freeform 777"/>
              <p:cNvSpPr/>
              <p:nvPr/>
            </p:nvSpPr>
            <p:spPr bwMode="auto">
              <a:xfrm>
                <a:off x="-5078412" y="2578101"/>
                <a:ext cx="84138" cy="36513"/>
              </a:xfrm>
              <a:custGeom>
                <a:avLst/>
                <a:gdLst>
                  <a:gd name="T0" fmla="*/ 19 w 39"/>
                  <a:gd name="T1" fmla="*/ 0 h 17"/>
                  <a:gd name="T2" fmla="*/ 39 w 39"/>
                  <a:gd name="T3" fmla="*/ 7 h 17"/>
                  <a:gd name="T4" fmla="*/ 20 w 39"/>
                  <a:gd name="T5" fmla="*/ 16 h 17"/>
                  <a:gd name="T6" fmla="*/ 0 w 39"/>
                  <a:gd name="T7" fmla="*/ 10 h 17"/>
                  <a:gd name="T8" fmla="*/ 19 w 39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7">
                    <a:moveTo>
                      <a:pt x="19" y="0"/>
                    </a:moveTo>
                    <a:cubicBezTo>
                      <a:pt x="30" y="0"/>
                      <a:pt x="39" y="7"/>
                      <a:pt x="39" y="7"/>
                    </a:cubicBezTo>
                    <a:cubicBezTo>
                      <a:pt x="39" y="7"/>
                      <a:pt x="31" y="15"/>
                      <a:pt x="20" y="16"/>
                    </a:cubicBezTo>
                    <a:cubicBezTo>
                      <a:pt x="9" y="17"/>
                      <a:pt x="0" y="10"/>
                      <a:pt x="0" y="10"/>
                    </a:cubicBezTo>
                    <a:cubicBezTo>
                      <a:pt x="0" y="10"/>
                      <a:pt x="8" y="1"/>
                      <a:pt x="19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88" name="Freeform 778"/>
              <p:cNvSpPr/>
              <p:nvPr/>
            </p:nvSpPr>
            <p:spPr bwMode="auto">
              <a:xfrm>
                <a:off x="-4995862" y="2479676"/>
                <a:ext cx="38100" cy="85725"/>
              </a:xfrm>
              <a:custGeom>
                <a:avLst/>
                <a:gdLst>
                  <a:gd name="T0" fmla="*/ 1 w 18"/>
                  <a:gd name="T1" fmla="*/ 21 h 40"/>
                  <a:gd name="T2" fmla="*/ 12 w 18"/>
                  <a:gd name="T3" fmla="*/ 40 h 40"/>
                  <a:gd name="T4" fmla="*/ 17 w 18"/>
                  <a:gd name="T5" fmla="*/ 19 h 40"/>
                  <a:gd name="T6" fmla="*/ 6 w 18"/>
                  <a:gd name="T7" fmla="*/ 0 h 40"/>
                  <a:gd name="T8" fmla="*/ 1 w 18"/>
                  <a:gd name="T9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0">
                    <a:moveTo>
                      <a:pt x="1" y="21"/>
                    </a:moveTo>
                    <a:cubicBezTo>
                      <a:pt x="3" y="32"/>
                      <a:pt x="12" y="40"/>
                      <a:pt x="12" y="40"/>
                    </a:cubicBezTo>
                    <a:cubicBezTo>
                      <a:pt x="12" y="40"/>
                      <a:pt x="18" y="30"/>
                      <a:pt x="17" y="19"/>
                    </a:cubicBezTo>
                    <a:cubicBezTo>
                      <a:pt x="15" y="8"/>
                      <a:pt x="6" y="0"/>
                      <a:pt x="6" y="0"/>
                    </a:cubicBezTo>
                    <a:cubicBezTo>
                      <a:pt x="6" y="0"/>
                      <a:pt x="0" y="10"/>
                      <a:pt x="1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89" name="Freeform 779"/>
              <p:cNvSpPr/>
              <p:nvPr/>
            </p:nvSpPr>
            <p:spPr bwMode="auto">
              <a:xfrm>
                <a:off x="-5051425" y="2520951"/>
                <a:ext cx="63500" cy="55563"/>
              </a:xfrm>
              <a:custGeom>
                <a:avLst/>
                <a:gdLst>
                  <a:gd name="T0" fmla="*/ 20 w 30"/>
                  <a:gd name="T1" fmla="*/ 7 h 26"/>
                  <a:gd name="T2" fmla="*/ 30 w 30"/>
                  <a:gd name="T3" fmla="*/ 26 h 26"/>
                  <a:gd name="T4" fmla="*/ 10 w 30"/>
                  <a:gd name="T5" fmla="*/ 19 h 26"/>
                  <a:gd name="T6" fmla="*/ 0 w 30"/>
                  <a:gd name="T7" fmla="*/ 0 h 26"/>
                  <a:gd name="T8" fmla="*/ 20 w 30"/>
                  <a:gd name="T9" fmla="*/ 7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26">
                    <a:moveTo>
                      <a:pt x="20" y="7"/>
                    </a:moveTo>
                    <a:cubicBezTo>
                      <a:pt x="29" y="14"/>
                      <a:pt x="30" y="26"/>
                      <a:pt x="30" y="26"/>
                    </a:cubicBezTo>
                    <a:cubicBezTo>
                      <a:pt x="30" y="26"/>
                      <a:pt x="19" y="26"/>
                      <a:pt x="10" y="19"/>
                    </a:cubicBezTo>
                    <a:cubicBezTo>
                      <a:pt x="2" y="11"/>
                      <a:pt x="0" y="0"/>
                      <a:pt x="0" y="0"/>
                    </a:cubicBezTo>
                    <a:cubicBezTo>
                      <a:pt x="0" y="0"/>
                      <a:pt x="12" y="0"/>
                      <a:pt x="2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90" name="Freeform 780"/>
              <p:cNvSpPr/>
              <p:nvPr/>
            </p:nvSpPr>
            <p:spPr bwMode="auto">
              <a:xfrm>
                <a:off x="-4972050" y="2586038"/>
                <a:ext cx="65088" cy="57150"/>
              </a:xfrm>
              <a:custGeom>
                <a:avLst/>
                <a:gdLst>
                  <a:gd name="T0" fmla="*/ 27 w 41"/>
                  <a:gd name="T1" fmla="*/ 10 h 36"/>
                  <a:gd name="T2" fmla="*/ 41 w 41"/>
                  <a:gd name="T3" fmla="*/ 36 h 36"/>
                  <a:gd name="T4" fmla="*/ 13 w 41"/>
                  <a:gd name="T5" fmla="*/ 26 h 36"/>
                  <a:gd name="T6" fmla="*/ 0 w 41"/>
                  <a:gd name="T7" fmla="*/ 0 h 36"/>
                  <a:gd name="T8" fmla="*/ 27 w 41"/>
                  <a:gd name="T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6">
                    <a:moveTo>
                      <a:pt x="27" y="10"/>
                    </a:moveTo>
                    <a:lnTo>
                      <a:pt x="41" y="36"/>
                    </a:lnTo>
                    <a:lnTo>
                      <a:pt x="13" y="26"/>
                    </a:lnTo>
                    <a:lnTo>
                      <a:pt x="0" y="0"/>
                    </a:lnTo>
                    <a:lnTo>
                      <a:pt x="27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91" name="Freeform 781"/>
              <p:cNvSpPr/>
              <p:nvPr/>
            </p:nvSpPr>
            <p:spPr bwMode="auto">
              <a:xfrm>
                <a:off x="-4994275" y="2606676"/>
                <a:ext cx="12700" cy="9525"/>
              </a:xfrm>
              <a:custGeom>
                <a:avLst/>
                <a:gdLst>
                  <a:gd name="T0" fmla="*/ 2 w 6"/>
                  <a:gd name="T1" fmla="*/ 4 h 5"/>
                  <a:gd name="T2" fmla="*/ 1 w 6"/>
                  <a:gd name="T3" fmla="*/ 1 h 5"/>
                  <a:gd name="T4" fmla="*/ 4 w 6"/>
                  <a:gd name="T5" fmla="*/ 0 h 5"/>
                  <a:gd name="T6" fmla="*/ 5 w 6"/>
                  <a:gd name="T7" fmla="*/ 4 h 5"/>
                  <a:gd name="T8" fmla="*/ 2 w 6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2" y="4"/>
                    </a:moveTo>
                    <a:cubicBezTo>
                      <a:pt x="1" y="3"/>
                      <a:pt x="0" y="2"/>
                      <a:pt x="1" y="1"/>
                    </a:cubicBezTo>
                    <a:cubicBezTo>
                      <a:pt x="2" y="0"/>
                      <a:pt x="3" y="0"/>
                      <a:pt x="4" y="0"/>
                    </a:cubicBezTo>
                    <a:cubicBezTo>
                      <a:pt x="5" y="1"/>
                      <a:pt x="6" y="3"/>
                      <a:pt x="5" y="4"/>
                    </a:cubicBezTo>
                    <a:cubicBezTo>
                      <a:pt x="4" y="4"/>
                      <a:pt x="3" y="5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92" name="Freeform 782"/>
              <p:cNvSpPr/>
              <p:nvPr/>
            </p:nvSpPr>
            <p:spPr bwMode="auto">
              <a:xfrm>
                <a:off x="-4954587" y="2563813"/>
                <a:ext cx="11113" cy="9525"/>
              </a:xfrm>
              <a:custGeom>
                <a:avLst/>
                <a:gdLst>
                  <a:gd name="T0" fmla="*/ 1 w 5"/>
                  <a:gd name="T1" fmla="*/ 4 h 5"/>
                  <a:gd name="T2" fmla="*/ 1 w 5"/>
                  <a:gd name="T3" fmla="*/ 1 h 5"/>
                  <a:gd name="T4" fmla="*/ 4 w 5"/>
                  <a:gd name="T5" fmla="*/ 0 h 5"/>
                  <a:gd name="T6" fmla="*/ 4 w 5"/>
                  <a:gd name="T7" fmla="*/ 4 h 5"/>
                  <a:gd name="T8" fmla="*/ 1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5" y="1"/>
                      <a:pt x="5" y="3"/>
                      <a:pt x="4" y="4"/>
                    </a:cubicBezTo>
                    <a:cubicBezTo>
                      <a:pt x="3" y="4"/>
                      <a:pt x="2" y="5"/>
                      <a:pt x="1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93" name="Freeform 783"/>
              <p:cNvSpPr/>
              <p:nvPr/>
            </p:nvSpPr>
            <p:spPr bwMode="auto">
              <a:xfrm>
                <a:off x="-4867275" y="2395538"/>
                <a:ext cx="82550" cy="42863"/>
              </a:xfrm>
              <a:custGeom>
                <a:avLst/>
                <a:gdLst>
                  <a:gd name="T0" fmla="*/ 21 w 38"/>
                  <a:gd name="T1" fmla="*/ 3 h 20"/>
                  <a:gd name="T2" fmla="*/ 38 w 38"/>
                  <a:gd name="T3" fmla="*/ 15 h 20"/>
                  <a:gd name="T4" fmla="*/ 17 w 38"/>
                  <a:gd name="T5" fmla="*/ 18 h 20"/>
                  <a:gd name="T6" fmla="*/ 0 w 38"/>
                  <a:gd name="T7" fmla="*/ 6 h 20"/>
                  <a:gd name="T8" fmla="*/ 21 w 38"/>
                  <a:gd name="T9" fmla="*/ 3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0">
                    <a:moveTo>
                      <a:pt x="21" y="3"/>
                    </a:moveTo>
                    <a:cubicBezTo>
                      <a:pt x="32" y="5"/>
                      <a:pt x="38" y="15"/>
                      <a:pt x="38" y="15"/>
                    </a:cubicBezTo>
                    <a:cubicBezTo>
                      <a:pt x="38" y="15"/>
                      <a:pt x="28" y="20"/>
                      <a:pt x="17" y="18"/>
                    </a:cubicBezTo>
                    <a:cubicBezTo>
                      <a:pt x="7" y="15"/>
                      <a:pt x="0" y="6"/>
                      <a:pt x="0" y="6"/>
                    </a:cubicBezTo>
                    <a:cubicBezTo>
                      <a:pt x="0" y="6"/>
                      <a:pt x="10" y="0"/>
                      <a:pt x="2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94" name="Freeform 784"/>
              <p:cNvSpPr/>
              <p:nvPr/>
            </p:nvSpPr>
            <p:spPr bwMode="auto">
              <a:xfrm>
                <a:off x="-4767262" y="2325688"/>
                <a:ext cx="39688" cy="82550"/>
              </a:xfrm>
              <a:custGeom>
                <a:avLst/>
                <a:gdLst>
                  <a:gd name="T0" fmla="*/ 2 w 19"/>
                  <a:gd name="T1" fmla="*/ 18 h 39"/>
                  <a:gd name="T2" fmla="*/ 6 w 19"/>
                  <a:gd name="T3" fmla="*/ 39 h 39"/>
                  <a:gd name="T4" fmla="*/ 17 w 19"/>
                  <a:gd name="T5" fmla="*/ 21 h 39"/>
                  <a:gd name="T6" fmla="*/ 13 w 19"/>
                  <a:gd name="T7" fmla="*/ 0 h 39"/>
                  <a:gd name="T8" fmla="*/ 2 w 19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2" y="18"/>
                    </a:moveTo>
                    <a:cubicBezTo>
                      <a:pt x="0" y="29"/>
                      <a:pt x="6" y="39"/>
                      <a:pt x="6" y="39"/>
                    </a:cubicBezTo>
                    <a:cubicBezTo>
                      <a:pt x="6" y="39"/>
                      <a:pt x="15" y="32"/>
                      <a:pt x="17" y="21"/>
                    </a:cubicBezTo>
                    <a:cubicBezTo>
                      <a:pt x="19" y="10"/>
                      <a:pt x="13" y="0"/>
                      <a:pt x="13" y="0"/>
                    </a:cubicBezTo>
                    <a:cubicBezTo>
                      <a:pt x="13" y="0"/>
                      <a:pt x="4" y="7"/>
                      <a:pt x="2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95" name="Freeform 785"/>
              <p:cNvSpPr/>
              <p:nvPr/>
            </p:nvSpPr>
            <p:spPr bwMode="auto">
              <a:xfrm>
                <a:off x="-4821237" y="2339976"/>
                <a:ext cx="53975" cy="73025"/>
              </a:xfrm>
              <a:custGeom>
                <a:avLst/>
                <a:gdLst>
                  <a:gd name="T0" fmla="*/ 19 w 25"/>
                  <a:gd name="T1" fmla="*/ 13 h 34"/>
                  <a:gd name="T2" fmla="*/ 23 w 25"/>
                  <a:gd name="T3" fmla="*/ 34 h 34"/>
                  <a:gd name="T4" fmla="*/ 6 w 25"/>
                  <a:gd name="T5" fmla="*/ 21 h 34"/>
                  <a:gd name="T6" fmla="*/ 2 w 25"/>
                  <a:gd name="T7" fmla="*/ 0 h 34"/>
                  <a:gd name="T8" fmla="*/ 19 w 25"/>
                  <a:gd name="T9" fmla="*/ 1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4">
                    <a:moveTo>
                      <a:pt x="19" y="13"/>
                    </a:moveTo>
                    <a:cubicBezTo>
                      <a:pt x="25" y="23"/>
                      <a:pt x="23" y="34"/>
                      <a:pt x="23" y="34"/>
                    </a:cubicBezTo>
                    <a:cubicBezTo>
                      <a:pt x="23" y="34"/>
                      <a:pt x="12" y="31"/>
                      <a:pt x="6" y="21"/>
                    </a:cubicBezTo>
                    <a:cubicBezTo>
                      <a:pt x="0" y="12"/>
                      <a:pt x="2" y="0"/>
                      <a:pt x="2" y="0"/>
                    </a:cubicBezTo>
                    <a:cubicBezTo>
                      <a:pt x="2" y="0"/>
                      <a:pt x="13" y="4"/>
                      <a:pt x="19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96" name="Freeform 786"/>
              <p:cNvSpPr/>
              <p:nvPr/>
            </p:nvSpPr>
            <p:spPr bwMode="auto">
              <a:xfrm>
                <a:off x="-4760912" y="2427288"/>
                <a:ext cx="42863" cy="73025"/>
              </a:xfrm>
              <a:custGeom>
                <a:avLst/>
                <a:gdLst>
                  <a:gd name="T0" fmla="*/ 21 w 27"/>
                  <a:gd name="T1" fmla="*/ 18 h 46"/>
                  <a:gd name="T2" fmla="*/ 27 w 27"/>
                  <a:gd name="T3" fmla="*/ 46 h 46"/>
                  <a:gd name="T4" fmla="*/ 4 w 27"/>
                  <a:gd name="T5" fmla="*/ 29 h 46"/>
                  <a:gd name="T6" fmla="*/ 0 w 27"/>
                  <a:gd name="T7" fmla="*/ 0 h 46"/>
                  <a:gd name="T8" fmla="*/ 21 w 27"/>
                  <a:gd name="T9" fmla="*/ 18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6">
                    <a:moveTo>
                      <a:pt x="21" y="18"/>
                    </a:moveTo>
                    <a:lnTo>
                      <a:pt x="27" y="46"/>
                    </a:lnTo>
                    <a:lnTo>
                      <a:pt x="4" y="29"/>
                    </a:lnTo>
                    <a:lnTo>
                      <a:pt x="0" y="0"/>
                    </a:lnTo>
                    <a:lnTo>
                      <a:pt x="21" y="1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97" name="Freeform 787"/>
              <p:cNvSpPr/>
              <p:nvPr/>
            </p:nvSpPr>
            <p:spPr bwMode="auto">
              <a:xfrm>
                <a:off x="-4789487" y="2441576"/>
                <a:ext cx="11113" cy="9525"/>
              </a:xfrm>
              <a:custGeom>
                <a:avLst/>
                <a:gdLst>
                  <a:gd name="T0" fmla="*/ 0 w 5"/>
                  <a:gd name="T1" fmla="*/ 4 h 5"/>
                  <a:gd name="T2" fmla="*/ 1 w 5"/>
                  <a:gd name="T3" fmla="*/ 1 h 5"/>
                  <a:gd name="T4" fmla="*/ 4 w 5"/>
                  <a:gd name="T5" fmla="*/ 2 h 5"/>
                  <a:gd name="T6" fmla="*/ 4 w 5"/>
                  <a:gd name="T7" fmla="*/ 5 h 5"/>
                  <a:gd name="T8" fmla="*/ 0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3"/>
                      <a:pt x="0" y="2"/>
                      <a:pt x="1" y="1"/>
                    </a:cubicBezTo>
                    <a:cubicBezTo>
                      <a:pt x="2" y="0"/>
                      <a:pt x="4" y="1"/>
                      <a:pt x="4" y="2"/>
                    </a:cubicBezTo>
                    <a:cubicBezTo>
                      <a:pt x="5" y="3"/>
                      <a:pt x="5" y="4"/>
                      <a:pt x="4" y="5"/>
                    </a:cubicBezTo>
                    <a:cubicBezTo>
                      <a:pt x="3" y="5"/>
                      <a:pt x="1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98" name="Freeform 788"/>
              <p:cNvSpPr/>
              <p:nvPr/>
            </p:nvSpPr>
            <p:spPr bwMode="auto">
              <a:xfrm>
                <a:off x="-4741862" y="2413001"/>
                <a:ext cx="12700" cy="11113"/>
              </a:xfrm>
              <a:custGeom>
                <a:avLst/>
                <a:gdLst>
                  <a:gd name="T0" fmla="*/ 1 w 6"/>
                  <a:gd name="T1" fmla="*/ 3 h 5"/>
                  <a:gd name="T2" fmla="*/ 2 w 6"/>
                  <a:gd name="T3" fmla="*/ 0 h 5"/>
                  <a:gd name="T4" fmla="*/ 5 w 6"/>
                  <a:gd name="T5" fmla="*/ 1 h 5"/>
                  <a:gd name="T6" fmla="*/ 4 w 6"/>
                  <a:gd name="T7" fmla="*/ 4 h 5"/>
                  <a:gd name="T8" fmla="*/ 1 w 6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5">
                    <a:moveTo>
                      <a:pt x="1" y="3"/>
                    </a:moveTo>
                    <a:cubicBezTo>
                      <a:pt x="0" y="2"/>
                      <a:pt x="1" y="1"/>
                      <a:pt x="2" y="0"/>
                    </a:cubicBezTo>
                    <a:cubicBezTo>
                      <a:pt x="3" y="0"/>
                      <a:pt x="4" y="0"/>
                      <a:pt x="5" y="1"/>
                    </a:cubicBezTo>
                    <a:cubicBezTo>
                      <a:pt x="6" y="2"/>
                      <a:pt x="5" y="3"/>
                      <a:pt x="4" y="4"/>
                    </a:cubicBezTo>
                    <a:cubicBezTo>
                      <a:pt x="3" y="5"/>
                      <a:pt x="2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699" name="Freeform 789"/>
              <p:cNvSpPr/>
              <p:nvPr/>
            </p:nvSpPr>
            <p:spPr bwMode="auto">
              <a:xfrm>
                <a:off x="-4632325" y="2286001"/>
                <a:ext cx="76200" cy="53975"/>
              </a:xfrm>
              <a:custGeom>
                <a:avLst/>
                <a:gdLst>
                  <a:gd name="T0" fmla="*/ 21 w 35"/>
                  <a:gd name="T1" fmla="*/ 6 h 25"/>
                  <a:gd name="T2" fmla="*/ 35 w 35"/>
                  <a:gd name="T3" fmla="*/ 22 h 25"/>
                  <a:gd name="T4" fmla="*/ 14 w 35"/>
                  <a:gd name="T5" fmla="*/ 19 h 25"/>
                  <a:gd name="T6" fmla="*/ 0 w 35"/>
                  <a:gd name="T7" fmla="*/ 2 h 25"/>
                  <a:gd name="T8" fmla="*/ 21 w 35"/>
                  <a:gd name="T9" fmla="*/ 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5">
                    <a:moveTo>
                      <a:pt x="21" y="6"/>
                    </a:moveTo>
                    <a:cubicBezTo>
                      <a:pt x="31" y="11"/>
                      <a:pt x="35" y="22"/>
                      <a:pt x="35" y="22"/>
                    </a:cubicBezTo>
                    <a:cubicBezTo>
                      <a:pt x="35" y="22"/>
                      <a:pt x="23" y="25"/>
                      <a:pt x="14" y="19"/>
                    </a:cubicBezTo>
                    <a:cubicBezTo>
                      <a:pt x="4" y="13"/>
                      <a:pt x="0" y="2"/>
                      <a:pt x="0" y="2"/>
                    </a:cubicBezTo>
                    <a:cubicBezTo>
                      <a:pt x="0" y="2"/>
                      <a:pt x="12" y="0"/>
                      <a:pt x="21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700" name="Freeform 790"/>
              <p:cNvSpPr/>
              <p:nvPr/>
            </p:nvSpPr>
            <p:spPr bwMode="auto">
              <a:xfrm>
                <a:off x="-4529137" y="2247901"/>
                <a:ext cx="49213" cy="77788"/>
              </a:xfrm>
              <a:custGeom>
                <a:avLst/>
                <a:gdLst>
                  <a:gd name="T0" fmla="*/ 5 w 23"/>
                  <a:gd name="T1" fmla="*/ 14 h 36"/>
                  <a:gd name="T2" fmla="*/ 2 w 23"/>
                  <a:gd name="T3" fmla="*/ 36 h 36"/>
                  <a:gd name="T4" fmla="*/ 18 w 23"/>
                  <a:gd name="T5" fmla="*/ 21 h 36"/>
                  <a:gd name="T6" fmla="*/ 20 w 23"/>
                  <a:gd name="T7" fmla="*/ 0 h 36"/>
                  <a:gd name="T8" fmla="*/ 5 w 23"/>
                  <a:gd name="T9" fmla="*/ 1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5" y="14"/>
                    </a:moveTo>
                    <a:cubicBezTo>
                      <a:pt x="0" y="24"/>
                      <a:pt x="2" y="36"/>
                      <a:pt x="2" y="36"/>
                    </a:cubicBezTo>
                    <a:cubicBezTo>
                      <a:pt x="2" y="36"/>
                      <a:pt x="13" y="31"/>
                      <a:pt x="18" y="21"/>
                    </a:cubicBezTo>
                    <a:cubicBezTo>
                      <a:pt x="23" y="12"/>
                      <a:pt x="20" y="0"/>
                      <a:pt x="20" y="0"/>
                    </a:cubicBezTo>
                    <a:cubicBezTo>
                      <a:pt x="20" y="0"/>
                      <a:pt x="9" y="5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701" name="Freeform 791"/>
              <p:cNvSpPr/>
              <p:nvPr/>
            </p:nvSpPr>
            <p:spPr bwMode="auto">
              <a:xfrm>
                <a:off x="-4576762" y="2241551"/>
                <a:ext cx="46038" cy="84138"/>
              </a:xfrm>
              <a:custGeom>
                <a:avLst/>
                <a:gdLst>
                  <a:gd name="T0" fmla="*/ 18 w 21"/>
                  <a:gd name="T1" fmla="*/ 18 h 39"/>
                  <a:gd name="T2" fmla="*/ 16 w 21"/>
                  <a:gd name="T3" fmla="*/ 39 h 39"/>
                  <a:gd name="T4" fmla="*/ 3 w 21"/>
                  <a:gd name="T5" fmla="*/ 21 h 39"/>
                  <a:gd name="T6" fmla="*/ 6 w 21"/>
                  <a:gd name="T7" fmla="*/ 0 h 39"/>
                  <a:gd name="T8" fmla="*/ 18 w 21"/>
                  <a:gd name="T9" fmla="*/ 1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9">
                    <a:moveTo>
                      <a:pt x="18" y="18"/>
                    </a:moveTo>
                    <a:cubicBezTo>
                      <a:pt x="21" y="28"/>
                      <a:pt x="16" y="39"/>
                      <a:pt x="16" y="39"/>
                    </a:cubicBezTo>
                    <a:cubicBezTo>
                      <a:pt x="16" y="39"/>
                      <a:pt x="6" y="32"/>
                      <a:pt x="3" y="21"/>
                    </a:cubicBezTo>
                    <a:cubicBezTo>
                      <a:pt x="0" y="11"/>
                      <a:pt x="6" y="0"/>
                      <a:pt x="6" y="0"/>
                    </a:cubicBezTo>
                    <a:cubicBezTo>
                      <a:pt x="6" y="0"/>
                      <a:pt x="15" y="7"/>
                      <a:pt x="1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702" name="Freeform 792"/>
              <p:cNvSpPr/>
              <p:nvPr/>
            </p:nvSpPr>
            <p:spPr bwMode="auto">
              <a:xfrm>
                <a:off x="-4541837" y="2341563"/>
                <a:ext cx="31750" cy="82550"/>
              </a:xfrm>
              <a:custGeom>
                <a:avLst/>
                <a:gdLst>
                  <a:gd name="T0" fmla="*/ 20 w 20"/>
                  <a:gd name="T1" fmla="*/ 23 h 52"/>
                  <a:gd name="T2" fmla="*/ 16 w 20"/>
                  <a:gd name="T3" fmla="*/ 52 h 52"/>
                  <a:gd name="T4" fmla="*/ 0 w 20"/>
                  <a:gd name="T5" fmla="*/ 29 h 52"/>
                  <a:gd name="T6" fmla="*/ 3 w 20"/>
                  <a:gd name="T7" fmla="*/ 0 h 52"/>
                  <a:gd name="T8" fmla="*/ 20 w 20"/>
                  <a:gd name="T9" fmla="*/ 2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2">
                    <a:moveTo>
                      <a:pt x="20" y="23"/>
                    </a:moveTo>
                    <a:lnTo>
                      <a:pt x="16" y="52"/>
                    </a:lnTo>
                    <a:lnTo>
                      <a:pt x="0" y="29"/>
                    </a:lnTo>
                    <a:lnTo>
                      <a:pt x="3" y="0"/>
                    </a:lnTo>
                    <a:lnTo>
                      <a:pt x="20" y="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703" name="Freeform 793"/>
              <p:cNvSpPr/>
              <p:nvPr/>
            </p:nvSpPr>
            <p:spPr bwMode="auto">
              <a:xfrm>
                <a:off x="-4567237" y="2346326"/>
                <a:ext cx="11113" cy="11113"/>
              </a:xfrm>
              <a:custGeom>
                <a:avLst/>
                <a:gdLst>
                  <a:gd name="T0" fmla="*/ 0 w 5"/>
                  <a:gd name="T1" fmla="*/ 4 h 5"/>
                  <a:gd name="T2" fmla="*/ 1 w 5"/>
                  <a:gd name="T3" fmla="*/ 1 h 5"/>
                  <a:gd name="T4" fmla="*/ 4 w 5"/>
                  <a:gd name="T5" fmla="*/ 2 h 5"/>
                  <a:gd name="T6" fmla="*/ 3 w 5"/>
                  <a:gd name="T7" fmla="*/ 5 h 5"/>
                  <a:gd name="T8" fmla="*/ 0 w 5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0" y="4"/>
                    </a:moveTo>
                    <a:cubicBezTo>
                      <a:pt x="0" y="2"/>
                      <a:pt x="0" y="1"/>
                      <a:pt x="1" y="1"/>
                    </a:cubicBezTo>
                    <a:cubicBezTo>
                      <a:pt x="3" y="0"/>
                      <a:pt x="4" y="1"/>
                      <a:pt x="4" y="2"/>
                    </a:cubicBezTo>
                    <a:cubicBezTo>
                      <a:pt x="5" y="3"/>
                      <a:pt x="4" y="5"/>
                      <a:pt x="3" y="5"/>
                    </a:cubicBezTo>
                    <a:cubicBezTo>
                      <a:pt x="2" y="5"/>
                      <a:pt x="0" y="5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704" name="Freeform 794"/>
              <p:cNvSpPr/>
              <p:nvPr/>
            </p:nvSpPr>
            <p:spPr bwMode="auto">
              <a:xfrm>
                <a:off x="-4513262" y="2333626"/>
                <a:ext cx="11113" cy="11113"/>
              </a:xfrm>
              <a:custGeom>
                <a:avLst/>
                <a:gdLst>
                  <a:gd name="T0" fmla="*/ 1 w 5"/>
                  <a:gd name="T1" fmla="*/ 3 h 5"/>
                  <a:gd name="T2" fmla="*/ 2 w 5"/>
                  <a:gd name="T3" fmla="*/ 0 h 5"/>
                  <a:gd name="T4" fmla="*/ 5 w 5"/>
                  <a:gd name="T5" fmla="*/ 2 h 5"/>
                  <a:gd name="T6" fmla="*/ 3 w 5"/>
                  <a:gd name="T7" fmla="*/ 4 h 5"/>
                  <a:gd name="T8" fmla="*/ 1 w 5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1" y="3"/>
                    </a:moveTo>
                    <a:cubicBezTo>
                      <a:pt x="0" y="2"/>
                      <a:pt x="1" y="0"/>
                      <a:pt x="2" y="0"/>
                    </a:cubicBezTo>
                    <a:cubicBezTo>
                      <a:pt x="3" y="0"/>
                      <a:pt x="5" y="0"/>
                      <a:pt x="5" y="2"/>
                    </a:cubicBezTo>
                    <a:cubicBezTo>
                      <a:pt x="5" y="3"/>
                      <a:pt x="5" y="4"/>
                      <a:pt x="3" y="4"/>
                    </a:cubicBezTo>
                    <a:cubicBezTo>
                      <a:pt x="2" y="5"/>
                      <a:pt x="1" y="4"/>
                      <a:pt x="1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705" name="Freeform 795"/>
              <p:cNvSpPr/>
              <p:nvPr/>
            </p:nvSpPr>
            <p:spPr bwMode="auto">
              <a:xfrm>
                <a:off x="-4257675" y="3962401"/>
                <a:ext cx="66675" cy="55563"/>
              </a:xfrm>
              <a:custGeom>
                <a:avLst/>
                <a:gdLst>
                  <a:gd name="T0" fmla="*/ 10 w 31"/>
                  <a:gd name="T1" fmla="*/ 19 h 26"/>
                  <a:gd name="T2" fmla="*/ 0 w 31"/>
                  <a:gd name="T3" fmla="*/ 0 h 26"/>
                  <a:gd name="T4" fmla="*/ 20 w 31"/>
                  <a:gd name="T5" fmla="*/ 7 h 26"/>
                  <a:gd name="T6" fmla="*/ 31 w 31"/>
                  <a:gd name="T7" fmla="*/ 25 h 26"/>
                  <a:gd name="T8" fmla="*/ 10 w 31"/>
                  <a:gd name="T9" fmla="*/ 1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10" y="19"/>
                    </a:moveTo>
                    <a:cubicBezTo>
                      <a:pt x="2" y="12"/>
                      <a:pt x="0" y="0"/>
                      <a:pt x="0" y="0"/>
                    </a:cubicBezTo>
                    <a:cubicBezTo>
                      <a:pt x="0" y="0"/>
                      <a:pt x="11" y="0"/>
                      <a:pt x="20" y="7"/>
                    </a:cubicBezTo>
                    <a:cubicBezTo>
                      <a:pt x="28" y="14"/>
                      <a:pt x="31" y="25"/>
                      <a:pt x="31" y="25"/>
                    </a:cubicBezTo>
                    <a:cubicBezTo>
                      <a:pt x="31" y="25"/>
                      <a:pt x="19" y="26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706" name="Freeform 796"/>
              <p:cNvSpPr/>
              <p:nvPr/>
            </p:nvSpPr>
            <p:spPr bwMode="auto">
              <a:xfrm>
                <a:off x="-4346575" y="3968751"/>
                <a:ext cx="53975" cy="69850"/>
              </a:xfrm>
              <a:custGeom>
                <a:avLst/>
                <a:gdLst>
                  <a:gd name="T0" fmla="*/ 19 w 25"/>
                  <a:gd name="T1" fmla="*/ 20 h 32"/>
                  <a:gd name="T2" fmla="*/ 24 w 25"/>
                  <a:gd name="T3" fmla="*/ 0 h 32"/>
                  <a:gd name="T4" fmla="*/ 6 w 25"/>
                  <a:gd name="T5" fmla="*/ 11 h 32"/>
                  <a:gd name="T6" fmla="*/ 1 w 25"/>
                  <a:gd name="T7" fmla="*/ 32 h 32"/>
                  <a:gd name="T8" fmla="*/ 19 w 25"/>
                  <a:gd name="T9" fmla="*/ 2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2">
                    <a:moveTo>
                      <a:pt x="19" y="20"/>
                    </a:moveTo>
                    <a:cubicBezTo>
                      <a:pt x="25" y="11"/>
                      <a:pt x="24" y="0"/>
                      <a:pt x="24" y="0"/>
                    </a:cubicBezTo>
                    <a:cubicBezTo>
                      <a:pt x="24" y="0"/>
                      <a:pt x="13" y="2"/>
                      <a:pt x="6" y="11"/>
                    </a:cubicBezTo>
                    <a:cubicBezTo>
                      <a:pt x="0" y="20"/>
                      <a:pt x="1" y="32"/>
                      <a:pt x="1" y="32"/>
                    </a:cubicBezTo>
                    <a:cubicBezTo>
                      <a:pt x="1" y="32"/>
                      <a:pt x="13" y="29"/>
                      <a:pt x="1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707" name="Freeform 797"/>
              <p:cNvSpPr/>
              <p:nvPr/>
            </p:nvSpPr>
            <p:spPr bwMode="auto">
              <a:xfrm>
                <a:off x="-4289425" y="3971926"/>
                <a:ext cx="38100" cy="82550"/>
              </a:xfrm>
              <a:custGeom>
                <a:avLst/>
                <a:gdLst>
                  <a:gd name="T0" fmla="*/ 1 w 18"/>
                  <a:gd name="T1" fmla="*/ 20 h 39"/>
                  <a:gd name="T2" fmla="*/ 7 w 18"/>
                  <a:gd name="T3" fmla="*/ 0 h 39"/>
                  <a:gd name="T4" fmla="*/ 17 w 18"/>
                  <a:gd name="T5" fmla="*/ 19 h 39"/>
                  <a:gd name="T6" fmla="*/ 11 w 18"/>
                  <a:gd name="T7" fmla="*/ 39 h 39"/>
                  <a:gd name="T8" fmla="*/ 1 w 18"/>
                  <a:gd name="T9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9">
                    <a:moveTo>
                      <a:pt x="1" y="20"/>
                    </a:moveTo>
                    <a:cubicBezTo>
                      <a:pt x="0" y="9"/>
                      <a:pt x="7" y="0"/>
                      <a:pt x="7" y="0"/>
                    </a:cubicBezTo>
                    <a:cubicBezTo>
                      <a:pt x="7" y="0"/>
                      <a:pt x="15" y="8"/>
                      <a:pt x="17" y="19"/>
                    </a:cubicBezTo>
                    <a:cubicBezTo>
                      <a:pt x="18" y="30"/>
                      <a:pt x="11" y="39"/>
                      <a:pt x="11" y="39"/>
                    </a:cubicBezTo>
                    <a:cubicBezTo>
                      <a:pt x="11" y="39"/>
                      <a:pt x="2" y="31"/>
                      <a:pt x="1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708" name="Freeform 798"/>
              <p:cNvSpPr/>
              <p:nvPr/>
            </p:nvSpPr>
            <p:spPr bwMode="auto">
              <a:xfrm>
                <a:off x="-4298950" y="3868738"/>
                <a:ext cx="33338" cy="85725"/>
              </a:xfrm>
              <a:custGeom>
                <a:avLst/>
                <a:gdLst>
                  <a:gd name="T0" fmla="*/ 0 w 21"/>
                  <a:gd name="T1" fmla="*/ 28 h 54"/>
                  <a:gd name="T2" fmla="*/ 7 w 21"/>
                  <a:gd name="T3" fmla="*/ 0 h 54"/>
                  <a:gd name="T4" fmla="*/ 21 w 21"/>
                  <a:gd name="T5" fmla="*/ 25 h 54"/>
                  <a:gd name="T6" fmla="*/ 14 w 21"/>
                  <a:gd name="T7" fmla="*/ 54 h 54"/>
                  <a:gd name="T8" fmla="*/ 0 w 21"/>
                  <a:gd name="T9" fmla="*/ 2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54">
                    <a:moveTo>
                      <a:pt x="0" y="28"/>
                    </a:moveTo>
                    <a:lnTo>
                      <a:pt x="7" y="0"/>
                    </a:lnTo>
                    <a:lnTo>
                      <a:pt x="21" y="25"/>
                    </a:lnTo>
                    <a:lnTo>
                      <a:pt x="14" y="54"/>
                    </a:lnTo>
                    <a:lnTo>
                      <a:pt x="0" y="2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709" name="Freeform 799"/>
              <p:cNvSpPr/>
              <p:nvPr/>
            </p:nvSpPr>
            <p:spPr bwMode="auto">
              <a:xfrm>
                <a:off x="-4256087" y="3941763"/>
                <a:ext cx="11113" cy="9525"/>
              </a:xfrm>
              <a:custGeom>
                <a:avLst/>
                <a:gdLst>
                  <a:gd name="T0" fmla="*/ 5 w 5"/>
                  <a:gd name="T1" fmla="*/ 2 h 5"/>
                  <a:gd name="T2" fmla="*/ 3 w 5"/>
                  <a:gd name="T3" fmla="*/ 4 h 5"/>
                  <a:gd name="T4" fmla="*/ 0 w 5"/>
                  <a:gd name="T5" fmla="*/ 3 h 5"/>
                  <a:gd name="T6" fmla="*/ 2 w 5"/>
                  <a:gd name="T7" fmla="*/ 0 h 5"/>
                  <a:gd name="T8" fmla="*/ 5 w 5"/>
                  <a:gd name="T9" fmla="*/ 2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5">
                    <a:moveTo>
                      <a:pt x="5" y="2"/>
                    </a:moveTo>
                    <a:cubicBezTo>
                      <a:pt x="5" y="3"/>
                      <a:pt x="4" y="4"/>
                      <a:pt x="3" y="4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3" y="0"/>
                      <a:pt x="4" y="1"/>
                      <a:pt x="5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3710" name="Freeform 800"/>
              <p:cNvSpPr/>
              <p:nvPr/>
            </p:nvSpPr>
            <p:spPr bwMode="auto">
              <a:xfrm>
                <a:off x="-4311650" y="3944938"/>
                <a:ext cx="9525" cy="11113"/>
              </a:xfrm>
              <a:custGeom>
                <a:avLst/>
                <a:gdLst>
                  <a:gd name="T0" fmla="*/ 4 w 4"/>
                  <a:gd name="T1" fmla="*/ 3 h 5"/>
                  <a:gd name="T2" fmla="*/ 2 w 4"/>
                  <a:gd name="T3" fmla="*/ 5 h 5"/>
                  <a:gd name="T4" fmla="*/ 0 w 4"/>
                  <a:gd name="T5" fmla="*/ 3 h 5"/>
                  <a:gd name="T6" fmla="*/ 2 w 4"/>
                  <a:gd name="T7" fmla="*/ 1 h 5"/>
                  <a:gd name="T8" fmla="*/ 4 w 4"/>
                  <a:gd name="T9" fmla="*/ 3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5">
                    <a:moveTo>
                      <a:pt x="4" y="3"/>
                    </a:moveTo>
                    <a:cubicBezTo>
                      <a:pt x="4" y="4"/>
                      <a:pt x="4" y="5"/>
                      <a:pt x="2" y="5"/>
                    </a:cubicBezTo>
                    <a:cubicBezTo>
                      <a:pt x="1" y="5"/>
                      <a:pt x="0" y="4"/>
                      <a:pt x="0" y="3"/>
                    </a:cubicBezTo>
                    <a:cubicBezTo>
                      <a:pt x="0" y="2"/>
                      <a:pt x="0" y="1"/>
                      <a:pt x="2" y="1"/>
                    </a:cubicBezTo>
                    <a:cubicBezTo>
                      <a:pt x="3" y="0"/>
                      <a:pt x="4" y="1"/>
                      <a:pt x="4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</p:grpSp>
      </p:grpSp>
      <p:sp>
        <p:nvSpPr>
          <p:cNvPr id="3711" name="文本框 3710"/>
          <p:cNvSpPr txBox="1"/>
          <p:nvPr/>
        </p:nvSpPr>
        <p:spPr>
          <a:xfrm>
            <a:off x="5071110" y="4921885"/>
            <a:ext cx="20421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主要分类</a:t>
            </a:r>
            <a:endParaRPr lang="zh-CN" altLang="en-US" sz="2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6" name="组合 1065"/>
          <p:cNvGrpSpPr/>
          <p:nvPr/>
        </p:nvGrpSpPr>
        <p:grpSpPr>
          <a:xfrm>
            <a:off x="5071273" y="2334321"/>
            <a:ext cx="3733800" cy="769599"/>
            <a:chOff x="4956950" y="3319486"/>
            <a:chExt cx="3733800" cy="769599"/>
          </a:xfrm>
        </p:grpSpPr>
        <p:sp>
          <p:nvSpPr>
            <p:cNvPr id="1067" name="文本框 1066"/>
            <p:cNvSpPr txBox="1"/>
            <p:nvPr/>
          </p:nvSpPr>
          <p:spPr>
            <a:xfrm>
              <a:off x="4956950" y="3319486"/>
              <a:ext cx="37338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bg1"/>
                  </a:solidFill>
                </a:defRPr>
              </a:lvl1pPr>
            </a:lstStyle>
            <a:p>
              <a:r>
                <a:rPr lang="zh-CN" altLang="en-US" dirty="0">
                  <a:solidFill>
                    <a:schemeClr val="tx1"/>
                  </a:solidFill>
                </a:rPr>
                <a:t>研究思路与方法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068" name="文本框 1067"/>
            <p:cNvSpPr txBox="1"/>
            <p:nvPr/>
          </p:nvSpPr>
          <p:spPr>
            <a:xfrm>
              <a:off x="4956950" y="3719753"/>
              <a:ext cx="3733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2800">
                  <a:solidFill>
                    <a:schemeClr val="bg1"/>
                  </a:solidFill>
                </a:defRPr>
              </a:lvl1pPr>
            </a:lstStyle>
            <a:p>
              <a:r>
                <a:rPr lang="en-US" altLang="zh-CN" sz="1800" dirty="0">
                  <a:solidFill>
                    <a:schemeClr val="tx1"/>
                  </a:solidFill>
                </a:rPr>
                <a:t>The research ideas and methods</a:t>
              </a:r>
              <a:endParaRPr lang="zh-CN" altLang="en-US" sz="18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61" name="图片 10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8137" y="756041"/>
            <a:ext cx="1140051" cy="113395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79907" y="969616"/>
            <a:ext cx="4472777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zh-CN" altLang="en-US" sz="4000" dirty="0">
                <a:solidFill>
                  <a:schemeClr val="tx1"/>
                </a:solidFill>
              </a:rPr>
              <a:t>历史渊源</a:t>
            </a:r>
            <a:endParaRPr lang="zh-CN" altLang="en-US" sz="4000" dirty="0">
              <a:solidFill>
                <a:schemeClr val="tx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157637" y="907520"/>
            <a:ext cx="781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+mn-ea"/>
              </a:rPr>
              <a:t>壹</a:t>
            </a:r>
            <a:endParaRPr lang="zh-CN" altLang="en-US" sz="4800" dirty="0">
              <a:latin typeface="+mn-ea"/>
            </a:endParaRPr>
          </a:p>
        </p:txBody>
      </p:sp>
      <p:pic>
        <p:nvPicPr>
          <p:cNvPr id="1065" name="图片 10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30"/>
          <a:stretch>
            <a:fillRect/>
          </a:stretch>
        </p:blipFill>
        <p:spPr>
          <a:xfrm>
            <a:off x="-208" y="2846680"/>
            <a:ext cx="2431689" cy="4011320"/>
          </a:xfrm>
          <a:custGeom>
            <a:avLst/>
            <a:gdLst>
              <a:gd name="connsiteX0" fmla="*/ 0 w 2431689"/>
              <a:gd name="connsiteY0" fmla="*/ 0 h 4011320"/>
              <a:gd name="connsiteX1" fmla="*/ 2431689 w 2431689"/>
              <a:gd name="connsiteY1" fmla="*/ 0 h 4011320"/>
              <a:gd name="connsiteX2" fmla="*/ 2431689 w 2431689"/>
              <a:gd name="connsiteY2" fmla="*/ 4011320 h 4011320"/>
              <a:gd name="connsiteX3" fmla="*/ 0 w 2431689"/>
              <a:gd name="connsiteY3" fmla="*/ 4011320 h 401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89" h="4011320">
                <a:moveTo>
                  <a:pt x="0" y="0"/>
                </a:moveTo>
                <a:lnTo>
                  <a:pt x="2431689" y="0"/>
                </a:lnTo>
                <a:lnTo>
                  <a:pt x="2431689" y="4011320"/>
                </a:lnTo>
                <a:lnTo>
                  <a:pt x="0" y="4011320"/>
                </a:lnTo>
                <a:close/>
              </a:path>
            </a:pathLst>
          </a:custGeom>
        </p:spPr>
      </p:pic>
      <p:sp>
        <p:nvSpPr>
          <p:cNvPr id="11" name="文本框 10"/>
          <p:cNvSpPr txBox="1"/>
          <p:nvPr/>
        </p:nvSpPr>
        <p:spPr>
          <a:xfrm>
            <a:off x="2432050" y="2846705"/>
            <a:ext cx="574294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吕家河民歌源远流长。《诗经》是中国第一部诗歌总集。《关雎》为《诗经》的开篇：“关关雎鸠，在河之洲，窈窕淑女，君子好逑。”而至今流传在吕家河一带，有一首民歌《年年难为姐做鞋》的唱词是：“关关雎鸠一双鞋，在河之洲送过来。窈窕淑女难为你，年年为姐来做鞋。”武当山距古房陵不过10华里，说明在春秋以前的西周，这里就保存着大量优秀的歌谣，采诗之风盛行。</a:t>
            </a:r>
            <a:endParaRPr lang="zh-CN" altLang="en-US"/>
          </a:p>
          <a:p>
            <a:r>
              <a:rPr lang="zh-CN" altLang="en-US"/>
              <a:t>元朝、明代大修武当山。在全中国范围内调集了30万民工，历时13年之久。30万民工来自大江南北，他们也带来中国各地的歌谣。而吕家河村所在的官山镇，是当年修武当山时专门供给武当山民工吃粮食的信者粮庄。所以吕家河民歌之丰富，曲调之广，歌手之众也就不足为奇了</a:t>
            </a:r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4990" y="2708910"/>
            <a:ext cx="4017010" cy="41490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833110" y="871220"/>
            <a:ext cx="233997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zh-CN" altLang="en-US" sz="4000" dirty="0">
                <a:solidFill>
                  <a:schemeClr val="tx1"/>
                </a:solidFill>
              </a:rPr>
              <a:t>传承情况</a:t>
            </a:r>
            <a:endParaRPr lang="zh-CN" altLang="en-US" sz="4000" dirty="0">
              <a:solidFill>
                <a:schemeClr val="tx1"/>
              </a:solidFill>
            </a:endParaRPr>
          </a:p>
        </p:txBody>
      </p:sp>
      <p:pic>
        <p:nvPicPr>
          <p:cNvPr id="1061" name="图片 10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9437" y="755406"/>
            <a:ext cx="1140051" cy="113395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398937" y="906885"/>
            <a:ext cx="781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+mn-ea"/>
              </a:rPr>
              <a:t>贰</a:t>
            </a:r>
            <a:endParaRPr lang="zh-CN" altLang="en-US" sz="4800" dirty="0">
              <a:latin typeface="+mn-ea"/>
            </a:endParaRPr>
          </a:p>
        </p:txBody>
      </p:sp>
      <p:pic>
        <p:nvPicPr>
          <p:cNvPr id="1065" name="图片 10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30"/>
          <a:stretch>
            <a:fillRect/>
          </a:stretch>
        </p:blipFill>
        <p:spPr>
          <a:xfrm>
            <a:off x="-208" y="2813660"/>
            <a:ext cx="2431689" cy="4011320"/>
          </a:xfrm>
          <a:custGeom>
            <a:avLst/>
            <a:gdLst>
              <a:gd name="connsiteX0" fmla="*/ 0 w 2431689"/>
              <a:gd name="connsiteY0" fmla="*/ 0 h 4011320"/>
              <a:gd name="connsiteX1" fmla="*/ 2431689 w 2431689"/>
              <a:gd name="connsiteY1" fmla="*/ 0 h 4011320"/>
              <a:gd name="connsiteX2" fmla="*/ 2431689 w 2431689"/>
              <a:gd name="connsiteY2" fmla="*/ 4011320 h 4011320"/>
              <a:gd name="connsiteX3" fmla="*/ 0 w 2431689"/>
              <a:gd name="connsiteY3" fmla="*/ 4011320 h 401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89" h="4011320">
                <a:moveTo>
                  <a:pt x="0" y="0"/>
                </a:moveTo>
                <a:lnTo>
                  <a:pt x="2431689" y="0"/>
                </a:lnTo>
                <a:lnTo>
                  <a:pt x="2431689" y="4011320"/>
                </a:lnTo>
                <a:lnTo>
                  <a:pt x="0" y="4011320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2635250" y="3011170"/>
            <a:ext cx="4923155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2001年吕家河村被湖北省民间文艺家协会正式授予“湖北省民歌村”。在经中国民协、湖北省文联和湖北省民协等有关单位的专家开会研讨后，该村被授予“中国民歌第一村”的称号。为做好保护开发工作，当地政府在修通通往武当山的“南神道”，打栈道开通吕家河至武当山的旅游线路的同时，提出“民歌搭台，旅游带动，经济唱戏”的整体发展思路，使吕家河民歌走出山村。</a:t>
            </a:r>
            <a:endParaRPr lang="zh-CN" altLang="en-US"/>
          </a:p>
          <a:p>
            <a:r>
              <a:rPr lang="zh-CN" altLang="en-US"/>
              <a:t>据2003年调查，吕家河人口不足200户，有民歌手85人，其中4人能连续唱歌千首以上。歌手中既有几岁的娃娃，又有80多岁高龄的老人。经过初步整理的民歌就有4000余首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97825" y="3011170"/>
            <a:ext cx="4194175" cy="33267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877935" y="6456680"/>
            <a:ext cx="24345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/>
              <a:t>吕家河民歌手在演唱</a:t>
            </a:r>
            <a:endParaRPr lang="zh-CN" altLang="en-US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413500" y="1033780"/>
            <a:ext cx="226949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zh-CN" altLang="en-US" sz="4000" dirty="0">
                <a:solidFill>
                  <a:schemeClr val="tx1"/>
                </a:solidFill>
              </a:rPr>
              <a:t>艺术特色</a:t>
            </a:r>
            <a:endParaRPr lang="zh-CN" altLang="en-US" sz="4000" dirty="0">
              <a:solidFill>
                <a:schemeClr val="tx1"/>
              </a:solidFill>
            </a:endParaRPr>
          </a:p>
        </p:txBody>
      </p:sp>
      <p:pic>
        <p:nvPicPr>
          <p:cNvPr id="1061" name="图片 10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777" y="914156"/>
            <a:ext cx="1140051" cy="113395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960277" y="1065635"/>
            <a:ext cx="781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+mn-ea"/>
              </a:rPr>
              <a:t>叁</a:t>
            </a:r>
            <a:endParaRPr lang="zh-CN" altLang="en-US" sz="4800" dirty="0">
              <a:latin typeface="+mn-ea"/>
            </a:endParaRPr>
          </a:p>
        </p:txBody>
      </p:sp>
      <p:pic>
        <p:nvPicPr>
          <p:cNvPr id="1065" name="图片 10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30"/>
          <a:stretch>
            <a:fillRect/>
          </a:stretch>
        </p:blipFill>
        <p:spPr>
          <a:xfrm>
            <a:off x="-208" y="2846680"/>
            <a:ext cx="2431689" cy="4011320"/>
          </a:xfrm>
          <a:custGeom>
            <a:avLst/>
            <a:gdLst>
              <a:gd name="connsiteX0" fmla="*/ 0 w 2431689"/>
              <a:gd name="connsiteY0" fmla="*/ 0 h 4011320"/>
              <a:gd name="connsiteX1" fmla="*/ 2431689 w 2431689"/>
              <a:gd name="connsiteY1" fmla="*/ 0 h 4011320"/>
              <a:gd name="connsiteX2" fmla="*/ 2431689 w 2431689"/>
              <a:gd name="connsiteY2" fmla="*/ 4011320 h 4011320"/>
              <a:gd name="connsiteX3" fmla="*/ 0 w 2431689"/>
              <a:gd name="connsiteY3" fmla="*/ 4011320 h 401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89" h="4011320">
                <a:moveTo>
                  <a:pt x="0" y="0"/>
                </a:moveTo>
                <a:lnTo>
                  <a:pt x="2431689" y="0"/>
                </a:lnTo>
                <a:lnTo>
                  <a:pt x="2431689" y="4011320"/>
                </a:lnTo>
                <a:lnTo>
                  <a:pt x="0" y="4011320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2612390" y="3373755"/>
            <a:ext cx="547624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吕家河民歌的曲调十分优美，既有江南小调的缠绵，又有北方民歌的豪放；既有中原曲调的圆润，又有西北民歌的高亢。从吕家河21世纪初已整理的民歌中，可以看出其内容丰富、曲调优美、演唱形式活泼多样。比如“阳歌”，主要是以男女的情爱为主，有涉及到日常生活的方方面面。大都诙谐风趣，婚嫁时要唱“迎亲歌”、“陪嫁歌”、“哭嫁歌”；过年时唱“闹年歌”；住新房要唱“暖房歌”；喝酒时要唱“劝酒歌”。例如《洞房歌》中所唱：“妹妹相中哥一人，雷劈地裂不变心。盼就盼哥吱一声，妹妹就是你的人。高山流水用心听，哥是妹妹的知音。待到月亮东山起，笙龠合奏到天明。”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8470" y="3373755"/>
            <a:ext cx="4113530" cy="30854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8839200" y="6459220"/>
            <a:ext cx="290893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唱吕家河民歌的小学生</a:t>
            </a:r>
            <a:endParaRPr lang="zh-CN" altLang="en-US" sz="20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" y="0"/>
            <a:ext cx="12192000" cy="6858000"/>
          </a:xfrm>
          <a:prstGeom prst="rect">
            <a:avLst/>
          </a:prstGeom>
        </p:spPr>
      </p:pic>
      <p:pic>
        <p:nvPicPr>
          <p:cNvPr id="1061" name="图片 10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1562" y="883676"/>
            <a:ext cx="1140051" cy="1133954"/>
          </a:xfrm>
          <a:prstGeom prst="rect">
            <a:avLst/>
          </a:prstGeom>
        </p:spPr>
      </p:pic>
      <p:pic>
        <p:nvPicPr>
          <p:cNvPr id="1065" name="图片 10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30"/>
          <a:stretch>
            <a:fillRect/>
          </a:stretch>
        </p:blipFill>
        <p:spPr>
          <a:xfrm>
            <a:off x="-843" y="2825090"/>
            <a:ext cx="2431689" cy="4011320"/>
          </a:xfrm>
          <a:custGeom>
            <a:avLst/>
            <a:gdLst>
              <a:gd name="connsiteX0" fmla="*/ 0 w 2431689"/>
              <a:gd name="connsiteY0" fmla="*/ 0 h 4011320"/>
              <a:gd name="connsiteX1" fmla="*/ 2431689 w 2431689"/>
              <a:gd name="connsiteY1" fmla="*/ 0 h 4011320"/>
              <a:gd name="connsiteX2" fmla="*/ 2431689 w 2431689"/>
              <a:gd name="connsiteY2" fmla="*/ 4011320 h 4011320"/>
              <a:gd name="connsiteX3" fmla="*/ 0 w 2431689"/>
              <a:gd name="connsiteY3" fmla="*/ 4011320 h 401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89" h="4011320">
                <a:moveTo>
                  <a:pt x="0" y="0"/>
                </a:moveTo>
                <a:lnTo>
                  <a:pt x="2431689" y="0"/>
                </a:lnTo>
                <a:lnTo>
                  <a:pt x="2431689" y="4011320"/>
                </a:lnTo>
                <a:lnTo>
                  <a:pt x="0" y="4011320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6344920" y="987425"/>
            <a:ext cx="24663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dirty="0"/>
              <a:t>主要分类</a:t>
            </a:r>
            <a:endParaRPr lang="zh-CN" altLang="en-US" sz="4000" dirty="0"/>
          </a:p>
        </p:txBody>
      </p:sp>
      <p:sp>
        <p:nvSpPr>
          <p:cNvPr id="4" name="文本框 3"/>
          <p:cNvSpPr txBox="1"/>
          <p:nvPr/>
        </p:nvSpPr>
        <p:spPr>
          <a:xfrm>
            <a:off x="4891697" y="1035155"/>
            <a:ext cx="781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 dirty="0">
                <a:latin typeface="+mn-ea"/>
              </a:rPr>
              <a:t>肆</a:t>
            </a:r>
            <a:endParaRPr lang="zh-CN" altLang="en-US" sz="4800" dirty="0">
              <a:latin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613785" y="2460625"/>
            <a:ext cx="6475095" cy="43383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                                         </a:t>
            </a:r>
            <a:r>
              <a:rPr lang="zh-CN" altLang="en-US" sz="2400" b="1"/>
              <a:t>阴歌</a:t>
            </a:r>
            <a:endParaRPr lang="zh-CN" altLang="en-US" sz="2400" b="1"/>
          </a:p>
          <a:p>
            <a:endParaRPr lang="zh-CN" altLang="en-US" b="1"/>
          </a:p>
          <a:p>
            <a:r>
              <a:rPr lang="zh-CN" altLang="en-US"/>
              <a:t>在葬礼上唱的，数量极大，几乎占吕家河民歌总数的70%。在向死者拜祭后，歌手边唱一句“歌头”边向丧家走一步，360句“歌头”唱完，正好进入丧家。接下来是第二部分“劝善歌”，先唱子女应当孝敬父母，再唱家庭要和睦相处、朋友要真诚相待，以及劳动致富、勤俭持家等做人道理。例如讲述母亲养育婴儿的辛苦：“娘睡湿、儿睡干，左边尿湿睡右边，右边尿湿睡左边，若还两边都尿湿，娘叫儿子睡胸前……”第三部分叫“翻田埂”，歌手们开始对歌、斗歌，双方用歌声比知识、比智慧、比人品。你能从开天辟地一朝一代往下唱，他就从明元宋唐一朝一代往上唱。唱到半夜，大家都兴致高昂，毫无倦意。天亮了，要抬死者上山掩埋，歌手们在山上唱起“还阳歌”，送走死者，迎来阳光灿烂的新一天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35" y="0"/>
            <a:ext cx="12192000" cy="6858000"/>
          </a:xfrm>
          <a:prstGeom prst="rect">
            <a:avLst/>
          </a:prstGeom>
        </p:spPr>
      </p:pic>
      <p:pic>
        <p:nvPicPr>
          <p:cNvPr id="1061" name="图片 10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1562" y="883676"/>
            <a:ext cx="1140051" cy="1133954"/>
          </a:xfrm>
          <a:prstGeom prst="rect">
            <a:avLst/>
          </a:prstGeom>
        </p:spPr>
      </p:pic>
      <p:pic>
        <p:nvPicPr>
          <p:cNvPr id="1065" name="图片 10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30"/>
          <a:stretch>
            <a:fillRect/>
          </a:stretch>
        </p:blipFill>
        <p:spPr>
          <a:xfrm>
            <a:off x="-843" y="2825090"/>
            <a:ext cx="2431689" cy="4011320"/>
          </a:xfrm>
          <a:custGeom>
            <a:avLst/>
            <a:gdLst>
              <a:gd name="connsiteX0" fmla="*/ 0 w 2431689"/>
              <a:gd name="connsiteY0" fmla="*/ 0 h 4011320"/>
              <a:gd name="connsiteX1" fmla="*/ 2431689 w 2431689"/>
              <a:gd name="connsiteY1" fmla="*/ 0 h 4011320"/>
              <a:gd name="connsiteX2" fmla="*/ 2431689 w 2431689"/>
              <a:gd name="connsiteY2" fmla="*/ 4011320 h 4011320"/>
              <a:gd name="connsiteX3" fmla="*/ 0 w 2431689"/>
              <a:gd name="connsiteY3" fmla="*/ 4011320 h 401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89" h="4011320">
                <a:moveTo>
                  <a:pt x="0" y="0"/>
                </a:moveTo>
                <a:lnTo>
                  <a:pt x="2431689" y="0"/>
                </a:lnTo>
                <a:lnTo>
                  <a:pt x="2431689" y="4011320"/>
                </a:lnTo>
                <a:lnTo>
                  <a:pt x="0" y="4011320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6344920" y="987425"/>
            <a:ext cx="246634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dirty="0"/>
              <a:t>主要分类</a:t>
            </a:r>
            <a:endParaRPr lang="zh-CN" altLang="en-US" sz="4000" dirty="0"/>
          </a:p>
        </p:txBody>
      </p:sp>
      <p:sp>
        <p:nvSpPr>
          <p:cNvPr id="4" name="文本框 3"/>
          <p:cNvSpPr txBox="1"/>
          <p:nvPr/>
        </p:nvSpPr>
        <p:spPr>
          <a:xfrm>
            <a:off x="4891697" y="1035155"/>
            <a:ext cx="7810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 dirty="0">
                <a:latin typeface="+mn-ea"/>
              </a:rPr>
              <a:t>肆</a:t>
            </a:r>
            <a:endParaRPr lang="zh-CN" altLang="en-US" sz="4800" dirty="0">
              <a:latin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600450" y="2671445"/>
            <a:ext cx="6686550" cy="38461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                                </a:t>
            </a:r>
            <a:r>
              <a:rPr lang="zh-CN" altLang="en-US" sz="2400" b="1"/>
              <a:t>阳歌</a:t>
            </a:r>
            <a:endParaRPr lang="zh-CN" altLang="en-US" sz="2400" b="1"/>
          </a:p>
          <a:p>
            <a:endParaRPr lang="zh-CN" altLang="en-US" sz="2000"/>
          </a:p>
          <a:p>
            <a:r>
              <a:rPr lang="zh-CN" altLang="en-US" sz="2000"/>
              <a:t>如喜庆歌、灯歌、劝酒歌、祝寿歌、劳动歌、儿歌、谜语歌、牧童战歌等。阳歌与人们日常风俗紧密相连，歌师可根据不同场面、不同风俗，唱不同的歌。如挖地、锄草就唱劳动歌，过年就唱喜庆歌，过生日就唱祝寿歌，盖房就唱上梁歌。</a:t>
            </a:r>
            <a:endParaRPr lang="zh-CN" altLang="en-US" sz="2000"/>
          </a:p>
          <a:p>
            <a:r>
              <a:rPr lang="zh-CN" altLang="en-US" sz="2000"/>
              <a:t>吕家河还流传着不少长篇叙事诗，如《龙三姐拜寿》、《杜吉莲哭监》、《梁山伯与祝英台》、《打蛮船》、《秦雪梅吊孝》等。这些歌可唱阳歌，也可作阴歌唱，只是曲调应用不同而已。初步统计，吕家河流传长篇民间叙事诗15部以上。</a:t>
            </a:r>
            <a:endParaRPr lang="zh-CN" altLang="en-US"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926455" y="951865"/>
            <a:ext cx="23221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民歌风俗</a:t>
            </a:r>
            <a:endParaRPr lang="zh-CN" altLang="en-US" sz="4000" dirty="0"/>
          </a:p>
        </p:txBody>
      </p:sp>
      <p:pic>
        <p:nvPicPr>
          <p:cNvPr id="1061" name="图片 10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732" y="848116"/>
            <a:ext cx="1140051" cy="113395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473232" y="999595"/>
            <a:ext cx="7810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+mn-ea"/>
              </a:rPr>
              <a:t>伍</a:t>
            </a:r>
            <a:endParaRPr lang="zh-CN" altLang="en-US" sz="4800" dirty="0">
              <a:latin typeface="+mn-ea"/>
            </a:endParaRPr>
          </a:p>
        </p:txBody>
      </p:sp>
      <p:pic>
        <p:nvPicPr>
          <p:cNvPr id="1065" name="图片 10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30"/>
          <a:stretch>
            <a:fillRect/>
          </a:stretch>
        </p:blipFill>
        <p:spPr>
          <a:xfrm>
            <a:off x="-208" y="2825090"/>
            <a:ext cx="2431689" cy="4011320"/>
          </a:xfrm>
          <a:custGeom>
            <a:avLst/>
            <a:gdLst>
              <a:gd name="connsiteX0" fmla="*/ 0 w 2431689"/>
              <a:gd name="connsiteY0" fmla="*/ 0 h 4011320"/>
              <a:gd name="connsiteX1" fmla="*/ 2431689 w 2431689"/>
              <a:gd name="connsiteY1" fmla="*/ 0 h 4011320"/>
              <a:gd name="connsiteX2" fmla="*/ 2431689 w 2431689"/>
              <a:gd name="connsiteY2" fmla="*/ 4011320 h 4011320"/>
              <a:gd name="connsiteX3" fmla="*/ 0 w 2431689"/>
              <a:gd name="connsiteY3" fmla="*/ 4011320 h 401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89" h="4011320">
                <a:moveTo>
                  <a:pt x="0" y="0"/>
                </a:moveTo>
                <a:lnTo>
                  <a:pt x="2431689" y="0"/>
                </a:lnTo>
                <a:lnTo>
                  <a:pt x="2431689" y="4011320"/>
                </a:lnTo>
                <a:lnTo>
                  <a:pt x="0" y="4011320"/>
                </a:lnTo>
                <a:close/>
              </a:path>
            </a:pathLst>
          </a:custGeom>
        </p:spPr>
      </p:pic>
      <p:sp>
        <p:nvSpPr>
          <p:cNvPr id="3" name="文本框 2"/>
          <p:cNvSpPr txBox="1"/>
          <p:nvPr/>
        </p:nvSpPr>
        <p:spPr>
          <a:xfrm>
            <a:off x="3259455" y="2710815"/>
            <a:ext cx="7656830" cy="3999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/>
              <a:t>                            </a:t>
            </a:r>
            <a:r>
              <a:rPr lang="zh-CN" altLang="en-US" sz="2800" b="1"/>
              <a:t>无事不歌</a:t>
            </a:r>
            <a:endParaRPr lang="zh-CN" altLang="en-US" sz="2800" b="1"/>
          </a:p>
          <a:p>
            <a:endParaRPr lang="zh-CN" altLang="en-US" sz="2800" b="1"/>
          </a:p>
          <a:p>
            <a:r>
              <a:rPr lang="zh-CN" altLang="en-US"/>
              <a:t>无事不歌是吕家河人的天生本领，歌声仿佛是他们相互交流的“第二语言”。只要是生活中的美好事物，几乎都能在他们的歌词中找到。“战歌”是牧童们专有的民歌，在放牧时，牧童们各占一个山头，先扯响鞭，告诉对方他在这里。对方回应呼鞭后，便打号子向对方挑战，对方也打号子响应。于是对唱战便开始了。</a:t>
            </a:r>
            <a:endParaRPr lang="zh-CN" altLang="en-US"/>
          </a:p>
          <a:p>
            <a:r>
              <a:rPr lang="zh-CN" altLang="en-US"/>
              <a:t>新中国成立后，小孩们都上学了，牧童战歌被人们慢慢遗忘了半个世纪，只有一些老人才会唱。在“歌会”上，一个小学生唱了一首自已编的《十想吃》，以稚嫩的嗓音“咏叹”他梦想的好东西，令人叫绝：“一想吃橘柑，橘柑满口酸，想吃六月咸鸭蛋，猪油炒干饭；二想胡椒茶，想吃炒芝麻，想吃六月甜西瓜，糯米打糍粑……”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926455" y="951865"/>
            <a:ext cx="23221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/>
              <a:t>民歌风俗</a:t>
            </a:r>
            <a:endParaRPr lang="zh-CN" altLang="en-US" sz="4000" dirty="0"/>
          </a:p>
        </p:txBody>
      </p:sp>
      <p:pic>
        <p:nvPicPr>
          <p:cNvPr id="1061" name="图片 10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3732" y="848116"/>
            <a:ext cx="1140051" cy="113395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4473232" y="999595"/>
            <a:ext cx="7810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latin typeface="+mn-ea"/>
                <a:sym typeface="+mn-ea"/>
              </a:rPr>
              <a:t>伍</a:t>
            </a:r>
            <a:endParaRPr lang="zh-CN" altLang="en-US" sz="4800" dirty="0">
              <a:latin typeface="+mn-ea"/>
            </a:endParaRPr>
          </a:p>
        </p:txBody>
      </p:sp>
      <p:pic>
        <p:nvPicPr>
          <p:cNvPr id="1065" name="图片 10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930"/>
          <a:stretch>
            <a:fillRect/>
          </a:stretch>
        </p:blipFill>
        <p:spPr>
          <a:xfrm>
            <a:off x="-208" y="2825090"/>
            <a:ext cx="2431689" cy="4011320"/>
          </a:xfrm>
          <a:custGeom>
            <a:avLst/>
            <a:gdLst>
              <a:gd name="connsiteX0" fmla="*/ 0 w 2431689"/>
              <a:gd name="connsiteY0" fmla="*/ 0 h 4011320"/>
              <a:gd name="connsiteX1" fmla="*/ 2431689 w 2431689"/>
              <a:gd name="connsiteY1" fmla="*/ 0 h 4011320"/>
              <a:gd name="connsiteX2" fmla="*/ 2431689 w 2431689"/>
              <a:gd name="connsiteY2" fmla="*/ 4011320 h 4011320"/>
              <a:gd name="connsiteX3" fmla="*/ 0 w 2431689"/>
              <a:gd name="connsiteY3" fmla="*/ 4011320 h 401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1689" h="4011320">
                <a:moveTo>
                  <a:pt x="0" y="0"/>
                </a:moveTo>
                <a:lnTo>
                  <a:pt x="2431689" y="0"/>
                </a:lnTo>
                <a:lnTo>
                  <a:pt x="2431689" y="4011320"/>
                </a:lnTo>
                <a:lnTo>
                  <a:pt x="0" y="4011320"/>
                </a:lnTo>
                <a:close/>
              </a:path>
            </a:pathLst>
          </a:custGeom>
        </p:spPr>
      </p:pic>
      <p:sp>
        <p:nvSpPr>
          <p:cNvPr id="4" name="文本框 3"/>
          <p:cNvSpPr txBox="1"/>
          <p:nvPr/>
        </p:nvSpPr>
        <p:spPr>
          <a:xfrm>
            <a:off x="4114165" y="2722245"/>
            <a:ext cx="5946140" cy="40614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b="1"/>
              <a:t>                    </a:t>
            </a:r>
            <a:r>
              <a:rPr lang="zh-CN" altLang="en-US" sz="2400" b="1"/>
              <a:t>吕家河村民风淳朴</a:t>
            </a:r>
            <a:endParaRPr lang="zh-CN" altLang="en-US" sz="2400" b="1"/>
          </a:p>
          <a:p>
            <a:endParaRPr lang="zh-CN" altLang="en-US" b="1"/>
          </a:p>
          <a:p>
            <a:r>
              <a:rPr lang="zh-CN" altLang="en-US"/>
              <a:t>谁劳动不积极，谁不孝顺老人，谁虐待儿媳妇，锣鼓和歌声就会提醒他。当地人为琐事吵架了，一般只要一方到另一方门前唱一下表示和好的歌，双方就会和好如初。</a:t>
            </a:r>
            <a:endParaRPr lang="zh-CN" altLang="en-US"/>
          </a:p>
          <a:p>
            <a:r>
              <a:rPr lang="zh-CN" altLang="en-US"/>
              <a:t>女歌手徐秀仙给记者讲述了她用民歌帮助丈夫“浪子回头”的故事。她丈夫原来爱赌博，后来她向老歌手学了一些讲做人道理的歌，在家里吃饭时唱，睡觉时唱，终于让丈夫悔悟。</a:t>
            </a:r>
            <a:endParaRPr lang="zh-CN" altLang="en-US"/>
          </a:p>
          <a:p>
            <a:r>
              <a:rPr lang="zh-CN" altLang="en-US"/>
              <a:t>当地人从未发生过超生现象，其中也有民歌的功劳，青年们为计划生育没少编新歌：“人口多，资源贫，国家办事为国情；湖北省，人口密，人均耕地九分一；各位乡亲听仔细，计划生育要牢记……”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8F8F8"/>
      </a:lt1>
      <a:dk2>
        <a:srgbClr val="000000"/>
      </a:dk2>
      <a:lt2>
        <a:srgbClr val="F8F8F8"/>
      </a:lt2>
      <a:accent1>
        <a:srgbClr val="232323"/>
      </a:accent1>
      <a:accent2>
        <a:srgbClr val="C31111"/>
      </a:accent2>
      <a:accent3>
        <a:srgbClr val="232323"/>
      </a:accent3>
      <a:accent4>
        <a:srgbClr val="C31111"/>
      </a:accent4>
      <a:accent5>
        <a:srgbClr val="232323"/>
      </a:accent5>
      <a:accent6>
        <a:srgbClr val="C31111"/>
      </a:accent6>
      <a:hlink>
        <a:srgbClr val="232323"/>
      </a:hlink>
      <a:folHlink>
        <a:srgbClr val="C31111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8F8F8"/>
    </a:lt1>
    <a:dk2>
      <a:srgbClr val="000000"/>
    </a:dk2>
    <a:lt2>
      <a:srgbClr val="F8F8F8"/>
    </a:lt2>
    <a:accent1>
      <a:srgbClr val="232323"/>
    </a:accent1>
    <a:accent2>
      <a:srgbClr val="C31111"/>
    </a:accent2>
    <a:accent3>
      <a:srgbClr val="232323"/>
    </a:accent3>
    <a:accent4>
      <a:srgbClr val="C31111"/>
    </a:accent4>
    <a:accent5>
      <a:srgbClr val="232323"/>
    </a:accent5>
    <a:accent6>
      <a:srgbClr val="C31111"/>
    </a:accent6>
    <a:hlink>
      <a:srgbClr val="232323"/>
    </a:hlink>
    <a:folHlink>
      <a:srgbClr val="C3111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3066</Words>
  <Application>WPS 演示</Application>
  <PresentationFormat>宽屏</PresentationFormat>
  <Paragraphs>136</Paragraphs>
  <Slides>12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Arial</vt:lpstr>
      <vt:lpstr>宋体</vt:lpstr>
      <vt:lpstr>Wingdings</vt:lpstr>
      <vt:lpstr>方正剪纸繁体</vt:lpstr>
      <vt:lpstr>微软雅黑</vt:lpstr>
      <vt:lpstr>禹卫书法行书简体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Alan</dc:creator>
  <cp:lastModifiedBy>hello   word</cp:lastModifiedBy>
  <cp:revision>16</cp:revision>
  <dcterms:created xsi:type="dcterms:W3CDTF">2017-02-20T04:20:00Z</dcterms:created>
  <dcterms:modified xsi:type="dcterms:W3CDTF">2017-12-11T15:14:00Z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2052-10.1.0.7023</vt:lpwstr>
  </property>
</Properties>
</file>

<file path=docProps/thumbnail.jpeg>
</file>